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87792-45D1-0AFD-4930-E783156AD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C5D1555-7494-DE4D-95F9-37092C6D4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83698FD-834A-456C-2ED1-B8B7B8AE7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D2C3-8348-42DA-AD74-6B1077CE2E9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80B1A58-4852-D615-FC58-743EEE0AA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CC571EE-10A1-BC5A-9646-0AD64E2AC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73-5A1F-415F-8CA0-7884132BD3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4742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7B916E-3D26-E8CE-D634-F0CAEF94F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CD03D2-C9C1-D85D-6FA9-F6958DB15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889AC5-42C8-B5C8-C14D-E8C01B86B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D2C3-8348-42DA-AD74-6B1077CE2E9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251A8E-2BBE-FCF6-07A7-B9036C5CD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5D2019F-E5BA-A7E1-9B61-034C0DB14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73-5A1F-415F-8CA0-7884132BD3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2679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0DCCE3-F0CB-432E-1523-A3BE97EE0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665BABD-CD10-4E5E-500A-7171DB4A9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89A5ECC-9424-740B-62AE-561F605E4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D2C3-8348-42DA-AD74-6B1077CE2E9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91C6CDB-E2FB-0F6D-ABCD-0198D79F9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A2E4AB-27C7-AECA-0A9D-B61D34A2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73-5A1F-415F-8CA0-7884132BD3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4482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CECB9F-7FA9-E105-CA38-17F2A1D56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DB59B7-84DE-9EC5-AA2F-5BFA2172F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61C66B5-ED8F-92DB-6602-9D6F42705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2A581A3-1FE8-1729-4125-1577501C4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D2C3-8348-42DA-AD74-6B1077CE2E9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C431909-8070-30F9-E944-1BAB9C4CC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33DEE41-3660-1500-E693-66459522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73-5A1F-415F-8CA0-7884132BD3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7964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6FFF5E-55AC-1184-B66E-464793B91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F90473A-B593-4E66-8E65-007551A4A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199F47C-0077-24B6-4EBE-2455504403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E0A3CAA-9E40-6EEC-6C20-CC73A139A9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A52FD23-6F1A-1186-4D9E-D3E5FBA102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19BD517-887C-A71A-C557-664F1207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D2C3-8348-42DA-AD74-6B1077CE2E9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09608F0-2616-031B-29BF-E5F09D7D9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4CAFA08-77D5-0AE6-159E-CBFFD0023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73-5A1F-415F-8CA0-7884132BD3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1070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FAFCFC-5F77-FB1B-F941-335C2FD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D0CF7E9-BB90-6BBF-FF16-7BF5015FD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D2C3-8348-42DA-AD74-6B1077CE2E9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38528EE-F1DE-F156-C30B-4841BBE22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F4FA95B-C360-FB08-2841-54D7C6FC1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73-5A1F-415F-8CA0-7884132BD3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0954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5343267-335D-731D-7BA2-32EE92B23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D2C3-8348-42DA-AD74-6B1077CE2E9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79A7890-8A13-7388-9162-F4090FBDF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5711B6A-A06A-EB36-0E1C-E008FFCEB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73-5A1F-415F-8CA0-7884132BD3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0341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19F57F-98B2-F835-BC4C-97D5C9A9B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4408213-EFBD-BFF0-07D4-50F65D2D6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06E0AF5-62B4-CCD9-D2A3-1BD1E2BAB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A5419A2-C306-94AC-FEC6-E2773AE6C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D2C3-8348-42DA-AD74-6B1077CE2E9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92A6D28-0D16-9C74-5627-EBD44D430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9F62DCA-5FE6-9E77-CB3A-4E68F7799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73-5A1F-415F-8CA0-7884132BD3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7083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7E241D-ACF3-F767-ADE5-F02FE0DE3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F37C448-9DB1-501D-DD04-D34D40C3DD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E3882C4-7D1D-B5FD-E7BC-6D1BA77DCD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AB6CD11-DA3D-7696-5C77-40B37A576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D2C3-8348-42DA-AD74-6B1077CE2E9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4782792-1BD2-7A2B-36F3-D0B8CDDC7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D03E3B0-5B42-CAE9-30EC-08BFEC19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73-5A1F-415F-8CA0-7884132BD3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312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9732BA-86A9-2745-137A-4C511DD63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FB75EA5-09E5-F7E1-09E4-E063FEF03C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62E37F5-73B1-E1BC-F493-10ED6590E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D2C3-8348-42DA-AD74-6B1077CE2E9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E85B2BD-F1B3-5663-371A-54C656216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81327D-D136-4A44-D884-27E937D53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73-5A1F-415F-8CA0-7884132BD3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788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81D29E9-1A6A-0795-000B-88D1E7D1C0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618B460-90D5-DD17-3CF7-70B6F31437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CE0452-F645-C615-0EB4-0B4C258D5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D2C3-8348-42DA-AD74-6B1077CE2E9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2810352-7C74-5CEB-8BC0-E5B3E4B0E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3855C49-C4C3-7A8F-2322-878BA837D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73-5A1F-415F-8CA0-7884132BD3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4408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F8ECA78-753B-F3F9-0CB6-20050714E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59F4E9-0C32-AC7E-7A65-D65872E6B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D34A48-3D0C-2133-1990-C282E92E61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AD2C3-8348-42DA-AD74-6B1077CE2E95}" type="datetimeFigureOut">
              <a:rPr lang="da-DK" smtClean="0"/>
              <a:t>11-03-2025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22F3E0-3B93-E39F-E30E-3DC99171D4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AB76E42-5710-EDC7-EC68-227DFA9773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E6A73-5A1F-415F-8CA0-7884132BD3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1129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webmatematik.dk/lektioner/matematik-b/differentialregning/optimer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ebmatematik.dk/lektioner/matematik-b/differentialregning/optimeri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E41D129-D6F3-A40D-7077-B605692C1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Optimering-webmatematik</a:t>
            </a:r>
            <a:br>
              <a:rPr lang="da-DK" dirty="0"/>
            </a:br>
            <a:r>
              <a:rPr lang="da-DK" sz="2700" dirty="0">
                <a:hlinkClick r:id="rId2"/>
              </a:rPr>
              <a:t>https://www.webmatematik.dk/lektioner/matematik-b/differentialregning/optimering</a:t>
            </a:r>
            <a:br>
              <a:rPr lang="da-DK" sz="2700" dirty="0"/>
            </a:br>
            <a:endParaRPr lang="da-DK" sz="2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dsholder til indhold 4">
                <a:extLst>
                  <a:ext uri="{FF2B5EF4-FFF2-40B4-BE49-F238E27FC236}">
                    <a16:creationId xmlns:a16="http://schemas.microsoft.com/office/drawing/2014/main" id="{D31B1B66-C67D-0854-CF74-24BD12D7EA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a:fld id="{825F15A7-03F4-43D7-82C5-3E23DA2F108C}" type="mathplaceholder">
                      <a:rPr lang="da-DK" i="1" smtClean="0">
                        <a:latin typeface="Cambria Math" panose="02040503050406030204" pitchFamily="18" charset="0"/>
                      </a:rPr>
                      <a:t>Skriv ligningen her.</a:t>
                    </a:fld>
                  </m:oMath>
                </a14:m>
                <a:endParaRPr lang="da-DK" dirty="0"/>
              </a:p>
            </p:txBody>
          </p:sp>
        </mc:Choice>
        <mc:Fallback xmlns="">
          <p:sp>
            <p:nvSpPr>
              <p:cNvPr id="5" name="Pladsholder til indhold 4">
                <a:extLst>
                  <a:ext uri="{FF2B5EF4-FFF2-40B4-BE49-F238E27FC236}">
                    <a16:creationId xmlns:a16="http://schemas.microsoft.com/office/drawing/2014/main" id="{D31B1B66-C67D-0854-CF74-24BD12D7EA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Billede 6">
            <a:extLst>
              <a:ext uri="{FF2B5EF4-FFF2-40B4-BE49-F238E27FC236}">
                <a16:creationId xmlns:a16="http://schemas.microsoft.com/office/drawing/2014/main" id="{73F4C574-45FC-90FA-F233-6F288C289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829" y="1690688"/>
            <a:ext cx="9073214" cy="479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98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2A1CC0A-6EBD-A513-B7F1-CECBBA006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3755"/>
          </a:xfrm>
        </p:spPr>
        <p:txBody>
          <a:bodyPr/>
          <a:lstStyle/>
          <a:p>
            <a:r>
              <a:rPr lang="da-DK" dirty="0"/>
              <a:t>Overfladearealet kan optimeres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154AC3A7-A1CC-346B-1A36-B2380F449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1929" y="1270000"/>
            <a:ext cx="8721971" cy="5140960"/>
          </a:xfrm>
        </p:spPr>
      </p:pic>
    </p:spTree>
    <p:extLst>
      <p:ext uri="{BB962C8B-B14F-4D97-AF65-F5344CB8AC3E}">
        <p14:creationId xmlns:p14="http://schemas.microsoft.com/office/powerpoint/2010/main" val="322626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E2430D-C43A-CE64-D9F7-A7820BE45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ABCD80-36FE-D9D2-3228-2FD4B3B9A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Vi har 2 variable </a:t>
            </a:r>
            <a:r>
              <a:rPr lang="da-DK" dirty="0" err="1"/>
              <a:t>ogskal</a:t>
            </a:r>
            <a:r>
              <a:rPr lang="da-DK" dirty="0"/>
              <a:t> have omskrevet udtrykket til kun at indeholde en variabel: Vi kender kassens volumen og det udnytter vi: Vi skal dog huske at x ikke må være 0, men det kan den heller ikke være her.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A650076-B96C-D0FC-23A7-2D10AB8C1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855" y="2946852"/>
            <a:ext cx="9271425" cy="301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80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AFDDD2-71E1-0A1E-F730-7386AF869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Funktion for overfladeareal O(x):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D76C7FC-5E2B-52FB-F4EA-4B9D9A7711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5602" y="2071948"/>
            <a:ext cx="10036706" cy="3678612"/>
          </a:xfrm>
        </p:spPr>
      </p:pic>
    </p:spTree>
    <p:extLst>
      <p:ext uri="{BB962C8B-B14F-4D97-AF65-F5344CB8AC3E}">
        <p14:creationId xmlns:p14="http://schemas.microsoft.com/office/powerpoint/2010/main" val="667272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BD7679-0B6A-820B-5430-52EAF3E45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Differensation</a:t>
            </a:r>
            <a:r>
              <a:rPr lang="da-DK" dirty="0"/>
              <a:t> af O(x)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E83158B-A355-10C0-E046-DCCAC1825E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922" y="2306320"/>
            <a:ext cx="10406055" cy="3241040"/>
          </a:xfrm>
        </p:spPr>
      </p:pic>
    </p:spTree>
    <p:extLst>
      <p:ext uri="{BB962C8B-B14F-4D97-AF65-F5344CB8AC3E}">
        <p14:creationId xmlns:p14="http://schemas.microsoft.com/office/powerpoint/2010/main" val="974377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30E464-39E0-A77E-05EE-AF239D75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Finde nulpunkter: Vi har kun x=5,85 cm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F8E092B-3E2A-F57D-1D8D-FB6D3E5446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66812" y="1848343"/>
            <a:ext cx="4658375" cy="4305901"/>
          </a:xfrm>
        </p:spPr>
      </p:pic>
    </p:spTree>
    <p:extLst>
      <p:ext uri="{BB962C8B-B14F-4D97-AF65-F5344CB8AC3E}">
        <p14:creationId xmlns:p14="http://schemas.microsoft.com/office/powerpoint/2010/main" val="2184897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E2334C-2C61-2F50-8183-24C8D5168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Monotoniforhold: </a:t>
            </a:r>
            <a:r>
              <a:rPr lang="da-DK" sz="3600" dirty="0"/>
              <a:t>x=1&lt;5,85 og x=20&gt;5,85, Vi undersøger en værdi før og efter 5,85.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7E715132-AED3-1845-E8C0-140B90C241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0443" y="1825625"/>
            <a:ext cx="8751113" cy="4351338"/>
          </a:xfrm>
        </p:spPr>
      </p:pic>
    </p:spTree>
    <p:extLst>
      <p:ext uri="{BB962C8B-B14F-4D97-AF65-F5344CB8AC3E}">
        <p14:creationId xmlns:p14="http://schemas.microsoft.com/office/powerpoint/2010/main" val="3346916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54A478-089F-9BAD-B128-0680D3096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Værdien af overfladearealet: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4DBF8A1-5771-FA2A-C59D-591E4CFE82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10184920" cy="3438921"/>
          </a:xfrm>
        </p:spPr>
      </p:pic>
    </p:spTree>
    <p:extLst>
      <p:ext uri="{BB962C8B-B14F-4D97-AF65-F5344CB8AC3E}">
        <p14:creationId xmlns:p14="http://schemas.microsoft.com/office/powerpoint/2010/main" val="408700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E2ED8E6-8D91-291C-CB0E-FE165E1C617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269374" y="927649"/>
            <a:ext cx="7789418" cy="5639406"/>
          </a:xfrm>
        </p:spPr>
      </p:pic>
    </p:spTree>
    <p:extLst>
      <p:ext uri="{BB962C8B-B14F-4D97-AF65-F5344CB8AC3E}">
        <p14:creationId xmlns:p14="http://schemas.microsoft.com/office/powerpoint/2010/main" val="229013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9EE3F1FF-F128-D643-18CE-BE50A9D3D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835" y="542522"/>
            <a:ext cx="9164329" cy="577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936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55A8AA-44A0-63B1-55A4-F42DD52D8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>
                <a:hlinkClick r:id="rId2"/>
              </a:rPr>
              <a:t>https://www.webmatematik.dk/lektioner/matematik-b/differentialregning/optimering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FE58A8-CD73-8CB7-1322-53A48E538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Se filmen med Ole igen.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55428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137</Words>
  <Application>Microsoft Office PowerPoint</Application>
  <PresentationFormat>Widescreen</PresentationFormat>
  <Paragraphs>11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Office-tema</vt:lpstr>
      <vt:lpstr>Optimering-webmatematik https://www.webmatematik.dk/lektioner/matematik-b/differentialregning/optimering </vt:lpstr>
      <vt:lpstr>Overfladearealet kan optimeres</vt:lpstr>
      <vt:lpstr>PowerPoint-præsentation</vt:lpstr>
      <vt:lpstr>Funktion for overfladeareal O(x):</vt:lpstr>
      <vt:lpstr>Differensation af O(x)</vt:lpstr>
      <vt:lpstr>Finde nulpunkter: Vi har kun x=5,85 cm</vt:lpstr>
      <vt:lpstr>Monotoniforhold: x=1&lt;5,85 og x=20&gt;5,85, Vi undersøger en værdi før og efter 5,85.</vt:lpstr>
      <vt:lpstr>Værdien af overfladearealet:</vt:lpstr>
      <vt:lpstr>PowerPoint-præsentation</vt:lpstr>
      <vt:lpstr>PowerPoint-præsentation</vt:lpstr>
      <vt:lpstr>https://www.webmatematik.dk/lektioner/matematik-b/differentialregning/optimering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Optimering-webmatematik https://www.webmatematik.dk/lektioner/matematik-b/differentialregning/optimering </dc:title>
  <dc:creator>Hanne Busk</dc:creator>
  <cp:lastModifiedBy>Hanne Busk</cp:lastModifiedBy>
  <cp:revision>3</cp:revision>
  <dcterms:created xsi:type="dcterms:W3CDTF">2023-03-21T08:32:43Z</dcterms:created>
  <dcterms:modified xsi:type="dcterms:W3CDTF">2025-03-11T20:52:56Z</dcterms:modified>
</cp:coreProperties>
</file>