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2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2F72B3-7168-37DA-7891-01879A7483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B0803C2-8BE0-24FB-3F63-8DC5712708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E8DCE19-BF25-21E5-5A68-A94BA7597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2BEB-7AC6-476B-9890-5565B081280B}" type="datetimeFigureOut">
              <a:rPr lang="da-DK" smtClean="0"/>
              <a:t>20-02-2025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1FFF973-97E6-5958-9353-66C86E498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30F51CB-D77B-E19F-AE36-7DE5E9B95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EFAE9-57F5-4AA2-8C8E-F9C5B0295A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6975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A14984-A433-E8E4-04E7-088F7F3A3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90645B-5A56-4716-E5EE-8A6A6946D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77D8BCA-B618-E88A-3F65-0E9E78807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2BEB-7AC6-476B-9890-5565B081280B}" type="datetimeFigureOut">
              <a:rPr lang="da-DK" smtClean="0"/>
              <a:t>20-02-2025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1376C9B-9DC0-08B5-C54D-C047A10FF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919B5A7-9B3D-CE48-4742-5FF268C8F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EFAE9-57F5-4AA2-8C8E-F9C5B0295A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9854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3D1F42-0E18-54B1-EAB5-D9B980A9D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1413E5F-D291-D57D-0CFE-B4061726F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B9B309E-6EFC-A717-FF69-384E7ADF0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2BEB-7AC6-476B-9890-5565B081280B}" type="datetimeFigureOut">
              <a:rPr lang="da-DK" smtClean="0"/>
              <a:t>20-02-2025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BAB3A26-81C4-BC39-D38E-B58C2B6A8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E28C6CF-08CC-8E45-91A3-335543D62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EFAE9-57F5-4AA2-8C8E-F9C5B0295A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2450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4EE254-6278-3A75-D0FA-1A272624D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8C8CF41-F775-ADE9-FEE7-B4E6A9AAF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2237749-6893-D39B-43E6-7E6638B893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50D5945-0938-5C55-1E94-E9702A44D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2BEB-7AC6-476B-9890-5565B081280B}" type="datetimeFigureOut">
              <a:rPr lang="da-DK" smtClean="0"/>
              <a:t>20-02-2025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61449BE-06F0-547D-44A8-2EAC905A0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C234461-6FBB-FEB6-391F-CDCD3FE15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EFAE9-57F5-4AA2-8C8E-F9C5B0295A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5219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EB0D66-B8E7-EC8A-9276-28E47CDAE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5358388-7524-98D6-0765-81353C144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23B2398-99E0-C465-BC95-4BD259E646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E498380-E643-8A88-7472-E020687A0E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7B1549E-3A03-32B1-73EE-81CD165990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DF140A3-0B04-BEB9-EC9C-A16B96430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2BEB-7AC6-476B-9890-5565B081280B}" type="datetimeFigureOut">
              <a:rPr lang="da-DK" smtClean="0"/>
              <a:t>20-02-2025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74544DA-68B8-4044-1E27-280E111B3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41B5F1D2-0F7F-CED7-27CC-2B47BDB3E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EFAE9-57F5-4AA2-8C8E-F9C5B0295A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0588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224646-3017-E990-655C-12ADABECE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DAE840C-79FD-C0AC-AB90-FD76F3678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2BEB-7AC6-476B-9890-5565B081280B}" type="datetimeFigureOut">
              <a:rPr lang="da-DK" smtClean="0"/>
              <a:t>20-02-2025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58DF559-4AE1-AFD8-D0B6-26148496F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D82A5A5-7789-9FBF-AB51-239549662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EFAE9-57F5-4AA2-8C8E-F9C5B0295A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8906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6FD261D-F5A7-7793-AA3A-D779E7B9C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2BEB-7AC6-476B-9890-5565B081280B}" type="datetimeFigureOut">
              <a:rPr lang="da-DK" smtClean="0"/>
              <a:t>20-02-2025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747A814-F59E-6D4E-2224-DD2AC4340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0B4CA99-5900-6E18-F1A6-4AE47EA66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EFAE9-57F5-4AA2-8C8E-F9C5B0295A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4108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C72BDA-3279-6C4B-8985-3E7EDEF91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F859F9-780A-C849-C426-C581509FF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4F185D5-D38E-F796-E09F-DB254C61F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5708800-8CC8-6FEB-6DDB-4229FBB3A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2BEB-7AC6-476B-9890-5565B081280B}" type="datetimeFigureOut">
              <a:rPr lang="da-DK" smtClean="0"/>
              <a:t>20-02-2025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9FD8330-C9BB-8C71-F683-301292C8C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3DD3924-F7B5-3321-43C6-9A2EFEA4B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EFAE9-57F5-4AA2-8C8E-F9C5B0295A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6587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AFDA6B-364E-3901-F489-4C75860F4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D0E1CD4-396D-045A-A2B5-5FBEFF34B0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FD63F0E-A46E-684D-690B-4083E3F037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8D64214-21C8-5243-C493-A59456E41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2BEB-7AC6-476B-9890-5565B081280B}" type="datetimeFigureOut">
              <a:rPr lang="da-DK" smtClean="0"/>
              <a:t>20-02-2025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7F54537-2F61-55CC-4040-4CE6A7B24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5DDFBC1-CBE9-936B-7173-4C7A69FB6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EFAE9-57F5-4AA2-8C8E-F9C5B0295A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9106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EF17E3-143C-A3A6-B911-FF4D9623D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5221B3A-1509-90AD-E64F-609DCCD2FC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A430E74-27FB-C31A-1297-0E8028EB4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2BEB-7AC6-476B-9890-5565B081280B}" type="datetimeFigureOut">
              <a:rPr lang="da-DK" smtClean="0"/>
              <a:t>20-02-2025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E2A461A-C1F3-5FBE-BA48-8005EFBB8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7561ADF-E903-D8B1-04D8-5BA6F9195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EFAE9-57F5-4AA2-8C8E-F9C5B0295A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5728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115DA36-E4A9-C647-0E1B-C7CF605E80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BD242B5-F225-8AC1-3796-0CA9138B7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23BA1FB-7B0A-0E45-E950-416BF0860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2BEB-7AC6-476B-9890-5565B081280B}" type="datetimeFigureOut">
              <a:rPr lang="da-DK" smtClean="0"/>
              <a:t>20-02-2025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ABE755B-6F93-AD1A-BA43-9E644A7BA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AE0305A-BE15-7C28-B1AB-1626F287D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EFAE9-57F5-4AA2-8C8E-F9C5B0295A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2334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C4C68F1-6A8D-D24E-07D2-E15F583C6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A7FACE7-E002-F5C6-207C-F0A0BB1D4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6DF3720-5F49-0363-731A-262A1FBDC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C2BEB-7AC6-476B-9890-5565B081280B}" type="datetimeFigureOut">
              <a:rPr lang="da-DK" smtClean="0"/>
              <a:t>20-02-2025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839CFFB-4FDA-9B72-8302-AF64C272A0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DCC36CF-3648-7643-9C2B-3F8E48E30E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EFAE9-57F5-4AA2-8C8E-F9C5B0295A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7922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drive.google.com/drive/folders/1t6SsM4HTapBwBFBn9-NkuFKYEVKrn9r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AA74710-02D8-C5DD-6FD2-D4B1ADF5A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9973"/>
          </a:xfrm>
        </p:spPr>
        <p:txBody>
          <a:bodyPr>
            <a:normAutofit fontScale="90000"/>
          </a:bodyPr>
          <a:lstStyle/>
          <a:p>
            <a:r>
              <a:rPr lang="da-DK" dirty="0"/>
              <a:t>Tangentligning, når tangenthældningen kendes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Pladsholder til indhold 4">
                <a:extLst>
                  <a:ext uri="{FF2B5EF4-FFF2-40B4-BE49-F238E27FC236}">
                    <a16:creationId xmlns:a16="http://schemas.microsoft.com/office/drawing/2014/main" id="{12A53003-3F6F-E30B-3993-06C942822A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43000"/>
                <a:ext cx="10515600" cy="5190067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da-DK" sz="1800" dirty="0">
                    <a:solidFill>
                      <a:srgbClr val="FF0000"/>
                    </a:solidFill>
                    <a:latin typeface="Century Schoolbook" panose="020406040505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da-DK" sz="1800" dirty="0">
                    <a:solidFill>
                      <a:srgbClr val="FF0000"/>
                    </a:solidFill>
                    <a:effectLst/>
                    <a:latin typeface="Century Schoolbook" panose="020406040505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vordan løser man opgaver, når man kender forskriften for </a:t>
                </a:r>
                <a14:m>
                  <m:oMath xmlns:m="http://schemas.openxmlformats.org/officeDocument/2006/math">
                    <m:r>
                      <a:rPr lang="da-DK" sz="1800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𝑓</m:t>
                    </m:r>
                  </m:oMath>
                </a14:m>
                <a:r>
                  <a:rPr lang="da-DK" sz="1800" dirty="0">
                    <a:solidFill>
                      <a:srgbClr val="FF0000"/>
                    </a:solidFill>
                    <a:effectLst/>
                    <a:latin typeface="Century Schoolbook" panose="020406040505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og kender tangenthældningen, men IKKE kender røringspunktet ? </a:t>
                </a:r>
                <a:r>
                  <a:rPr lang="da-DK" sz="1800" dirty="0">
                    <a:effectLst/>
                    <a:latin typeface="Century Schoolbook" panose="020406040505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Der kan man gøre følgende:</a:t>
                </a:r>
              </a:p>
              <a:p>
                <a:endParaRPr lang="da-DK" sz="1800" dirty="0">
                  <a:effectLst/>
                  <a:latin typeface="Century Schoolbook" panose="020406040505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da-DK" sz="2200" b="1" dirty="0">
                    <a:effectLst/>
                    <a:latin typeface="Century Schoolbook" panose="020406040505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Opskrift:</a:t>
                </a:r>
                <a:endParaRPr lang="da-DK" sz="2200" dirty="0">
                  <a:effectLst/>
                  <a:latin typeface="Century Schoolbook" panose="020406040505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buFont typeface="+mj-lt"/>
                  <a:buAutoNum type="arabicParenR"/>
                </a:pPr>
                <a:r>
                  <a:rPr lang="da-DK" sz="2200" dirty="0">
                    <a:effectLst/>
                    <a:latin typeface="Century Schoolbook" panose="020406040505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da-DK" sz="2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𝑓</m:t>
                    </m:r>
                    <m:r>
                      <a:rPr lang="da-DK" sz="2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′(</m:t>
                    </m:r>
                    <m:r>
                      <a:rPr lang="da-DK" sz="2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da-DK" sz="2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a-DK" sz="2200" dirty="0">
                    <a:effectLst/>
                    <a:latin typeface="Century Schoolbook" panose="020406040505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 (Differentier din funktion </a:t>
                </a:r>
                <a14:m>
                  <m:oMath xmlns:m="http://schemas.openxmlformats.org/officeDocument/2006/math">
                    <m:r>
                      <a:rPr lang="da-DK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𝑓</m:t>
                    </m:r>
                  </m:oMath>
                </a14:m>
                <a:r>
                  <a:rPr lang="da-DK" sz="2200" dirty="0">
                    <a:effectLst/>
                    <a:latin typeface="Century Schoolbook" panose="020406040505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da-DK" sz="2200" dirty="0">
                  <a:effectLst/>
                  <a:latin typeface="Century Schoolbook" panose="020406040505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buFont typeface="+mj-lt"/>
                  <a:buAutoNum type="arabicParenR"/>
                </a:pPr>
                <a:r>
                  <a:rPr lang="da-DK" sz="2200" dirty="0">
                    <a:effectLst/>
                    <a:latin typeface="Century Schoolbook" panose="020406040505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Sæt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a-DK" sz="2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da-DK" sz="2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p>
                        <m:r>
                          <a:rPr lang="da-DK" sz="2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da-DK" sz="2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da-DK" sz="2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da-DK" sz="2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da-DK" sz="2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da-DK" sz="2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p>
                        <m:r>
                          <a:rPr lang="da-DK" sz="2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da-DK" sz="2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a-DK" sz="22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da-DK" sz="22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a-DK" sz="22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da-DK" sz="2200" dirty="0">
                    <a:effectLst/>
                    <a:latin typeface="Century Schoolbook" panose="020406040505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Sæt din forskrift for din differentialkvotient lig med den tangent hældning du får opgivet og find </a:t>
                </a:r>
                <a14:m>
                  <m:oMath xmlns:m="http://schemas.openxmlformats.org/officeDocument/2006/math">
                    <m:r>
                      <a:rPr lang="da-DK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da-DK" sz="2200" dirty="0">
                    <a:effectLst/>
                    <a:latin typeface="Century Schoolbook" panose="020406040505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som angiver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a-DK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da-DK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da-DK" sz="2200" dirty="0">
                    <a:effectLst/>
                    <a:latin typeface="Century Schoolbook" panose="020406040505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- førstekoordinaten til røringspunktet.</a:t>
                </a:r>
                <a:endParaRPr lang="da-DK" sz="2200" dirty="0">
                  <a:effectLst/>
                  <a:latin typeface="Century Schoolbook" panose="020406040505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buFont typeface="+mj-lt"/>
                  <a:buAutoNum type="arabicParenR"/>
                </a:pPr>
                <a:r>
                  <a:rPr lang="da-DK" sz="2200" dirty="0">
                    <a:effectLst/>
                    <a:latin typeface="Century Schoolbook" panose="020406040505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Beregn anden-koordinaten ved at beregne </a:t>
                </a:r>
                <a14:m>
                  <m:oMath xmlns:m="http://schemas.openxmlformats.org/officeDocument/2006/math">
                    <m:r>
                      <a:rPr lang="da-DK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da-DK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a-DK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da-DK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a-DK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da-DK" sz="2200" dirty="0">
                  <a:effectLst/>
                  <a:latin typeface="Century Schoolbook" panose="020406040505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buFont typeface="+mj-lt"/>
                  <a:buAutoNum type="arabicParenR"/>
                </a:pPr>
                <a:r>
                  <a:rPr lang="da-DK" sz="2200" dirty="0">
                    <a:effectLst/>
                    <a:latin typeface="Century Schoolbook" panose="020406040505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Opskriv koordinatsættet for røringspunktet </a:t>
                </a:r>
                <a14:m>
                  <m:oMath xmlns:m="http://schemas.openxmlformats.org/officeDocument/2006/math">
                    <m:r>
                      <a:rPr lang="da-DK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da-DK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a-DK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da-DK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da-DK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da-DK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da-DK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a-DK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da-DK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a-DK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da-DK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a-DK" sz="2200" dirty="0">
                    <a:effectLst/>
                    <a:latin typeface="Century Schoolbook" panose="020406040505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da-DK" sz="2200" dirty="0">
                  <a:effectLst/>
                  <a:latin typeface="Century Schoolbook" panose="020406040505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buFont typeface="+mj-lt"/>
                  <a:buAutoNum type="arabicParenR"/>
                </a:pPr>
                <a:r>
                  <a:rPr lang="da-DK" sz="2200" dirty="0">
                    <a:effectLst/>
                    <a:latin typeface="Century Schoolbook" panose="020406040505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Find ligningen for tangenten vha. sætning 6.13</a:t>
                </a:r>
                <a:endParaRPr lang="da-DK" sz="2200" dirty="0">
                  <a:effectLst/>
                  <a:latin typeface="Century Schoolbook" panose="020406040505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da-DK" sz="2200" dirty="0">
                  <a:effectLst/>
                  <a:latin typeface="Century Schoolbook" panose="020406040505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da-DK" sz="1800" dirty="0">
                    <a:effectLst/>
                    <a:latin typeface="Century Schoolbook" panose="020406040505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Se Hannes podcast hvor hun gennemgår et eksempel:   </a:t>
                </a:r>
                <a:endParaRPr lang="da-DK" sz="1800" dirty="0">
                  <a:effectLst/>
                  <a:latin typeface="Century Schoolbook" panose="020406040505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da-DK" dirty="0">
                    <a:hlinkClick r:id="rId2"/>
                  </a:rPr>
                  <a:t>https://drive.google.com/drive/folders/1t6SsM4HTapBwBFBn9-NkuFKYEVKrn9rD</a:t>
                </a:r>
                <a:endParaRPr lang="da-DK" dirty="0"/>
              </a:p>
              <a:p>
                <a:endParaRPr lang="da-DK" dirty="0"/>
              </a:p>
            </p:txBody>
          </p:sp>
        </mc:Choice>
        <mc:Fallback>
          <p:sp>
            <p:nvSpPr>
              <p:cNvPr id="5" name="Pladsholder til indhold 4">
                <a:extLst>
                  <a:ext uri="{FF2B5EF4-FFF2-40B4-BE49-F238E27FC236}">
                    <a16:creationId xmlns:a16="http://schemas.microsoft.com/office/drawing/2014/main" id="{12A53003-3F6F-E30B-3993-06C942822A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43000"/>
                <a:ext cx="10515600" cy="5190067"/>
              </a:xfrm>
              <a:blipFill>
                <a:blip r:embed="rId3"/>
                <a:stretch>
                  <a:fillRect l="-928" t="-1410" r="-52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Billede 6">
            <a:extLst>
              <a:ext uri="{FF2B5EF4-FFF2-40B4-BE49-F238E27FC236}">
                <a16:creationId xmlns:a16="http://schemas.microsoft.com/office/drawing/2014/main" id="{DA9C6812-20D9-DA0E-A48E-B6075D141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146" y="4512122"/>
            <a:ext cx="4058132" cy="63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743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122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Century Schoolbook</vt:lpstr>
      <vt:lpstr>Office-tema</vt:lpstr>
      <vt:lpstr>Tangentligning, når tangenthældningen kendes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Tangentligning, når tangenthældningen kendes</dc:title>
  <dc:creator>Hanne Busk</dc:creator>
  <cp:lastModifiedBy>Hanne Busk</cp:lastModifiedBy>
  <cp:revision>3</cp:revision>
  <dcterms:created xsi:type="dcterms:W3CDTF">2023-02-27T22:24:33Z</dcterms:created>
  <dcterms:modified xsi:type="dcterms:W3CDTF">2025-02-20T16:33:34Z</dcterms:modified>
</cp:coreProperties>
</file>