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D3B6C2-7D63-474E-806A-BB0D73930CBA}" v="39" dt="2020-10-26T08:54:01.2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6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ddai akpe" userId="12cc66c44a045497" providerId="LiveId" clId="{A6D3B6C2-7D63-474E-806A-BB0D73930CBA}"/>
    <pc:docChg chg="undo custSel mod addSld delSld modSld sldOrd">
      <pc:chgData name="shaddai akpe" userId="12cc66c44a045497" providerId="LiveId" clId="{A6D3B6C2-7D63-474E-806A-BB0D73930CBA}" dt="2020-10-26T08:54:01.225" v="1745"/>
      <pc:docMkLst>
        <pc:docMk/>
      </pc:docMkLst>
      <pc:sldChg chg="addSp delSp modSp mod modTransition setClrOvrMap">
        <pc:chgData name="shaddai akpe" userId="12cc66c44a045497" providerId="LiveId" clId="{A6D3B6C2-7D63-474E-806A-BB0D73930CBA}" dt="2020-10-25T09:29:27.775" v="1146"/>
        <pc:sldMkLst>
          <pc:docMk/>
          <pc:sldMk cId="3952367337" sldId="256"/>
        </pc:sldMkLst>
        <pc:spChg chg="mod">
          <ac:chgData name="shaddai akpe" userId="12cc66c44a045497" providerId="LiveId" clId="{A6D3B6C2-7D63-474E-806A-BB0D73930CBA}" dt="2020-10-24T22:53:01.791" v="1" actId="26606"/>
          <ac:spMkLst>
            <pc:docMk/>
            <pc:sldMk cId="3952367337" sldId="256"/>
            <ac:spMk id="2" creationId="{8941E5CB-7449-47B4-815A-0DFCBB58AAFC}"/>
          </ac:spMkLst>
        </pc:spChg>
        <pc:spChg chg="mod">
          <ac:chgData name="shaddai akpe" userId="12cc66c44a045497" providerId="LiveId" clId="{A6D3B6C2-7D63-474E-806A-BB0D73930CBA}" dt="2020-10-24T22:53:01.791" v="1" actId="26606"/>
          <ac:spMkLst>
            <pc:docMk/>
            <pc:sldMk cId="3952367337" sldId="256"/>
            <ac:spMk id="3" creationId="{EEA55F4F-9A25-4EEF-B69E-783FC0F2AA57}"/>
          </ac:spMkLst>
        </pc:spChg>
        <pc:spChg chg="del">
          <ac:chgData name="shaddai akpe" userId="12cc66c44a045497" providerId="LiveId" clId="{A6D3B6C2-7D63-474E-806A-BB0D73930CBA}" dt="2020-10-24T22:53:01.791" v="1" actId="26606"/>
          <ac:spMkLst>
            <pc:docMk/>
            <pc:sldMk cId="3952367337" sldId="256"/>
            <ac:spMk id="75" creationId="{5A59F003-E00A-43F9-91DC-CC54E3B87466}"/>
          </ac:spMkLst>
        </pc:spChg>
        <pc:spChg chg="add">
          <ac:chgData name="shaddai akpe" userId="12cc66c44a045497" providerId="LiveId" clId="{A6D3B6C2-7D63-474E-806A-BB0D73930CBA}" dt="2020-10-24T22:53:01.791" v="1" actId="26606"/>
          <ac:spMkLst>
            <pc:docMk/>
            <pc:sldMk cId="3952367337" sldId="256"/>
            <ac:spMk id="166" creationId="{5A59F003-E00A-43F9-91DC-CC54E3B87466}"/>
          </ac:spMkLst>
        </pc:spChg>
        <pc:spChg chg="add">
          <ac:chgData name="shaddai akpe" userId="12cc66c44a045497" providerId="LiveId" clId="{A6D3B6C2-7D63-474E-806A-BB0D73930CBA}" dt="2020-10-24T22:53:01.791" v="1" actId="26606"/>
          <ac:spMkLst>
            <pc:docMk/>
            <pc:sldMk cId="3952367337" sldId="256"/>
            <ac:spMk id="168" creationId="{D74A4382-E3AD-430A-9A1F-DFA3E0E77A7D}"/>
          </ac:spMkLst>
        </pc:spChg>
        <pc:spChg chg="del">
          <ac:chgData name="shaddai akpe" userId="12cc66c44a045497" providerId="LiveId" clId="{A6D3B6C2-7D63-474E-806A-BB0D73930CBA}" dt="2020-10-24T22:53:01.791" v="1" actId="26606"/>
          <ac:spMkLst>
            <pc:docMk/>
            <pc:sldMk cId="3952367337" sldId="256"/>
            <ac:spMk id="1056" creationId="{D74A4382-E3AD-430A-9A1F-DFA3E0E77A7D}"/>
          </ac:spMkLst>
        </pc:spChg>
        <pc:spChg chg="del">
          <ac:chgData name="shaddai akpe" userId="12cc66c44a045497" providerId="LiveId" clId="{A6D3B6C2-7D63-474E-806A-BB0D73930CBA}" dt="2020-10-24T22:53:01.791" v="1" actId="26606"/>
          <ac:spMkLst>
            <pc:docMk/>
            <pc:sldMk cId="3952367337" sldId="256"/>
            <ac:spMk id="1057" creationId="{79F40191-0F44-4FD1-82CC-ACB507C14BE6}"/>
          </ac:spMkLst>
        </pc:spChg>
        <pc:picChg chg="mod">
          <ac:chgData name="shaddai akpe" userId="12cc66c44a045497" providerId="LiveId" clId="{A6D3B6C2-7D63-474E-806A-BB0D73930CBA}" dt="2020-10-24T22:52:43.406" v="0" actId="1076"/>
          <ac:picMkLst>
            <pc:docMk/>
            <pc:sldMk cId="3952367337" sldId="256"/>
            <ac:picMk id="1026" creationId="{7644063F-85E9-43B6-B53A-2940AC9C8A0B}"/>
          </ac:picMkLst>
        </pc:picChg>
      </pc:sldChg>
      <pc:sldChg chg="addSp delSp modSp mod modTransition">
        <pc:chgData name="shaddai akpe" userId="12cc66c44a045497" providerId="LiveId" clId="{A6D3B6C2-7D63-474E-806A-BB0D73930CBA}" dt="2020-10-25T20:04:59.695" v="1742" actId="20577"/>
        <pc:sldMkLst>
          <pc:docMk/>
          <pc:sldMk cId="2062020906" sldId="257"/>
        </pc:sldMkLst>
        <pc:spChg chg="mod">
          <ac:chgData name="shaddai akpe" userId="12cc66c44a045497" providerId="LiveId" clId="{A6D3B6C2-7D63-474E-806A-BB0D73930CBA}" dt="2020-10-24T23:01:05.440" v="260" actId="26606"/>
          <ac:spMkLst>
            <pc:docMk/>
            <pc:sldMk cId="2062020906" sldId="257"/>
            <ac:spMk id="4" creationId="{1B99258D-F5C5-4551-9603-1EF9E4B491F7}"/>
          </ac:spMkLst>
        </pc:spChg>
        <pc:spChg chg="add del mod">
          <ac:chgData name="shaddai akpe" userId="12cc66c44a045497" providerId="LiveId" clId="{A6D3B6C2-7D63-474E-806A-BB0D73930CBA}" dt="2020-10-24T23:01:05.440" v="260" actId="26606"/>
          <ac:spMkLst>
            <pc:docMk/>
            <pc:sldMk cId="2062020906" sldId="257"/>
            <ac:spMk id="5" creationId="{D21BFB71-9704-43F7-9DD3-7D7F2CCA54BA}"/>
          </ac:spMkLst>
        </pc:spChg>
        <pc:spChg chg="add del">
          <ac:chgData name="shaddai akpe" userId="12cc66c44a045497" providerId="LiveId" clId="{A6D3B6C2-7D63-474E-806A-BB0D73930CBA}" dt="2020-10-24T23:00:52.303" v="253" actId="26606"/>
          <ac:spMkLst>
            <pc:docMk/>
            <pc:sldMk cId="2062020906" sldId="257"/>
            <ac:spMk id="135" creationId="{2D6FBB9D-1CAA-4D05-AB33-BABDFE17B843}"/>
          </ac:spMkLst>
        </pc:spChg>
        <pc:spChg chg="add del">
          <ac:chgData name="shaddai akpe" userId="12cc66c44a045497" providerId="LiveId" clId="{A6D3B6C2-7D63-474E-806A-BB0D73930CBA}" dt="2020-10-24T23:00:52.303" v="253" actId="26606"/>
          <ac:spMkLst>
            <pc:docMk/>
            <pc:sldMk cId="2062020906" sldId="257"/>
            <ac:spMk id="137" creationId="{04727B71-B4B6-4823-80A1-68C40B475118}"/>
          </ac:spMkLst>
        </pc:spChg>
        <pc:spChg chg="add del">
          <ac:chgData name="shaddai akpe" userId="12cc66c44a045497" providerId="LiveId" clId="{A6D3B6C2-7D63-474E-806A-BB0D73930CBA}" dt="2020-10-24T23:00:52.303" v="253" actId="26606"/>
          <ac:spMkLst>
            <pc:docMk/>
            <pc:sldMk cId="2062020906" sldId="257"/>
            <ac:spMk id="139" creationId="{79A6DB05-9FB5-4B07-8675-74C23D4FD89D}"/>
          </ac:spMkLst>
        </pc:spChg>
        <pc:spChg chg="add del">
          <ac:chgData name="shaddai akpe" userId="12cc66c44a045497" providerId="LiveId" clId="{A6D3B6C2-7D63-474E-806A-BB0D73930CBA}" dt="2020-10-24T23:00:52.303" v="253" actId="26606"/>
          <ac:spMkLst>
            <pc:docMk/>
            <pc:sldMk cId="2062020906" sldId="257"/>
            <ac:spMk id="141" creationId="{8380AD67-C5CA-4918-B4BB-C359BB03EEDD}"/>
          </ac:spMkLst>
        </pc:spChg>
        <pc:spChg chg="del">
          <ac:chgData name="shaddai akpe" userId="12cc66c44a045497" providerId="LiveId" clId="{A6D3B6C2-7D63-474E-806A-BB0D73930CBA}" dt="2020-10-24T22:53:39.164" v="2" actId="26606"/>
          <ac:spMkLst>
            <pc:docMk/>
            <pc:sldMk cId="2062020906" sldId="257"/>
            <ac:spMk id="142" creationId="{2D6FBB9D-1CAA-4D05-AB33-BABDFE17B843}"/>
          </ac:spMkLst>
        </pc:spChg>
        <pc:spChg chg="add del">
          <ac:chgData name="shaddai akpe" userId="12cc66c44a045497" providerId="LiveId" clId="{A6D3B6C2-7D63-474E-806A-BB0D73930CBA}" dt="2020-10-24T23:00:52.303" v="253" actId="26606"/>
          <ac:spMkLst>
            <pc:docMk/>
            <pc:sldMk cId="2062020906" sldId="257"/>
            <ac:spMk id="143" creationId="{EABAD4DA-87BA-4F70-9EF0-45C6BCF17823}"/>
          </ac:spMkLst>
        </pc:spChg>
        <pc:spChg chg="del">
          <ac:chgData name="shaddai akpe" userId="12cc66c44a045497" providerId="LiveId" clId="{A6D3B6C2-7D63-474E-806A-BB0D73930CBA}" dt="2020-10-24T22:53:39.164" v="2" actId="26606"/>
          <ac:spMkLst>
            <pc:docMk/>
            <pc:sldMk cId="2062020906" sldId="257"/>
            <ac:spMk id="144" creationId="{04727B71-B4B6-4823-80A1-68C40B475118}"/>
          </ac:spMkLst>
        </pc:spChg>
        <pc:spChg chg="add del">
          <ac:chgData name="shaddai akpe" userId="12cc66c44a045497" providerId="LiveId" clId="{A6D3B6C2-7D63-474E-806A-BB0D73930CBA}" dt="2020-10-24T23:00:52.303" v="253" actId="26606"/>
          <ac:spMkLst>
            <pc:docMk/>
            <pc:sldMk cId="2062020906" sldId="257"/>
            <ac:spMk id="145" creationId="{915128D9-2797-47FA-B6FE-EC24E6B8437A}"/>
          </ac:spMkLst>
        </pc:spChg>
        <pc:spChg chg="del">
          <ac:chgData name="shaddai akpe" userId="12cc66c44a045497" providerId="LiveId" clId="{A6D3B6C2-7D63-474E-806A-BB0D73930CBA}" dt="2020-10-24T22:53:39.164" v="2" actId="26606"/>
          <ac:spMkLst>
            <pc:docMk/>
            <pc:sldMk cId="2062020906" sldId="257"/>
            <ac:spMk id="146" creationId="{79A6DB05-9FB5-4B07-8675-74C23D4FD89D}"/>
          </ac:spMkLst>
        </pc:spChg>
        <pc:spChg chg="add del">
          <ac:chgData name="shaddai akpe" userId="12cc66c44a045497" providerId="LiveId" clId="{A6D3B6C2-7D63-474E-806A-BB0D73930CBA}" dt="2020-10-24T23:01:05.420" v="259" actId="26606"/>
          <ac:spMkLst>
            <pc:docMk/>
            <pc:sldMk cId="2062020906" sldId="257"/>
            <ac:spMk id="147" creationId="{2A865FE3-5FC9-4049-87CF-30019C46C0F5}"/>
          </ac:spMkLst>
        </pc:spChg>
        <pc:spChg chg="del">
          <ac:chgData name="shaddai akpe" userId="12cc66c44a045497" providerId="LiveId" clId="{A6D3B6C2-7D63-474E-806A-BB0D73930CBA}" dt="2020-10-24T22:53:39.164" v="2" actId="26606"/>
          <ac:spMkLst>
            <pc:docMk/>
            <pc:sldMk cId="2062020906" sldId="257"/>
            <ac:spMk id="148" creationId="{50E4C519-FBE9-4ABE-A8F9-C2CBE326932F}"/>
          </ac:spMkLst>
        </pc:spChg>
        <pc:spChg chg="del">
          <ac:chgData name="shaddai akpe" userId="12cc66c44a045497" providerId="LiveId" clId="{A6D3B6C2-7D63-474E-806A-BB0D73930CBA}" dt="2020-10-24T22:53:39.164" v="2" actId="26606"/>
          <ac:spMkLst>
            <pc:docMk/>
            <pc:sldMk cId="2062020906" sldId="257"/>
            <ac:spMk id="150" creationId="{80EC29FB-299E-49F3-8C7B-01199632A30F}"/>
          </ac:spMkLst>
        </pc:spChg>
        <pc:spChg chg="del">
          <ac:chgData name="shaddai akpe" userId="12cc66c44a045497" providerId="LiveId" clId="{A6D3B6C2-7D63-474E-806A-BB0D73930CBA}" dt="2020-10-24T22:53:39.164" v="2" actId="26606"/>
          <ac:spMkLst>
            <pc:docMk/>
            <pc:sldMk cId="2062020906" sldId="257"/>
            <ac:spMk id="152" creationId="{C29A2522-B27A-45C5-897B-79A1407D159A}"/>
          </ac:spMkLst>
        </pc:spChg>
        <pc:spChg chg="del">
          <ac:chgData name="shaddai akpe" userId="12cc66c44a045497" providerId="LiveId" clId="{A6D3B6C2-7D63-474E-806A-BB0D73930CBA}" dt="2020-10-24T22:53:39.164" v="2" actId="26606"/>
          <ac:spMkLst>
            <pc:docMk/>
            <pc:sldMk cId="2062020906" sldId="257"/>
            <ac:spMk id="154" creationId="{98E79BE4-34FE-485A-98A5-92CE8F7C4743}"/>
          </ac:spMkLst>
        </pc:spChg>
        <pc:spChg chg="del">
          <ac:chgData name="shaddai akpe" userId="12cc66c44a045497" providerId="LiveId" clId="{A6D3B6C2-7D63-474E-806A-BB0D73930CBA}" dt="2020-10-24T22:53:39.164" v="2" actId="26606"/>
          <ac:spMkLst>
            <pc:docMk/>
            <pc:sldMk cId="2062020906" sldId="257"/>
            <ac:spMk id="156" creationId="{7A5F0580-5EE9-419F-96EE-B6529EF6E7D0}"/>
          </ac:spMkLst>
        </pc:spChg>
        <pc:spChg chg="add del">
          <ac:chgData name="shaddai akpe" userId="12cc66c44a045497" providerId="LiveId" clId="{A6D3B6C2-7D63-474E-806A-BB0D73930CBA}" dt="2020-10-24T23:01:05.440" v="260" actId="26606"/>
          <ac:spMkLst>
            <pc:docMk/>
            <pc:sldMk cId="2062020906" sldId="257"/>
            <ac:spMk id="192" creationId="{2D6FBB9D-1CAA-4D05-AB33-BABDFE17B843}"/>
          </ac:spMkLst>
        </pc:spChg>
        <pc:spChg chg="add del">
          <ac:chgData name="shaddai akpe" userId="12cc66c44a045497" providerId="LiveId" clId="{A6D3B6C2-7D63-474E-806A-BB0D73930CBA}" dt="2020-10-24T23:01:05.440" v="260" actId="26606"/>
          <ac:spMkLst>
            <pc:docMk/>
            <pc:sldMk cId="2062020906" sldId="257"/>
            <ac:spMk id="193" creationId="{04727B71-B4B6-4823-80A1-68C40B475118}"/>
          </ac:spMkLst>
        </pc:spChg>
        <pc:spChg chg="add del">
          <ac:chgData name="shaddai akpe" userId="12cc66c44a045497" providerId="LiveId" clId="{A6D3B6C2-7D63-474E-806A-BB0D73930CBA}" dt="2020-10-24T23:01:05.440" v="260" actId="26606"/>
          <ac:spMkLst>
            <pc:docMk/>
            <pc:sldMk cId="2062020906" sldId="257"/>
            <ac:spMk id="194" creationId="{79A6DB05-9FB5-4B07-8675-74C23D4FD89D}"/>
          </ac:spMkLst>
        </pc:spChg>
        <pc:spChg chg="add del">
          <ac:chgData name="shaddai akpe" userId="12cc66c44a045497" providerId="LiveId" clId="{A6D3B6C2-7D63-474E-806A-BB0D73930CBA}" dt="2020-10-24T23:01:05.440" v="260" actId="26606"/>
          <ac:spMkLst>
            <pc:docMk/>
            <pc:sldMk cId="2062020906" sldId="257"/>
            <ac:spMk id="195" creationId="{3EAF38DC-B069-4F74-89ED-92C7579C3D26}"/>
          </ac:spMkLst>
        </pc:spChg>
        <pc:spChg chg="add del">
          <ac:chgData name="shaddai akpe" userId="12cc66c44a045497" providerId="LiveId" clId="{A6D3B6C2-7D63-474E-806A-BB0D73930CBA}" dt="2020-10-24T23:01:05.440" v="260" actId="26606"/>
          <ac:spMkLst>
            <pc:docMk/>
            <pc:sldMk cId="2062020906" sldId="257"/>
            <ac:spMk id="196" creationId="{83549E37-C86B-4401-90BD-D8BF83859F14}"/>
          </ac:spMkLst>
        </pc:spChg>
        <pc:spChg chg="add del">
          <ac:chgData name="shaddai akpe" userId="12cc66c44a045497" providerId="LiveId" clId="{A6D3B6C2-7D63-474E-806A-BB0D73930CBA}" dt="2020-10-24T23:01:05.440" v="260" actId="26606"/>
          <ac:spMkLst>
            <pc:docMk/>
            <pc:sldMk cId="2062020906" sldId="257"/>
            <ac:spMk id="197" creationId="{8A17784E-76D8-4521-A77D-0D2EBB923004}"/>
          </ac:spMkLst>
        </pc:spChg>
        <pc:spChg chg="add del">
          <ac:chgData name="shaddai akpe" userId="12cc66c44a045497" providerId="LiveId" clId="{A6D3B6C2-7D63-474E-806A-BB0D73930CBA}" dt="2020-10-24T23:01:05.440" v="260" actId="26606"/>
          <ac:spMkLst>
            <pc:docMk/>
            <pc:sldMk cId="2062020906" sldId="257"/>
            <ac:spMk id="198" creationId="{7A0CBFF4-EA32-4FE2-BA6B-8F3A6E6ED144}"/>
          </ac:spMkLst>
        </pc:spChg>
        <pc:spChg chg="add del">
          <ac:chgData name="shaddai akpe" userId="12cc66c44a045497" providerId="LiveId" clId="{A6D3B6C2-7D63-474E-806A-BB0D73930CBA}" dt="2020-10-24T23:01:05.440" v="260" actId="26606"/>
          <ac:spMkLst>
            <pc:docMk/>
            <pc:sldMk cId="2062020906" sldId="257"/>
            <ac:spMk id="199" creationId="{FC8D5885-2804-4D3C-BE31-902E4D3279B0}"/>
          </ac:spMkLst>
        </pc:spChg>
        <pc:spChg chg="add del">
          <ac:chgData name="shaddai akpe" userId="12cc66c44a045497" providerId="LiveId" clId="{A6D3B6C2-7D63-474E-806A-BB0D73930CBA}" dt="2020-10-24T23:01:05.420" v="259" actId="26606"/>
          <ac:spMkLst>
            <pc:docMk/>
            <pc:sldMk cId="2062020906" sldId="257"/>
            <ac:spMk id="2056" creationId="{2D6FBB9D-1CAA-4D05-AB33-BABDFE17B843}"/>
          </ac:spMkLst>
        </pc:spChg>
        <pc:spChg chg="add del">
          <ac:chgData name="shaddai akpe" userId="12cc66c44a045497" providerId="LiveId" clId="{A6D3B6C2-7D63-474E-806A-BB0D73930CBA}" dt="2020-10-24T23:01:05.420" v="259" actId="26606"/>
          <ac:spMkLst>
            <pc:docMk/>
            <pc:sldMk cId="2062020906" sldId="257"/>
            <ac:spMk id="2057" creationId="{04727B71-B4B6-4823-80A1-68C40B475118}"/>
          </ac:spMkLst>
        </pc:spChg>
        <pc:spChg chg="add del">
          <ac:chgData name="shaddai akpe" userId="12cc66c44a045497" providerId="LiveId" clId="{A6D3B6C2-7D63-474E-806A-BB0D73930CBA}" dt="2020-10-24T23:01:05.420" v="259" actId="26606"/>
          <ac:spMkLst>
            <pc:docMk/>
            <pc:sldMk cId="2062020906" sldId="257"/>
            <ac:spMk id="2058" creationId="{79A6DB05-9FB5-4B07-8675-74C23D4FD89D}"/>
          </ac:spMkLst>
        </pc:spChg>
        <pc:spChg chg="add del">
          <ac:chgData name="shaddai akpe" userId="12cc66c44a045497" providerId="LiveId" clId="{A6D3B6C2-7D63-474E-806A-BB0D73930CBA}" dt="2020-10-24T23:01:05.420" v="259" actId="26606"/>
          <ac:spMkLst>
            <pc:docMk/>
            <pc:sldMk cId="2062020906" sldId="257"/>
            <ac:spMk id="2059" creationId="{2C9A9DA9-7DC8-488B-A882-123947B0F3D9}"/>
          </ac:spMkLst>
        </pc:spChg>
        <pc:spChg chg="add del">
          <ac:chgData name="shaddai akpe" userId="12cc66c44a045497" providerId="LiveId" clId="{A6D3B6C2-7D63-474E-806A-BB0D73930CBA}" dt="2020-10-24T23:01:05.420" v="259" actId="26606"/>
          <ac:spMkLst>
            <pc:docMk/>
            <pc:sldMk cId="2062020906" sldId="257"/>
            <ac:spMk id="2060" creationId="{57F6BDD4-E066-4008-8011-6CC31AEB4556}"/>
          </ac:spMkLst>
        </pc:spChg>
        <pc:spChg chg="add del">
          <ac:chgData name="shaddai akpe" userId="12cc66c44a045497" providerId="LiveId" clId="{A6D3B6C2-7D63-474E-806A-BB0D73930CBA}" dt="2020-10-24T23:01:05.420" v="259" actId="26606"/>
          <ac:spMkLst>
            <pc:docMk/>
            <pc:sldMk cId="2062020906" sldId="257"/>
            <ac:spMk id="2061" creationId="{2711A8FB-68FC-45FC-B01E-38F809E2D439}"/>
          </ac:spMkLst>
        </pc:spChg>
        <pc:spChg chg="add del">
          <ac:chgData name="shaddai akpe" userId="12cc66c44a045497" providerId="LiveId" clId="{A6D3B6C2-7D63-474E-806A-BB0D73930CBA}" dt="2020-10-24T23:01:05.420" v="259" actId="26606"/>
          <ac:spMkLst>
            <pc:docMk/>
            <pc:sldMk cId="2062020906" sldId="257"/>
            <ac:spMk id="2062" creationId="{D21BFB71-9704-43F7-9DD3-7D7F2CCA54BA}"/>
          </ac:spMkLst>
        </pc:spChg>
        <pc:spChg chg="add">
          <ac:chgData name="shaddai akpe" userId="12cc66c44a045497" providerId="LiveId" clId="{A6D3B6C2-7D63-474E-806A-BB0D73930CBA}" dt="2020-10-24T23:01:05.440" v="260" actId="26606"/>
          <ac:spMkLst>
            <pc:docMk/>
            <pc:sldMk cId="2062020906" sldId="257"/>
            <ac:spMk id="2064" creationId="{2D6FBB9D-1CAA-4D05-AB33-BABDFE17B843}"/>
          </ac:spMkLst>
        </pc:spChg>
        <pc:spChg chg="add">
          <ac:chgData name="shaddai akpe" userId="12cc66c44a045497" providerId="LiveId" clId="{A6D3B6C2-7D63-474E-806A-BB0D73930CBA}" dt="2020-10-24T23:01:05.440" v="260" actId="26606"/>
          <ac:spMkLst>
            <pc:docMk/>
            <pc:sldMk cId="2062020906" sldId="257"/>
            <ac:spMk id="2065" creationId="{04727B71-B4B6-4823-80A1-68C40B475118}"/>
          </ac:spMkLst>
        </pc:spChg>
        <pc:spChg chg="add">
          <ac:chgData name="shaddai akpe" userId="12cc66c44a045497" providerId="LiveId" clId="{A6D3B6C2-7D63-474E-806A-BB0D73930CBA}" dt="2020-10-24T23:01:05.440" v="260" actId="26606"/>
          <ac:spMkLst>
            <pc:docMk/>
            <pc:sldMk cId="2062020906" sldId="257"/>
            <ac:spMk id="2066" creationId="{79A6DB05-9FB5-4B07-8675-74C23D4FD89D}"/>
          </ac:spMkLst>
        </pc:spChg>
        <pc:spChg chg="add">
          <ac:chgData name="shaddai akpe" userId="12cc66c44a045497" providerId="LiveId" clId="{A6D3B6C2-7D63-474E-806A-BB0D73930CBA}" dt="2020-10-24T23:01:05.440" v="260" actId="26606"/>
          <ac:spMkLst>
            <pc:docMk/>
            <pc:sldMk cId="2062020906" sldId="257"/>
            <ac:spMk id="2067" creationId="{8380AD67-C5CA-4918-B4BB-C359BB03EEDD}"/>
          </ac:spMkLst>
        </pc:spChg>
        <pc:spChg chg="add">
          <ac:chgData name="shaddai akpe" userId="12cc66c44a045497" providerId="LiveId" clId="{A6D3B6C2-7D63-474E-806A-BB0D73930CBA}" dt="2020-10-24T23:01:05.440" v="260" actId="26606"/>
          <ac:spMkLst>
            <pc:docMk/>
            <pc:sldMk cId="2062020906" sldId="257"/>
            <ac:spMk id="2068" creationId="{EABAD4DA-87BA-4F70-9EF0-45C6BCF17823}"/>
          </ac:spMkLst>
        </pc:spChg>
        <pc:spChg chg="add">
          <ac:chgData name="shaddai akpe" userId="12cc66c44a045497" providerId="LiveId" clId="{A6D3B6C2-7D63-474E-806A-BB0D73930CBA}" dt="2020-10-24T23:01:05.440" v="260" actId="26606"/>
          <ac:spMkLst>
            <pc:docMk/>
            <pc:sldMk cId="2062020906" sldId="257"/>
            <ac:spMk id="2069" creationId="{915128D9-2797-47FA-B6FE-EC24E6B8437A}"/>
          </ac:spMkLst>
        </pc:spChg>
        <pc:spChg chg="add mod">
          <ac:chgData name="shaddai akpe" userId="12cc66c44a045497" providerId="LiveId" clId="{A6D3B6C2-7D63-474E-806A-BB0D73930CBA}" dt="2020-10-25T20:04:59.695" v="1742" actId="20577"/>
          <ac:spMkLst>
            <pc:docMk/>
            <pc:sldMk cId="2062020906" sldId="257"/>
            <ac:spMk id="2070" creationId="{D21BFB71-9704-43F7-9DD3-7D7F2CCA54BA}"/>
          </ac:spMkLst>
        </pc:spChg>
        <pc:graphicFrameChg chg="add del">
          <ac:chgData name="shaddai akpe" userId="12cc66c44a045497" providerId="LiveId" clId="{A6D3B6C2-7D63-474E-806A-BB0D73930CBA}" dt="2020-10-24T23:00:56.071" v="255" actId="26606"/>
          <ac:graphicFrameMkLst>
            <pc:docMk/>
            <pc:sldMk cId="2062020906" sldId="257"/>
            <ac:graphicFrameMk id="2052" creationId="{7D29B58D-A583-47E5-862A-8F28F20F6F7D}"/>
          </ac:graphicFrameMkLst>
        </pc:graphicFrameChg>
        <pc:graphicFrameChg chg="add del">
          <ac:chgData name="shaddai akpe" userId="12cc66c44a045497" providerId="LiveId" clId="{A6D3B6C2-7D63-474E-806A-BB0D73930CBA}" dt="2020-10-24T23:01:00.202" v="257" actId="26606"/>
          <ac:graphicFrameMkLst>
            <pc:docMk/>
            <pc:sldMk cId="2062020906" sldId="257"/>
            <ac:graphicFrameMk id="2054" creationId="{BF869750-8111-4A25-9557-81AC751C545A}"/>
          </ac:graphicFrameMkLst>
        </pc:graphicFrameChg>
        <pc:picChg chg="mod ord">
          <ac:chgData name="shaddai akpe" userId="12cc66c44a045497" providerId="LiveId" clId="{A6D3B6C2-7D63-474E-806A-BB0D73930CBA}" dt="2020-10-24T23:01:05.440" v="260" actId="26606"/>
          <ac:picMkLst>
            <pc:docMk/>
            <pc:sldMk cId="2062020906" sldId="257"/>
            <ac:picMk id="2050" creationId="{4A74EB34-16F9-4F84-A64A-A271AFA3AF86}"/>
          </ac:picMkLst>
        </pc:picChg>
      </pc:sldChg>
      <pc:sldChg chg="addSp delSp modSp mod modTransition setBg">
        <pc:chgData name="shaddai akpe" userId="12cc66c44a045497" providerId="LiveId" clId="{A6D3B6C2-7D63-474E-806A-BB0D73930CBA}" dt="2020-10-25T19:52:18.786" v="1548" actId="790"/>
        <pc:sldMkLst>
          <pc:docMk/>
          <pc:sldMk cId="3012302260" sldId="258"/>
        </pc:sldMkLst>
        <pc:spChg chg="mod">
          <ac:chgData name="shaddai akpe" userId="12cc66c44a045497" providerId="LiveId" clId="{A6D3B6C2-7D63-474E-806A-BB0D73930CBA}" dt="2020-10-24T23:00:16.466" v="250" actId="26606"/>
          <ac:spMkLst>
            <pc:docMk/>
            <pc:sldMk cId="3012302260" sldId="258"/>
            <ac:spMk id="2" creationId="{317C81BC-EDC0-4173-B430-9ED3B16D71FC}"/>
          </ac:spMkLst>
        </pc:spChg>
        <pc:spChg chg="mod ord">
          <ac:chgData name="shaddai akpe" userId="12cc66c44a045497" providerId="LiveId" clId="{A6D3B6C2-7D63-474E-806A-BB0D73930CBA}" dt="2020-10-25T19:52:18.786" v="1548" actId="790"/>
          <ac:spMkLst>
            <pc:docMk/>
            <pc:sldMk cId="3012302260" sldId="258"/>
            <ac:spMk id="3" creationId="{9A9F41ED-E8B8-4557-9696-F4B76DA62B9E}"/>
          </ac:spMkLst>
        </pc:spChg>
        <pc:spChg chg="del">
          <ac:chgData name="shaddai akpe" userId="12cc66c44a045497" providerId="LiveId" clId="{A6D3B6C2-7D63-474E-806A-BB0D73930CBA}" dt="2020-10-24T22:57:00.217" v="19"/>
          <ac:spMkLst>
            <pc:docMk/>
            <pc:sldMk cId="3012302260" sldId="258"/>
            <ac:spMk id="4" creationId="{4AA59439-0958-422B-8E03-856814FAFF3E}"/>
          </ac:spMkLst>
        </pc:spChg>
        <pc:spChg chg="add del">
          <ac:chgData name="shaddai akpe" userId="12cc66c44a045497" providerId="LiveId" clId="{A6D3B6C2-7D63-474E-806A-BB0D73930CBA}" dt="2020-10-24T23:00:16.439" v="249" actId="26606"/>
          <ac:spMkLst>
            <pc:docMk/>
            <pc:sldMk cId="3012302260" sldId="258"/>
            <ac:spMk id="71" creationId="{2D6FBB9D-1CAA-4D05-AB33-BABDFE17B843}"/>
          </ac:spMkLst>
        </pc:spChg>
        <pc:spChg chg="add del">
          <ac:chgData name="shaddai akpe" userId="12cc66c44a045497" providerId="LiveId" clId="{A6D3B6C2-7D63-474E-806A-BB0D73930CBA}" dt="2020-10-24T23:00:16.439" v="249" actId="26606"/>
          <ac:spMkLst>
            <pc:docMk/>
            <pc:sldMk cId="3012302260" sldId="258"/>
            <ac:spMk id="73" creationId="{04727B71-B4B6-4823-80A1-68C40B475118}"/>
          </ac:spMkLst>
        </pc:spChg>
        <pc:spChg chg="add del">
          <ac:chgData name="shaddai akpe" userId="12cc66c44a045497" providerId="LiveId" clId="{A6D3B6C2-7D63-474E-806A-BB0D73930CBA}" dt="2020-10-24T23:00:16.439" v="249" actId="26606"/>
          <ac:spMkLst>
            <pc:docMk/>
            <pc:sldMk cId="3012302260" sldId="258"/>
            <ac:spMk id="75" creationId="{79A6DB05-9FB5-4B07-8675-74C23D4FD89D}"/>
          </ac:spMkLst>
        </pc:spChg>
        <pc:spChg chg="add del">
          <ac:chgData name="shaddai akpe" userId="12cc66c44a045497" providerId="LiveId" clId="{A6D3B6C2-7D63-474E-806A-BB0D73930CBA}" dt="2020-10-24T23:00:16.439" v="249" actId="26606"/>
          <ac:spMkLst>
            <pc:docMk/>
            <pc:sldMk cId="3012302260" sldId="258"/>
            <ac:spMk id="77" creationId="{728E3505-36F5-47A9-A188-7C60ACBB99EA}"/>
          </ac:spMkLst>
        </pc:spChg>
        <pc:spChg chg="add del">
          <ac:chgData name="shaddai akpe" userId="12cc66c44a045497" providerId="LiveId" clId="{A6D3B6C2-7D63-474E-806A-BB0D73930CBA}" dt="2020-10-24T23:00:16.439" v="249" actId="26606"/>
          <ac:spMkLst>
            <pc:docMk/>
            <pc:sldMk cId="3012302260" sldId="258"/>
            <ac:spMk id="79" creationId="{283B6091-C9A6-4C92-8315-2DE12015E5B9}"/>
          </ac:spMkLst>
        </pc:spChg>
        <pc:spChg chg="add del">
          <ac:chgData name="shaddai akpe" userId="12cc66c44a045497" providerId="LiveId" clId="{A6D3B6C2-7D63-474E-806A-BB0D73930CBA}" dt="2020-10-24T23:00:16.439" v="249" actId="26606"/>
          <ac:spMkLst>
            <pc:docMk/>
            <pc:sldMk cId="3012302260" sldId="258"/>
            <ac:spMk id="81" creationId="{CC6ACBBE-7216-419A-81B7-BD305A9FEF7F}"/>
          </ac:spMkLst>
        </pc:spChg>
        <pc:spChg chg="add del">
          <ac:chgData name="shaddai akpe" userId="12cc66c44a045497" providerId="LiveId" clId="{A6D3B6C2-7D63-474E-806A-BB0D73930CBA}" dt="2020-10-24T23:00:16.439" v="249" actId="26606"/>
          <ac:spMkLst>
            <pc:docMk/>
            <pc:sldMk cId="3012302260" sldId="258"/>
            <ac:spMk id="83" creationId="{98E79BE4-34FE-485A-98A5-92CE8F7C4743}"/>
          </ac:spMkLst>
        </pc:spChg>
        <pc:spChg chg="add">
          <ac:chgData name="shaddai akpe" userId="12cc66c44a045497" providerId="LiveId" clId="{A6D3B6C2-7D63-474E-806A-BB0D73930CBA}" dt="2020-10-24T23:00:16.466" v="250" actId="26606"/>
          <ac:spMkLst>
            <pc:docMk/>
            <pc:sldMk cId="3012302260" sldId="258"/>
            <ac:spMk id="3076" creationId="{2D6FBB9D-1CAA-4D05-AB33-BABDFE17B843}"/>
          </ac:spMkLst>
        </pc:spChg>
        <pc:spChg chg="add">
          <ac:chgData name="shaddai akpe" userId="12cc66c44a045497" providerId="LiveId" clId="{A6D3B6C2-7D63-474E-806A-BB0D73930CBA}" dt="2020-10-24T23:00:16.466" v="250" actId="26606"/>
          <ac:spMkLst>
            <pc:docMk/>
            <pc:sldMk cId="3012302260" sldId="258"/>
            <ac:spMk id="3077" creationId="{04727B71-B4B6-4823-80A1-68C40B475118}"/>
          </ac:spMkLst>
        </pc:spChg>
        <pc:spChg chg="add">
          <ac:chgData name="shaddai akpe" userId="12cc66c44a045497" providerId="LiveId" clId="{A6D3B6C2-7D63-474E-806A-BB0D73930CBA}" dt="2020-10-24T23:00:16.466" v="250" actId="26606"/>
          <ac:spMkLst>
            <pc:docMk/>
            <pc:sldMk cId="3012302260" sldId="258"/>
            <ac:spMk id="3078" creationId="{79A6DB05-9FB5-4B07-8675-74C23D4FD89D}"/>
          </ac:spMkLst>
        </pc:spChg>
        <pc:spChg chg="add">
          <ac:chgData name="shaddai akpe" userId="12cc66c44a045497" providerId="LiveId" clId="{A6D3B6C2-7D63-474E-806A-BB0D73930CBA}" dt="2020-10-24T23:00:16.466" v="250" actId="26606"/>
          <ac:spMkLst>
            <pc:docMk/>
            <pc:sldMk cId="3012302260" sldId="258"/>
            <ac:spMk id="3079" creationId="{8380AD67-C5CA-4918-B4BB-C359BB03EEDD}"/>
          </ac:spMkLst>
        </pc:spChg>
        <pc:spChg chg="add">
          <ac:chgData name="shaddai akpe" userId="12cc66c44a045497" providerId="LiveId" clId="{A6D3B6C2-7D63-474E-806A-BB0D73930CBA}" dt="2020-10-24T23:00:16.466" v="250" actId="26606"/>
          <ac:spMkLst>
            <pc:docMk/>
            <pc:sldMk cId="3012302260" sldId="258"/>
            <ac:spMk id="3080" creationId="{EABAD4DA-87BA-4F70-9EF0-45C6BCF17823}"/>
          </ac:spMkLst>
        </pc:spChg>
        <pc:spChg chg="add">
          <ac:chgData name="shaddai akpe" userId="12cc66c44a045497" providerId="LiveId" clId="{A6D3B6C2-7D63-474E-806A-BB0D73930CBA}" dt="2020-10-24T23:00:16.466" v="250" actId="26606"/>
          <ac:spMkLst>
            <pc:docMk/>
            <pc:sldMk cId="3012302260" sldId="258"/>
            <ac:spMk id="3081" creationId="{915128D9-2797-47FA-B6FE-EC24E6B8437A}"/>
          </ac:spMkLst>
        </pc:spChg>
        <pc:picChg chg="add mod ord">
          <ac:chgData name="shaddai akpe" userId="12cc66c44a045497" providerId="LiveId" clId="{A6D3B6C2-7D63-474E-806A-BB0D73930CBA}" dt="2020-10-24T23:00:16.466" v="250" actId="26606"/>
          <ac:picMkLst>
            <pc:docMk/>
            <pc:sldMk cId="3012302260" sldId="258"/>
            <ac:picMk id="3074" creationId="{BA592022-971D-4EAE-ACA7-55FCAF67B871}"/>
          </ac:picMkLst>
        </pc:picChg>
      </pc:sldChg>
      <pc:sldChg chg="addSp delSp modSp new mod modTransition setBg setClrOvrMap">
        <pc:chgData name="shaddai akpe" userId="12cc66c44a045497" providerId="LiveId" clId="{A6D3B6C2-7D63-474E-806A-BB0D73930CBA}" dt="2020-10-25T20:01:05.212" v="1608" actId="313"/>
        <pc:sldMkLst>
          <pc:docMk/>
          <pc:sldMk cId="146731609" sldId="259"/>
        </pc:sldMkLst>
        <pc:spChg chg="mod">
          <ac:chgData name="shaddai akpe" userId="12cc66c44a045497" providerId="LiveId" clId="{A6D3B6C2-7D63-474E-806A-BB0D73930CBA}" dt="2020-10-25T20:01:05.212" v="1608" actId="313"/>
          <ac:spMkLst>
            <pc:docMk/>
            <pc:sldMk cId="146731609" sldId="259"/>
            <ac:spMk id="2" creationId="{8F227B9F-8B6A-4C54-9ED1-929743DAE332}"/>
          </ac:spMkLst>
        </pc:spChg>
        <pc:spChg chg="mod ord">
          <ac:chgData name="shaddai akpe" userId="12cc66c44a045497" providerId="LiveId" clId="{A6D3B6C2-7D63-474E-806A-BB0D73930CBA}" dt="2020-10-25T09:21:34.417" v="848" actId="26606"/>
          <ac:spMkLst>
            <pc:docMk/>
            <pc:sldMk cId="146731609" sldId="259"/>
            <ac:spMk id="3" creationId="{0E523DD0-207C-4D84-A94F-6AE2E6BC5F50}"/>
          </ac:spMkLst>
        </pc:spChg>
        <pc:spChg chg="del">
          <ac:chgData name="shaddai akpe" userId="12cc66c44a045497" providerId="LiveId" clId="{A6D3B6C2-7D63-474E-806A-BB0D73930CBA}" dt="2020-10-24T23:04:15.298" v="274"/>
          <ac:spMkLst>
            <pc:docMk/>
            <pc:sldMk cId="146731609" sldId="259"/>
            <ac:spMk id="4" creationId="{9619D4D0-4A1B-4512-9592-B42AACE565B4}"/>
          </ac:spMkLst>
        </pc:spChg>
        <pc:spChg chg="add del mod">
          <ac:chgData name="shaddai akpe" userId="12cc66c44a045497" providerId="LiveId" clId="{A6D3B6C2-7D63-474E-806A-BB0D73930CBA}" dt="2020-10-25T09:21:18.294" v="841"/>
          <ac:spMkLst>
            <pc:docMk/>
            <pc:sldMk cId="146731609" sldId="259"/>
            <ac:spMk id="5" creationId="{55E996D2-8FC4-4C1E-96C5-9563AEE30D05}"/>
          </ac:spMkLst>
        </pc:spChg>
        <pc:spChg chg="add del">
          <ac:chgData name="shaddai akpe" userId="12cc66c44a045497" providerId="LiveId" clId="{A6D3B6C2-7D63-474E-806A-BB0D73930CBA}" dt="2020-10-25T09:21:34.417" v="848" actId="26606"/>
          <ac:spMkLst>
            <pc:docMk/>
            <pc:sldMk cId="146731609" sldId="259"/>
            <ac:spMk id="71" creationId="{2D6FBB9D-1CAA-4D05-AB33-BABDFE17B843}"/>
          </ac:spMkLst>
        </pc:spChg>
        <pc:spChg chg="add del">
          <ac:chgData name="shaddai akpe" userId="12cc66c44a045497" providerId="LiveId" clId="{A6D3B6C2-7D63-474E-806A-BB0D73930CBA}" dt="2020-10-25T09:21:34.417" v="848" actId="26606"/>
          <ac:spMkLst>
            <pc:docMk/>
            <pc:sldMk cId="146731609" sldId="259"/>
            <ac:spMk id="73" creationId="{04727B71-B4B6-4823-80A1-68C40B475118}"/>
          </ac:spMkLst>
        </pc:spChg>
        <pc:spChg chg="add del">
          <ac:chgData name="shaddai akpe" userId="12cc66c44a045497" providerId="LiveId" clId="{A6D3B6C2-7D63-474E-806A-BB0D73930CBA}" dt="2020-10-25T09:21:34.417" v="848" actId="26606"/>
          <ac:spMkLst>
            <pc:docMk/>
            <pc:sldMk cId="146731609" sldId="259"/>
            <ac:spMk id="75" creationId="{79A6DB05-9FB5-4B07-8675-74C23D4FD89D}"/>
          </ac:spMkLst>
        </pc:spChg>
        <pc:spChg chg="add del">
          <ac:chgData name="shaddai akpe" userId="12cc66c44a045497" providerId="LiveId" clId="{A6D3B6C2-7D63-474E-806A-BB0D73930CBA}" dt="2020-10-25T09:21:34.417" v="848" actId="26606"/>
          <ac:spMkLst>
            <pc:docMk/>
            <pc:sldMk cId="146731609" sldId="259"/>
            <ac:spMk id="77" creationId="{8380AD67-C5CA-4918-B4BB-C359BB03EEDD}"/>
          </ac:spMkLst>
        </pc:spChg>
        <pc:spChg chg="add del">
          <ac:chgData name="shaddai akpe" userId="12cc66c44a045497" providerId="LiveId" clId="{A6D3B6C2-7D63-474E-806A-BB0D73930CBA}" dt="2020-10-25T09:21:34.417" v="848" actId="26606"/>
          <ac:spMkLst>
            <pc:docMk/>
            <pc:sldMk cId="146731609" sldId="259"/>
            <ac:spMk id="79" creationId="{EABAD4DA-87BA-4F70-9EF0-45C6BCF17823}"/>
          </ac:spMkLst>
        </pc:spChg>
        <pc:spChg chg="add del">
          <ac:chgData name="shaddai akpe" userId="12cc66c44a045497" providerId="LiveId" clId="{A6D3B6C2-7D63-474E-806A-BB0D73930CBA}" dt="2020-10-25T09:21:34.417" v="848" actId="26606"/>
          <ac:spMkLst>
            <pc:docMk/>
            <pc:sldMk cId="146731609" sldId="259"/>
            <ac:spMk id="81" creationId="{915128D9-2797-47FA-B6FE-EC24E6B8437A}"/>
          </ac:spMkLst>
        </pc:spChg>
        <pc:spChg chg="add del">
          <ac:chgData name="shaddai akpe" userId="12cc66c44a045497" providerId="LiveId" clId="{A6D3B6C2-7D63-474E-806A-BB0D73930CBA}" dt="2020-10-25T09:21:27.135" v="843" actId="26606"/>
          <ac:spMkLst>
            <pc:docMk/>
            <pc:sldMk cId="146731609" sldId="259"/>
            <ac:spMk id="137" creationId="{2D6FBB9D-1CAA-4D05-AB33-BABDFE17B843}"/>
          </ac:spMkLst>
        </pc:spChg>
        <pc:spChg chg="add del">
          <ac:chgData name="shaddai akpe" userId="12cc66c44a045497" providerId="LiveId" clId="{A6D3B6C2-7D63-474E-806A-BB0D73930CBA}" dt="2020-10-25T09:21:27.135" v="843" actId="26606"/>
          <ac:spMkLst>
            <pc:docMk/>
            <pc:sldMk cId="146731609" sldId="259"/>
            <ac:spMk id="139" creationId="{04727B71-B4B6-4823-80A1-68C40B475118}"/>
          </ac:spMkLst>
        </pc:spChg>
        <pc:spChg chg="add del">
          <ac:chgData name="shaddai akpe" userId="12cc66c44a045497" providerId="LiveId" clId="{A6D3B6C2-7D63-474E-806A-BB0D73930CBA}" dt="2020-10-25T09:21:27.135" v="843" actId="26606"/>
          <ac:spMkLst>
            <pc:docMk/>
            <pc:sldMk cId="146731609" sldId="259"/>
            <ac:spMk id="141" creationId="{79A6DB05-9FB5-4B07-8675-74C23D4FD89D}"/>
          </ac:spMkLst>
        </pc:spChg>
        <pc:spChg chg="add del">
          <ac:chgData name="shaddai akpe" userId="12cc66c44a045497" providerId="LiveId" clId="{A6D3B6C2-7D63-474E-806A-BB0D73930CBA}" dt="2020-10-25T09:21:27.135" v="843" actId="26606"/>
          <ac:spMkLst>
            <pc:docMk/>
            <pc:sldMk cId="146731609" sldId="259"/>
            <ac:spMk id="143" creationId="{8380AD67-C5CA-4918-B4BB-C359BB03EEDD}"/>
          </ac:spMkLst>
        </pc:spChg>
        <pc:spChg chg="add del">
          <ac:chgData name="shaddai akpe" userId="12cc66c44a045497" providerId="LiveId" clId="{A6D3B6C2-7D63-474E-806A-BB0D73930CBA}" dt="2020-10-25T09:21:27.135" v="843" actId="26606"/>
          <ac:spMkLst>
            <pc:docMk/>
            <pc:sldMk cId="146731609" sldId="259"/>
            <ac:spMk id="145" creationId="{EABAD4DA-87BA-4F70-9EF0-45C6BCF17823}"/>
          </ac:spMkLst>
        </pc:spChg>
        <pc:spChg chg="add del">
          <ac:chgData name="shaddai akpe" userId="12cc66c44a045497" providerId="LiveId" clId="{A6D3B6C2-7D63-474E-806A-BB0D73930CBA}" dt="2020-10-25T09:21:27.135" v="843" actId="26606"/>
          <ac:spMkLst>
            <pc:docMk/>
            <pc:sldMk cId="146731609" sldId="259"/>
            <ac:spMk id="147" creationId="{915128D9-2797-47FA-B6FE-EC24E6B8437A}"/>
          </ac:spMkLst>
        </pc:spChg>
        <pc:spChg chg="add del">
          <ac:chgData name="shaddai akpe" userId="12cc66c44a045497" providerId="LiveId" clId="{A6D3B6C2-7D63-474E-806A-BB0D73930CBA}" dt="2020-10-25T09:21:29.543" v="845" actId="26606"/>
          <ac:spMkLst>
            <pc:docMk/>
            <pc:sldMk cId="146731609" sldId="259"/>
            <ac:spMk id="4102" creationId="{2D6FBB9D-1CAA-4D05-AB33-BABDFE17B843}"/>
          </ac:spMkLst>
        </pc:spChg>
        <pc:spChg chg="add del">
          <ac:chgData name="shaddai akpe" userId="12cc66c44a045497" providerId="LiveId" clId="{A6D3B6C2-7D63-474E-806A-BB0D73930CBA}" dt="2020-10-25T09:21:29.543" v="845" actId="26606"/>
          <ac:spMkLst>
            <pc:docMk/>
            <pc:sldMk cId="146731609" sldId="259"/>
            <ac:spMk id="4103" creationId="{04727B71-B4B6-4823-80A1-68C40B475118}"/>
          </ac:spMkLst>
        </pc:spChg>
        <pc:spChg chg="add del">
          <ac:chgData name="shaddai akpe" userId="12cc66c44a045497" providerId="LiveId" clId="{A6D3B6C2-7D63-474E-806A-BB0D73930CBA}" dt="2020-10-25T09:21:29.543" v="845" actId="26606"/>
          <ac:spMkLst>
            <pc:docMk/>
            <pc:sldMk cId="146731609" sldId="259"/>
            <ac:spMk id="4104" creationId="{79A6DB05-9FB5-4B07-8675-74C23D4FD89D}"/>
          </ac:spMkLst>
        </pc:spChg>
        <pc:spChg chg="add del">
          <ac:chgData name="shaddai akpe" userId="12cc66c44a045497" providerId="LiveId" clId="{A6D3B6C2-7D63-474E-806A-BB0D73930CBA}" dt="2020-10-25T09:21:29.543" v="845" actId="26606"/>
          <ac:spMkLst>
            <pc:docMk/>
            <pc:sldMk cId="146731609" sldId="259"/>
            <ac:spMk id="4105" creationId="{7C432AFE-B3D2-4BFF-BF8F-96C27AFF1AC7}"/>
          </ac:spMkLst>
        </pc:spChg>
        <pc:spChg chg="add del">
          <ac:chgData name="shaddai akpe" userId="12cc66c44a045497" providerId="LiveId" clId="{A6D3B6C2-7D63-474E-806A-BB0D73930CBA}" dt="2020-10-25T09:21:29.543" v="845" actId="26606"/>
          <ac:spMkLst>
            <pc:docMk/>
            <pc:sldMk cId="146731609" sldId="259"/>
            <ac:spMk id="4106" creationId="{AF2F604E-43BE-4DC3-B983-E071523364F8}"/>
          </ac:spMkLst>
        </pc:spChg>
        <pc:spChg chg="add del">
          <ac:chgData name="shaddai akpe" userId="12cc66c44a045497" providerId="LiveId" clId="{A6D3B6C2-7D63-474E-806A-BB0D73930CBA}" dt="2020-10-25T09:21:29.543" v="845" actId="26606"/>
          <ac:spMkLst>
            <pc:docMk/>
            <pc:sldMk cId="146731609" sldId="259"/>
            <ac:spMk id="4107" creationId="{08C9B587-E65E-4B52-B37C-ABEBB6E87928}"/>
          </ac:spMkLst>
        </pc:spChg>
        <pc:spChg chg="add del">
          <ac:chgData name="shaddai akpe" userId="12cc66c44a045497" providerId="LiveId" clId="{A6D3B6C2-7D63-474E-806A-BB0D73930CBA}" dt="2020-10-25T09:21:34.373" v="847" actId="26606"/>
          <ac:spMkLst>
            <pc:docMk/>
            <pc:sldMk cId="146731609" sldId="259"/>
            <ac:spMk id="4109" creationId="{2D6FBB9D-1CAA-4D05-AB33-BABDFE17B843}"/>
          </ac:spMkLst>
        </pc:spChg>
        <pc:spChg chg="add del">
          <ac:chgData name="shaddai akpe" userId="12cc66c44a045497" providerId="LiveId" clId="{A6D3B6C2-7D63-474E-806A-BB0D73930CBA}" dt="2020-10-25T09:21:34.373" v="847" actId="26606"/>
          <ac:spMkLst>
            <pc:docMk/>
            <pc:sldMk cId="146731609" sldId="259"/>
            <ac:spMk id="4110" creationId="{04727B71-B4B6-4823-80A1-68C40B475118}"/>
          </ac:spMkLst>
        </pc:spChg>
        <pc:spChg chg="add del">
          <ac:chgData name="shaddai akpe" userId="12cc66c44a045497" providerId="LiveId" clId="{A6D3B6C2-7D63-474E-806A-BB0D73930CBA}" dt="2020-10-25T09:21:34.373" v="847" actId="26606"/>
          <ac:spMkLst>
            <pc:docMk/>
            <pc:sldMk cId="146731609" sldId="259"/>
            <ac:spMk id="4111" creationId="{79A6DB05-9FB5-4B07-8675-74C23D4FD89D}"/>
          </ac:spMkLst>
        </pc:spChg>
        <pc:spChg chg="add del">
          <ac:chgData name="shaddai akpe" userId="12cc66c44a045497" providerId="LiveId" clId="{A6D3B6C2-7D63-474E-806A-BB0D73930CBA}" dt="2020-10-25T09:21:34.373" v="847" actId="26606"/>
          <ac:spMkLst>
            <pc:docMk/>
            <pc:sldMk cId="146731609" sldId="259"/>
            <ac:spMk id="4112" creationId="{5DF40726-9B19-4165-9C26-757D16E19E23}"/>
          </ac:spMkLst>
        </pc:spChg>
        <pc:spChg chg="add del">
          <ac:chgData name="shaddai akpe" userId="12cc66c44a045497" providerId="LiveId" clId="{A6D3B6C2-7D63-474E-806A-BB0D73930CBA}" dt="2020-10-25T09:21:34.373" v="847" actId="26606"/>
          <ac:spMkLst>
            <pc:docMk/>
            <pc:sldMk cId="146731609" sldId="259"/>
            <ac:spMk id="4113" creationId="{2089CB41-F399-4AEB-980C-5BFB1049CBED}"/>
          </ac:spMkLst>
        </pc:spChg>
        <pc:spChg chg="add del">
          <ac:chgData name="shaddai akpe" userId="12cc66c44a045497" providerId="LiveId" clId="{A6D3B6C2-7D63-474E-806A-BB0D73930CBA}" dt="2020-10-25T09:21:34.373" v="847" actId="26606"/>
          <ac:spMkLst>
            <pc:docMk/>
            <pc:sldMk cId="146731609" sldId="259"/>
            <ac:spMk id="4114" creationId="{1BFC967B-3DD6-463D-9DB9-6E4419AE0DAA}"/>
          </ac:spMkLst>
        </pc:spChg>
        <pc:spChg chg="add">
          <ac:chgData name="shaddai akpe" userId="12cc66c44a045497" providerId="LiveId" clId="{A6D3B6C2-7D63-474E-806A-BB0D73930CBA}" dt="2020-10-25T09:21:34.417" v="848" actId="26606"/>
          <ac:spMkLst>
            <pc:docMk/>
            <pc:sldMk cId="146731609" sldId="259"/>
            <ac:spMk id="4116" creationId="{2D6FBB9D-1CAA-4D05-AB33-BABDFE17B843}"/>
          </ac:spMkLst>
        </pc:spChg>
        <pc:spChg chg="add">
          <ac:chgData name="shaddai akpe" userId="12cc66c44a045497" providerId="LiveId" clId="{A6D3B6C2-7D63-474E-806A-BB0D73930CBA}" dt="2020-10-25T09:21:34.417" v="848" actId="26606"/>
          <ac:spMkLst>
            <pc:docMk/>
            <pc:sldMk cId="146731609" sldId="259"/>
            <ac:spMk id="4117" creationId="{04727B71-B4B6-4823-80A1-68C40B475118}"/>
          </ac:spMkLst>
        </pc:spChg>
        <pc:spChg chg="add">
          <ac:chgData name="shaddai akpe" userId="12cc66c44a045497" providerId="LiveId" clId="{A6D3B6C2-7D63-474E-806A-BB0D73930CBA}" dt="2020-10-25T09:21:34.417" v="848" actId="26606"/>
          <ac:spMkLst>
            <pc:docMk/>
            <pc:sldMk cId="146731609" sldId="259"/>
            <ac:spMk id="4118" creationId="{79A6DB05-9FB5-4B07-8675-74C23D4FD89D}"/>
          </ac:spMkLst>
        </pc:spChg>
        <pc:spChg chg="add">
          <ac:chgData name="shaddai akpe" userId="12cc66c44a045497" providerId="LiveId" clId="{A6D3B6C2-7D63-474E-806A-BB0D73930CBA}" dt="2020-10-25T09:21:34.417" v="848" actId="26606"/>
          <ac:spMkLst>
            <pc:docMk/>
            <pc:sldMk cId="146731609" sldId="259"/>
            <ac:spMk id="4119" creationId="{8380AD67-C5CA-4918-B4BB-C359BB03EEDD}"/>
          </ac:spMkLst>
        </pc:spChg>
        <pc:spChg chg="add">
          <ac:chgData name="shaddai akpe" userId="12cc66c44a045497" providerId="LiveId" clId="{A6D3B6C2-7D63-474E-806A-BB0D73930CBA}" dt="2020-10-25T09:21:34.417" v="848" actId="26606"/>
          <ac:spMkLst>
            <pc:docMk/>
            <pc:sldMk cId="146731609" sldId="259"/>
            <ac:spMk id="4120" creationId="{EABAD4DA-87BA-4F70-9EF0-45C6BCF17823}"/>
          </ac:spMkLst>
        </pc:spChg>
        <pc:spChg chg="add">
          <ac:chgData name="shaddai akpe" userId="12cc66c44a045497" providerId="LiveId" clId="{A6D3B6C2-7D63-474E-806A-BB0D73930CBA}" dt="2020-10-25T09:21:34.417" v="848" actId="26606"/>
          <ac:spMkLst>
            <pc:docMk/>
            <pc:sldMk cId="146731609" sldId="259"/>
            <ac:spMk id="4121" creationId="{915128D9-2797-47FA-B6FE-EC24E6B8437A}"/>
          </ac:spMkLst>
        </pc:spChg>
        <pc:picChg chg="add del mod">
          <ac:chgData name="shaddai akpe" userId="12cc66c44a045497" providerId="LiveId" clId="{A6D3B6C2-7D63-474E-806A-BB0D73930CBA}" dt="2020-10-25T09:21:14.347" v="840" actId="478"/>
          <ac:picMkLst>
            <pc:docMk/>
            <pc:sldMk cId="146731609" sldId="259"/>
            <ac:picMk id="4098" creationId="{F418316F-4514-403C-8379-5D6B7E26B084}"/>
          </ac:picMkLst>
        </pc:picChg>
        <pc:picChg chg="add mod ord">
          <ac:chgData name="shaddai akpe" userId="12cc66c44a045497" providerId="LiveId" clId="{A6D3B6C2-7D63-474E-806A-BB0D73930CBA}" dt="2020-10-25T09:21:34.417" v="848" actId="26606"/>
          <ac:picMkLst>
            <pc:docMk/>
            <pc:sldMk cId="146731609" sldId="259"/>
            <ac:picMk id="4100" creationId="{A0CDB73E-F99E-48C4-9620-70A729DA3265}"/>
          </ac:picMkLst>
        </pc:picChg>
      </pc:sldChg>
      <pc:sldChg chg="addSp delSp modSp new mod ord modTransition setBg">
        <pc:chgData name="shaddai akpe" userId="12cc66c44a045497" providerId="LiveId" clId="{A6D3B6C2-7D63-474E-806A-BB0D73930CBA}" dt="2020-10-25T20:22:42.323" v="1744"/>
        <pc:sldMkLst>
          <pc:docMk/>
          <pc:sldMk cId="691744701" sldId="260"/>
        </pc:sldMkLst>
        <pc:spChg chg="mod">
          <ac:chgData name="shaddai akpe" userId="12cc66c44a045497" providerId="LiveId" clId="{A6D3B6C2-7D63-474E-806A-BB0D73930CBA}" dt="2020-10-25T19:59:15.721" v="1589" actId="255"/>
          <ac:spMkLst>
            <pc:docMk/>
            <pc:sldMk cId="691744701" sldId="260"/>
            <ac:spMk id="2" creationId="{CB5498B8-FC87-44D7-BC08-C44F83F129E4}"/>
          </ac:spMkLst>
        </pc:spChg>
        <pc:spChg chg="mod ord">
          <ac:chgData name="shaddai akpe" userId="12cc66c44a045497" providerId="LiveId" clId="{A6D3B6C2-7D63-474E-806A-BB0D73930CBA}" dt="2020-10-25T19:52:04.922" v="1547" actId="790"/>
          <ac:spMkLst>
            <pc:docMk/>
            <pc:sldMk cId="691744701" sldId="260"/>
            <ac:spMk id="3" creationId="{D0BCEDD7-9CCF-4346-A2A4-12F4AFFB0884}"/>
          </ac:spMkLst>
        </pc:spChg>
        <pc:spChg chg="del mod">
          <ac:chgData name="shaddai akpe" userId="12cc66c44a045497" providerId="LiveId" clId="{A6D3B6C2-7D63-474E-806A-BB0D73930CBA}" dt="2020-10-25T09:19:29.883" v="831"/>
          <ac:spMkLst>
            <pc:docMk/>
            <pc:sldMk cId="691744701" sldId="260"/>
            <ac:spMk id="4" creationId="{5AA138F5-2475-4E59-8D5A-6EA77DE0B531}"/>
          </ac:spMkLst>
        </pc:spChg>
        <pc:spChg chg="add del mod">
          <ac:chgData name="shaddai akpe" userId="12cc66c44a045497" providerId="LiveId" clId="{A6D3B6C2-7D63-474E-806A-BB0D73930CBA}" dt="2020-10-25T09:20:04.198" v="838"/>
          <ac:spMkLst>
            <pc:docMk/>
            <pc:sldMk cId="691744701" sldId="260"/>
            <ac:spMk id="5" creationId="{A41A4C5F-6AB3-495C-9950-AE2DFADCB980}"/>
          </ac:spMkLst>
        </pc:spChg>
        <pc:spChg chg="add del">
          <ac:chgData name="shaddai akpe" userId="12cc66c44a045497" providerId="LiveId" clId="{A6D3B6C2-7D63-474E-806A-BB0D73930CBA}" dt="2020-10-25T09:19:40.443" v="833" actId="26606"/>
          <ac:spMkLst>
            <pc:docMk/>
            <pc:sldMk cId="691744701" sldId="260"/>
            <ac:spMk id="71" creationId="{2D6FBB9D-1CAA-4D05-AB33-BABDFE17B843}"/>
          </ac:spMkLst>
        </pc:spChg>
        <pc:spChg chg="add del">
          <ac:chgData name="shaddai akpe" userId="12cc66c44a045497" providerId="LiveId" clId="{A6D3B6C2-7D63-474E-806A-BB0D73930CBA}" dt="2020-10-25T09:19:40.443" v="833" actId="26606"/>
          <ac:spMkLst>
            <pc:docMk/>
            <pc:sldMk cId="691744701" sldId="260"/>
            <ac:spMk id="73" creationId="{04727B71-B4B6-4823-80A1-68C40B475118}"/>
          </ac:spMkLst>
        </pc:spChg>
        <pc:spChg chg="add del">
          <ac:chgData name="shaddai akpe" userId="12cc66c44a045497" providerId="LiveId" clId="{A6D3B6C2-7D63-474E-806A-BB0D73930CBA}" dt="2020-10-25T09:19:40.443" v="833" actId="26606"/>
          <ac:spMkLst>
            <pc:docMk/>
            <pc:sldMk cId="691744701" sldId="260"/>
            <ac:spMk id="75" creationId="{79A6DB05-9FB5-4B07-8675-74C23D4FD89D}"/>
          </ac:spMkLst>
        </pc:spChg>
        <pc:spChg chg="add del">
          <ac:chgData name="shaddai akpe" userId="12cc66c44a045497" providerId="LiveId" clId="{A6D3B6C2-7D63-474E-806A-BB0D73930CBA}" dt="2020-10-25T09:19:40.443" v="833" actId="26606"/>
          <ac:spMkLst>
            <pc:docMk/>
            <pc:sldMk cId="691744701" sldId="260"/>
            <ac:spMk id="77" creationId="{8380AD67-C5CA-4918-B4BB-C359BB03EEDD}"/>
          </ac:spMkLst>
        </pc:spChg>
        <pc:spChg chg="add del">
          <ac:chgData name="shaddai akpe" userId="12cc66c44a045497" providerId="LiveId" clId="{A6D3B6C2-7D63-474E-806A-BB0D73930CBA}" dt="2020-10-25T09:19:40.443" v="833" actId="26606"/>
          <ac:spMkLst>
            <pc:docMk/>
            <pc:sldMk cId="691744701" sldId="260"/>
            <ac:spMk id="79" creationId="{EABAD4DA-87BA-4F70-9EF0-45C6BCF17823}"/>
          </ac:spMkLst>
        </pc:spChg>
        <pc:spChg chg="add del">
          <ac:chgData name="shaddai akpe" userId="12cc66c44a045497" providerId="LiveId" clId="{A6D3B6C2-7D63-474E-806A-BB0D73930CBA}" dt="2020-10-25T09:19:40.443" v="833" actId="26606"/>
          <ac:spMkLst>
            <pc:docMk/>
            <pc:sldMk cId="691744701" sldId="260"/>
            <ac:spMk id="81" creationId="{915128D9-2797-47FA-B6FE-EC24E6B8437A}"/>
          </ac:spMkLst>
        </pc:spChg>
        <pc:spChg chg="add">
          <ac:chgData name="shaddai akpe" userId="12cc66c44a045497" providerId="LiveId" clId="{A6D3B6C2-7D63-474E-806A-BB0D73930CBA}" dt="2020-10-25T09:20:07.145" v="839" actId="26606"/>
          <ac:spMkLst>
            <pc:docMk/>
            <pc:sldMk cId="691744701" sldId="260"/>
            <ac:spMk id="84" creationId="{2D6FBB9D-1CAA-4D05-AB33-BABDFE17B843}"/>
          </ac:spMkLst>
        </pc:spChg>
        <pc:spChg chg="add">
          <ac:chgData name="shaddai akpe" userId="12cc66c44a045497" providerId="LiveId" clId="{A6D3B6C2-7D63-474E-806A-BB0D73930CBA}" dt="2020-10-25T09:20:07.145" v="839" actId="26606"/>
          <ac:spMkLst>
            <pc:docMk/>
            <pc:sldMk cId="691744701" sldId="260"/>
            <ac:spMk id="86" creationId="{04727B71-B4B6-4823-80A1-68C40B475118}"/>
          </ac:spMkLst>
        </pc:spChg>
        <pc:spChg chg="add">
          <ac:chgData name="shaddai akpe" userId="12cc66c44a045497" providerId="LiveId" clId="{A6D3B6C2-7D63-474E-806A-BB0D73930CBA}" dt="2020-10-25T09:20:07.145" v="839" actId="26606"/>
          <ac:spMkLst>
            <pc:docMk/>
            <pc:sldMk cId="691744701" sldId="260"/>
            <ac:spMk id="88" creationId="{79A6DB05-9FB5-4B07-8675-74C23D4FD89D}"/>
          </ac:spMkLst>
        </pc:spChg>
        <pc:spChg chg="add">
          <ac:chgData name="shaddai akpe" userId="12cc66c44a045497" providerId="LiveId" clId="{A6D3B6C2-7D63-474E-806A-BB0D73930CBA}" dt="2020-10-25T09:20:07.145" v="839" actId="26606"/>
          <ac:spMkLst>
            <pc:docMk/>
            <pc:sldMk cId="691744701" sldId="260"/>
            <ac:spMk id="90" creationId="{8380AD67-C5CA-4918-B4BB-C359BB03EEDD}"/>
          </ac:spMkLst>
        </pc:spChg>
        <pc:spChg chg="add">
          <ac:chgData name="shaddai akpe" userId="12cc66c44a045497" providerId="LiveId" clId="{A6D3B6C2-7D63-474E-806A-BB0D73930CBA}" dt="2020-10-25T09:20:07.145" v="839" actId="26606"/>
          <ac:spMkLst>
            <pc:docMk/>
            <pc:sldMk cId="691744701" sldId="260"/>
            <ac:spMk id="92" creationId="{EABAD4DA-87BA-4F70-9EF0-45C6BCF17823}"/>
          </ac:spMkLst>
        </pc:spChg>
        <pc:spChg chg="add">
          <ac:chgData name="shaddai akpe" userId="12cc66c44a045497" providerId="LiveId" clId="{A6D3B6C2-7D63-474E-806A-BB0D73930CBA}" dt="2020-10-25T09:20:07.145" v="839" actId="26606"/>
          <ac:spMkLst>
            <pc:docMk/>
            <pc:sldMk cId="691744701" sldId="260"/>
            <ac:spMk id="94" creationId="{915128D9-2797-47FA-B6FE-EC24E6B8437A}"/>
          </ac:spMkLst>
        </pc:spChg>
        <pc:spChg chg="add del">
          <ac:chgData name="shaddai akpe" userId="12cc66c44a045497" providerId="LiveId" clId="{A6D3B6C2-7D63-474E-806A-BB0D73930CBA}" dt="2020-10-25T09:19:43.322" v="835" actId="26606"/>
          <ac:spMkLst>
            <pc:docMk/>
            <pc:sldMk cId="691744701" sldId="260"/>
            <ac:spMk id="5124" creationId="{2D6FBB9D-1CAA-4D05-AB33-BABDFE17B843}"/>
          </ac:spMkLst>
        </pc:spChg>
        <pc:spChg chg="add del">
          <ac:chgData name="shaddai akpe" userId="12cc66c44a045497" providerId="LiveId" clId="{A6D3B6C2-7D63-474E-806A-BB0D73930CBA}" dt="2020-10-25T09:19:43.322" v="835" actId="26606"/>
          <ac:spMkLst>
            <pc:docMk/>
            <pc:sldMk cId="691744701" sldId="260"/>
            <ac:spMk id="5125" creationId="{04727B71-B4B6-4823-80A1-68C40B475118}"/>
          </ac:spMkLst>
        </pc:spChg>
        <pc:spChg chg="add del">
          <ac:chgData name="shaddai akpe" userId="12cc66c44a045497" providerId="LiveId" clId="{A6D3B6C2-7D63-474E-806A-BB0D73930CBA}" dt="2020-10-25T09:19:43.322" v="835" actId="26606"/>
          <ac:spMkLst>
            <pc:docMk/>
            <pc:sldMk cId="691744701" sldId="260"/>
            <ac:spMk id="5126" creationId="{79A6DB05-9FB5-4B07-8675-74C23D4FD89D}"/>
          </ac:spMkLst>
        </pc:spChg>
        <pc:spChg chg="add del">
          <ac:chgData name="shaddai akpe" userId="12cc66c44a045497" providerId="LiveId" clId="{A6D3B6C2-7D63-474E-806A-BB0D73930CBA}" dt="2020-10-25T09:19:43.322" v="835" actId="26606"/>
          <ac:spMkLst>
            <pc:docMk/>
            <pc:sldMk cId="691744701" sldId="260"/>
            <ac:spMk id="5127" creationId="{D1A4588A-55D5-49B8-BE41-54ACDCFF2C17}"/>
          </ac:spMkLst>
        </pc:spChg>
        <pc:spChg chg="add del">
          <ac:chgData name="shaddai akpe" userId="12cc66c44a045497" providerId="LiveId" clId="{A6D3B6C2-7D63-474E-806A-BB0D73930CBA}" dt="2020-10-25T09:19:43.322" v="835" actId="26606"/>
          <ac:spMkLst>
            <pc:docMk/>
            <pc:sldMk cId="691744701" sldId="260"/>
            <ac:spMk id="5128" creationId="{F97E7EA2-EDCD-47E9-81BC-415C606D1B58}"/>
          </ac:spMkLst>
        </pc:spChg>
        <pc:spChg chg="add del">
          <ac:chgData name="shaddai akpe" userId="12cc66c44a045497" providerId="LiveId" clId="{A6D3B6C2-7D63-474E-806A-BB0D73930CBA}" dt="2020-10-25T09:20:07.145" v="839" actId="26606"/>
          <ac:spMkLst>
            <pc:docMk/>
            <pc:sldMk cId="691744701" sldId="260"/>
            <ac:spMk id="5130" creationId="{2D6FBB9D-1CAA-4D05-AB33-BABDFE17B843}"/>
          </ac:spMkLst>
        </pc:spChg>
        <pc:spChg chg="add del">
          <ac:chgData name="shaddai akpe" userId="12cc66c44a045497" providerId="LiveId" clId="{A6D3B6C2-7D63-474E-806A-BB0D73930CBA}" dt="2020-10-25T09:20:07.145" v="839" actId="26606"/>
          <ac:spMkLst>
            <pc:docMk/>
            <pc:sldMk cId="691744701" sldId="260"/>
            <ac:spMk id="5131" creationId="{04727B71-B4B6-4823-80A1-68C40B475118}"/>
          </ac:spMkLst>
        </pc:spChg>
        <pc:spChg chg="add del">
          <ac:chgData name="shaddai akpe" userId="12cc66c44a045497" providerId="LiveId" clId="{A6D3B6C2-7D63-474E-806A-BB0D73930CBA}" dt="2020-10-25T09:20:07.145" v="839" actId="26606"/>
          <ac:spMkLst>
            <pc:docMk/>
            <pc:sldMk cId="691744701" sldId="260"/>
            <ac:spMk id="5132" creationId="{79A6DB05-9FB5-4B07-8675-74C23D4FD89D}"/>
          </ac:spMkLst>
        </pc:spChg>
        <pc:spChg chg="add del">
          <ac:chgData name="shaddai akpe" userId="12cc66c44a045497" providerId="LiveId" clId="{A6D3B6C2-7D63-474E-806A-BB0D73930CBA}" dt="2020-10-25T09:20:07.145" v="839" actId="26606"/>
          <ac:spMkLst>
            <pc:docMk/>
            <pc:sldMk cId="691744701" sldId="260"/>
            <ac:spMk id="5133" creationId="{79477870-C64A-4E35-8F2F-05B7114F3C74}"/>
          </ac:spMkLst>
        </pc:spChg>
        <pc:spChg chg="add del">
          <ac:chgData name="shaddai akpe" userId="12cc66c44a045497" providerId="LiveId" clId="{A6D3B6C2-7D63-474E-806A-BB0D73930CBA}" dt="2020-10-25T09:20:07.145" v="839" actId="26606"/>
          <ac:spMkLst>
            <pc:docMk/>
            <pc:sldMk cId="691744701" sldId="260"/>
            <ac:spMk id="5134" creationId="{8AEA628B-C8FF-4D0B-B111-F101F580B15D}"/>
          </ac:spMkLst>
        </pc:spChg>
        <pc:spChg chg="add del">
          <ac:chgData name="shaddai akpe" userId="12cc66c44a045497" providerId="LiveId" clId="{A6D3B6C2-7D63-474E-806A-BB0D73930CBA}" dt="2020-10-25T09:20:07.145" v="839" actId="26606"/>
          <ac:spMkLst>
            <pc:docMk/>
            <pc:sldMk cId="691744701" sldId="260"/>
            <ac:spMk id="5135" creationId="{42663BD0-064C-40FC-A331-F49FCA9536AA}"/>
          </ac:spMkLst>
        </pc:spChg>
        <pc:picChg chg="add mod">
          <ac:chgData name="shaddai akpe" userId="12cc66c44a045497" providerId="LiveId" clId="{A6D3B6C2-7D63-474E-806A-BB0D73930CBA}" dt="2020-10-25T09:20:07.145" v="839" actId="26606"/>
          <ac:picMkLst>
            <pc:docMk/>
            <pc:sldMk cId="691744701" sldId="260"/>
            <ac:picMk id="6" creationId="{E9C8919E-7793-4D78-B822-7C758DCCEFE4}"/>
          </ac:picMkLst>
        </pc:picChg>
        <pc:picChg chg="add del mod ord">
          <ac:chgData name="shaddai akpe" userId="12cc66c44a045497" providerId="LiveId" clId="{A6D3B6C2-7D63-474E-806A-BB0D73930CBA}" dt="2020-10-25T09:19:45.329" v="837" actId="478"/>
          <ac:picMkLst>
            <pc:docMk/>
            <pc:sldMk cId="691744701" sldId="260"/>
            <ac:picMk id="5122" creationId="{BAB70EE8-0D62-45E3-9681-336CDD9F82FE}"/>
          </ac:picMkLst>
        </pc:picChg>
      </pc:sldChg>
      <pc:sldChg chg="new del">
        <pc:chgData name="shaddai akpe" userId="12cc66c44a045497" providerId="LiveId" clId="{A6D3B6C2-7D63-474E-806A-BB0D73930CBA}" dt="2020-10-25T09:15:03.171" v="500" actId="680"/>
        <pc:sldMkLst>
          <pc:docMk/>
          <pc:sldMk cId="2117614953" sldId="260"/>
        </pc:sldMkLst>
      </pc:sldChg>
      <pc:sldChg chg="addSp delSp modSp new mod ord modTransition setBg">
        <pc:chgData name="shaddai akpe" userId="12cc66c44a045497" providerId="LiveId" clId="{A6D3B6C2-7D63-474E-806A-BB0D73930CBA}" dt="2020-10-25T20:01:10.043" v="1610"/>
        <pc:sldMkLst>
          <pc:docMk/>
          <pc:sldMk cId="1706252862" sldId="261"/>
        </pc:sldMkLst>
        <pc:spChg chg="mod">
          <ac:chgData name="shaddai akpe" userId="12cc66c44a045497" providerId="LiveId" clId="{A6D3B6C2-7D63-474E-806A-BB0D73930CBA}" dt="2020-10-25T19:59:46.842" v="1601" actId="255"/>
          <ac:spMkLst>
            <pc:docMk/>
            <pc:sldMk cId="1706252862" sldId="261"/>
            <ac:spMk id="2" creationId="{5F73FDF9-D718-4D12-ABB0-CF768612E7C7}"/>
          </ac:spMkLst>
        </pc:spChg>
        <pc:spChg chg="mod ord">
          <ac:chgData name="shaddai akpe" userId="12cc66c44a045497" providerId="LiveId" clId="{A6D3B6C2-7D63-474E-806A-BB0D73930CBA}" dt="2020-10-25T09:26:35.571" v="1124" actId="26606"/>
          <ac:spMkLst>
            <pc:docMk/>
            <pc:sldMk cId="1706252862" sldId="261"/>
            <ac:spMk id="3" creationId="{568ECE66-8737-4D0E-8106-5AC44F483BA2}"/>
          </ac:spMkLst>
        </pc:spChg>
        <pc:spChg chg="del mod">
          <ac:chgData name="shaddai akpe" userId="12cc66c44a045497" providerId="LiveId" clId="{A6D3B6C2-7D63-474E-806A-BB0D73930CBA}" dt="2020-10-25T09:23:28.495" v="879"/>
          <ac:spMkLst>
            <pc:docMk/>
            <pc:sldMk cId="1706252862" sldId="261"/>
            <ac:spMk id="4" creationId="{8AF44A4C-986E-4B8C-B902-BE69652E45B1}"/>
          </ac:spMkLst>
        </pc:spChg>
        <pc:spChg chg="add">
          <ac:chgData name="shaddai akpe" userId="12cc66c44a045497" providerId="LiveId" clId="{A6D3B6C2-7D63-474E-806A-BB0D73930CBA}" dt="2020-10-25T09:26:35.571" v="1124" actId="26606"/>
          <ac:spMkLst>
            <pc:docMk/>
            <pc:sldMk cId="1706252862" sldId="261"/>
            <ac:spMk id="71" creationId="{2D6FBB9D-1CAA-4D05-AB33-BABDFE17B843}"/>
          </ac:spMkLst>
        </pc:spChg>
        <pc:spChg chg="add">
          <ac:chgData name="shaddai akpe" userId="12cc66c44a045497" providerId="LiveId" clId="{A6D3B6C2-7D63-474E-806A-BB0D73930CBA}" dt="2020-10-25T09:26:35.571" v="1124" actId="26606"/>
          <ac:spMkLst>
            <pc:docMk/>
            <pc:sldMk cId="1706252862" sldId="261"/>
            <ac:spMk id="73" creationId="{04727B71-B4B6-4823-80A1-68C40B475118}"/>
          </ac:spMkLst>
        </pc:spChg>
        <pc:spChg chg="add">
          <ac:chgData name="shaddai akpe" userId="12cc66c44a045497" providerId="LiveId" clId="{A6D3B6C2-7D63-474E-806A-BB0D73930CBA}" dt="2020-10-25T09:26:35.571" v="1124" actId="26606"/>
          <ac:spMkLst>
            <pc:docMk/>
            <pc:sldMk cId="1706252862" sldId="261"/>
            <ac:spMk id="75" creationId="{79A6DB05-9FB5-4B07-8675-74C23D4FD89D}"/>
          </ac:spMkLst>
        </pc:spChg>
        <pc:spChg chg="add">
          <ac:chgData name="shaddai akpe" userId="12cc66c44a045497" providerId="LiveId" clId="{A6D3B6C2-7D63-474E-806A-BB0D73930CBA}" dt="2020-10-25T09:26:35.571" v="1124" actId="26606"/>
          <ac:spMkLst>
            <pc:docMk/>
            <pc:sldMk cId="1706252862" sldId="261"/>
            <ac:spMk id="77" creationId="{8380AD67-C5CA-4918-B4BB-C359BB03EEDD}"/>
          </ac:spMkLst>
        </pc:spChg>
        <pc:spChg chg="add">
          <ac:chgData name="shaddai akpe" userId="12cc66c44a045497" providerId="LiveId" clId="{A6D3B6C2-7D63-474E-806A-BB0D73930CBA}" dt="2020-10-25T09:26:35.571" v="1124" actId="26606"/>
          <ac:spMkLst>
            <pc:docMk/>
            <pc:sldMk cId="1706252862" sldId="261"/>
            <ac:spMk id="79" creationId="{EABAD4DA-87BA-4F70-9EF0-45C6BCF17823}"/>
          </ac:spMkLst>
        </pc:spChg>
        <pc:spChg chg="add">
          <ac:chgData name="shaddai akpe" userId="12cc66c44a045497" providerId="LiveId" clId="{A6D3B6C2-7D63-474E-806A-BB0D73930CBA}" dt="2020-10-25T09:26:35.571" v="1124" actId="26606"/>
          <ac:spMkLst>
            <pc:docMk/>
            <pc:sldMk cId="1706252862" sldId="261"/>
            <ac:spMk id="81" creationId="{915128D9-2797-47FA-B6FE-EC24E6B8437A}"/>
          </ac:spMkLst>
        </pc:spChg>
        <pc:picChg chg="add mod">
          <ac:chgData name="shaddai akpe" userId="12cc66c44a045497" providerId="LiveId" clId="{A6D3B6C2-7D63-474E-806A-BB0D73930CBA}" dt="2020-10-25T09:26:35.571" v="1124" actId="26606"/>
          <ac:picMkLst>
            <pc:docMk/>
            <pc:sldMk cId="1706252862" sldId="261"/>
            <ac:picMk id="6146" creationId="{2EA63393-E971-4AEB-BCA5-2D2DD1675C6A}"/>
          </ac:picMkLst>
        </pc:picChg>
      </pc:sldChg>
      <pc:sldChg chg="new del">
        <pc:chgData name="shaddai akpe" userId="12cc66c44a045497" providerId="LiveId" clId="{A6D3B6C2-7D63-474E-806A-BB0D73930CBA}" dt="2020-10-25T09:22:40.238" v="864" actId="680"/>
        <pc:sldMkLst>
          <pc:docMk/>
          <pc:sldMk cId="2891622371" sldId="261"/>
        </pc:sldMkLst>
      </pc:sldChg>
      <pc:sldChg chg="addSp delSp modSp new mod ord modTransition setBg">
        <pc:chgData name="shaddai akpe" userId="12cc66c44a045497" providerId="LiveId" clId="{A6D3B6C2-7D63-474E-806A-BB0D73930CBA}" dt="2020-10-26T08:54:01.225" v="1745"/>
        <pc:sldMkLst>
          <pc:docMk/>
          <pc:sldMk cId="4247449824" sldId="262"/>
        </pc:sldMkLst>
        <pc:spChg chg="mod">
          <ac:chgData name="shaddai akpe" userId="12cc66c44a045497" providerId="LiveId" clId="{A6D3B6C2-7D63-474E-806A-BB0D73930CBA}" dt="2020-10-25T09:37:03.683" v="1384" actId="26606"/>
          <ac:spMkLst>
            <pc:docMk/>
            <pc:sldMk cId="4247449824" sldId="262"/>
            <ac:spMk id="2" creationId="{672E5182-D2F6-47E4-9181-9444CAF94AAD}"/>
          </ac:spMkLst>
        </pc:spChg>
        <pc:spChg chg="mod ord">
          <ac:chgData name="shaddai akpe" userId="12cc66c44a045497" providerId="LiveId" clId="{A6D3B6C2-7D63-474E-806A-BB0D73930CBA}" dt="2020-10-25T19:51:50.532" v="1546" actId="790"/>
          <ac:spMkLst>
            <pc:docMk/>
            <pc:sldMk cId="4247449824" sldId="262"/>
            <ac:spMk id="3" creationId="{38F41C02-01C0-48B3-8485-9960AD09B467}"/>
          </ac:spMkLst>
        </pc:spChg>
        <pc:spChg chg="del">
          <ac:chgData name="shaddai akpe" userId="12cc66c44a045497" providerId="LiveId" clId="{A6D3B6C2-7D63-474E-806A-BB0D73930CBA}" dt="2020-10-25T09:37:01.913" v="1382"/>
          <ac:spMkLst>
            <pc:docMk/>
            <pc:sldMk cId="4247449824" sldId="262"/>
            <ac:spMk id="4" creationId="{A984E369-5002-4759-90A1-D9A137C0D011}"/>
          </ac:spMkLst>
        </pc:spChg>
        <pc:spChg chg="add">
          <ac:chgData name="shaddai akpe" userId="12cc66c44a045497" providerId="LiveId" clId="{A6D3B6C2-7D63-474E-806A-BB0D73930CBA}" dt="2020-10-25T09:37:03.683" v="1384" actId="26606"/>
          <ac:spMkLst>
            <pc:docMk/>
            <pc:sldMk cId="4247449824" sldId="262"/>
            <ac:spMk id="71" creationId="{2D6FBB9D-1CAA-4D05-AB33-BABDFE17B843}"/>
          </ac:spMkLst>
        </pc:spChg>
        <pc:spChg chg="add">
          <ac:chgData name="shaddai akpe" userId="12cc66c44a045497" providerId="LiveId" clId="{A6D3B6C2-7D63-474E-806A-BB0D73930CBA}" dt="2020-10-25T09:37:03.683" v="1384" actId="26606"/>
          <ac:spMkLst>
            <pc:docMk/>
            <pc:sldMk cId="4247449824" sldId="262"/>
            <ac:spMk id="73" creationId="{04727B71-B4B6-4823-80A1-68C40B475118}"/>
          </ac:spMkLst>
        </pc:spChg>
        <pc:spChg chg="add">
          <ac:chgData name="shaddai akpe" userId="12cc66c44a045497" providerId="LiveId" clId="{A6D3B6C2-7D63-474E-806A-BB0D73930CBA}" dt="2020-10-25T09:37:03.683" v="1384" actId="26606"/>
          <ac:spMkLst>
            <pc:docMk/>
            <pc:sldMk cId="4247449824" sldId="262"/>
            <ac:spMk id="75" creationId="{79A6DB05-9FB5-4B07-8675-74C23D4FD89D}"/>
          </ac:spMkLst>
        </pc:spChg>
        <pc:spChg chg="add">
          <ac:chgData name="shaddai akpe" userId="12cc66c44a045497" providerId="LiveId" clId="{A6D3B6C2-7D63-474E-806A-BB0D73930CBA}" dt="2020-10-25T09:37:03.683" v="1384" actId="26606"/>
          <ac:spMkLst>
            <pc:docMk/>
            <pc:sldMk cId="4247449824" sldId="262"/>
            <ac:spMk id="77" creationId="{8380AD67-C5CA-4918-B4BB-C359BB03EEDD}"/>
          </ac:spMkLst>
        </pc:spChg>
        <pc:spChg chg="add">
          <ac:chgData name="shaddai akpe" userId="12cc66c44a045497" providerId="LiveId" clId="{A6D3B6C2-7D63-474E-806A-BB0D73930CBA}" dt="2020-10-25T09:37:03.683" v="1384" actId="26606"/>
          <ac:spMkLst>
            <pc:docMk/>
            <pc:sldMk cId="4247449824" sldId="262"/>
            <ac:spMk id="79" creationId="{EABAD4DA-87BA-4F70-9EF0-45C6BCF17823}"/>
          </ac:spMkLst>
        </pc:spChg>
        <pc:spChg chg="add">
          <ac:chgData name="shaddai akpe" userId="12cc66c44a045497" providerId="LiveId" clId="{A6D3B6C2-7D63-474E-806A-BB0D73930CBA}" dt="2020-10-25T09:37:03.683" v="1384" actId="26606"/>
          <ac:spMkLst>
            <pc:docMk/>
            <pc:sldMk cId="4247449824" sldId="262"/>
            <ac:spMk id="81" creationId="{915128D9-2797-47FA-B6FE-EC24E6B8437A}"/>
          </ac:spMkLst>
        </pc:spChg>
        <pc:picChg chg="add mod">
          <ac:chgData name="shaddai akpe" userId="12cc66c44a045497" providerId="LiveId" clId="{A6D3B6C2-7D63-474E-806A-BB0D73930CBA}" dt="2020-10-25T09:37:03.683" v="1384" actId="26606"/>
          <ac:picMkLst>
            <pc:docMk/>
            <pc:sldMk cId="4247449824" sldId="262"/>
            <ac:picMk id="7170" creationId="{FFE6F85F-24DB-4D65-AD4D-B3FA7A59826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9764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966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42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659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599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6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58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1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23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70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45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50" r:id="rId5"/>
    <p:sldLayoutId id="2147483744" r:id="rId6"/>
    <p:sldLayoutId id="2147483745" r:id="rId7"/>
    <p:sldLayoutId id="2147483746" r:id="rId8"/>
    <p:sldLayoutId id="2147483749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6" name="Rectangle 165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dam og Eva | Bibelselskabet">
            <a:extLst>
              <a:ext uri="{FF2B5EF4-FFF2-40B4-BE49-F238E27FC236}">
                <a16:creationId xmlns:a16="http://schemas.microsoft.com/office/drawing/2014/main" id="{7644063F-85E9-43B6-B53A-2940AC9C8A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2" r="-1" b="-1"/>
          <a:stretch/>
        </p:blipFill>
        <p:spPr bwMode="auto">
          <a:xfrm>
            <a:off x="20" y="-65304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" name="Rectangle 167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941E5CB-7449-47B4-815A-0DFCBB58A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da-DK" sz="6600">
                <a:solidFill>
                  <a:schemeClr val="bg1"/>
                </a:solidFill>
              </a:rPr>
              <a:t>Arvesyndslæren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EA55F4F-9A25-4EEF-B69E-783FC0F2AA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551469"/>
            <a:ext cx="9078562" cy="592975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da-DK" sz="2400" dirty="0">
                <a:solidFill>
                  <a:schemeClr val="bg1"/>
                </a:solidFill>
              </a:rPr>
              <a:t>Den ætiologiske forklaring </a:t>
            </a:r>
            <a:r>
              <a:rPr lang="da-DK" sz="2400" dirty="0" smtClean="0">
                <a:solidFill>
                  <a:schemeClr val="bg1"/>
                </a:solidFill>
              </a:rPr>
              <a:t>på, </a:t>
            </a:r>
            <a:r>
              <a:rPr lang="da-DK" sz="2400" dirty="0">
                <a:solidFill>
                  <a:schemeClr val="bg1"/>
                </a:solidFill>
              </a:rPr>
              <a:t>hvorfor mennesket er syndigt </a:t>
            </a:r>
          </a:p>
        </p:txBody>
      </p:sp>
    </p:spTree>
    <p:extLst>
      <p:ext uri="{BB962C8B-B14F-4D97-AF65-F5344CB8AC3E}">
        <p14:creationId xmlns:p14="http://schemas.microsoft.com/office/powerpoint/2010/main" val="395236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4" name="Rectangle 134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65" name="Rectangle 136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6" name="Rectangle 138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67" name="Rectangle 140">
            <a:extLst>
              <a:ext uri="{FF2B5EF4-FFF2-40B4-BE49-F238E27FC236}">
                <a16:creationId xmlns:a16="http://schemas.microsoft.com/office/drawing/2014/main" id="{8380AD67-C5CA-4918-B4BB-C359BB03EE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B99258D-F5C5-4551-9603-1EF9E4B49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216" y="1076324"/>
            <a:ext cx="6272784" cy="15350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Hvad er synd? </a:t>
            </a:r>
          </a:p>
        </p:txBody>
      </p:sp>
      <p:pic>
        <p:nvPicPr>
          <p:cNvPr id="2050" name="Picture 2" descr="Brevkassen: Hvad siger Bibelen om sex og synd? | Bibelselskabet">
            <a:extLst>
              <a:ext uri="{FF2B5EF4-FFF2-40B4-BE49-F238E27FC236}">
                <a16:creationId xmlns:a16="http://schemas.microsoft.com/office/drawing/2014/main" id="{4A74EB34-16F9-4F84-A64A-A271AFA3AF8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 r="38052" b="-1"/>
          <a:stretch/>
        </p:blipFill>
        <p:spPr bwMode="auto">
          <a:xfrm>
            <a:off x="20" y="10"/>
            <a:ext cx="450530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8" name="Rectangle 142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9" name="Rectangle 144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0" name="Pladsholder til indhold 4">
            <a:extLst>
              <a:ext uri="{FF2B5EF4-FFF2-40B4-BE49-F238E27FC236}">
                <a16:creationId xmlns:a16="http://schemas.microsoft.com/office/drawing/2014/main" id="{D21BFB71-9704-43F7-9DD3-7D7F2CCA54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216" y="3351276"/>
            <a:ext cx="6272784" cy="282568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a-DK" sz="1800" dirty="0"/>
              <a:t>Handling eller tankegang som er i strid </a:t>
            </a:r>
            <a:r>
              <a:rPr lang="da-DK" sz="1800" dirty="0" smtClean="0"/>
              <a:t>med Guds vilje. </a:t>
            </a:r>
            <a:endParaRPr lang="da-DK" sz="1800" dirty="0"/>
          </a:p>
          <a:p>
            <a:r>
              <a:rPr lang="da-DK" sz="1800" dirty="0"/>
              <a:t>Menneskelig holdning eller </a:t>
            </a:r>
            <a:r>
              <a:rPr lang="da-DK" sz="1800" dirty="0" smtClean="0"/>
              <a:t>handling, </a:t>
            </a:r>
            <a:r>
              <a:rPr lang="da-DK" sz="1800" dirty="0"/>
              <a:t>der </a:t>
            </a:r>
            <a:r>
              <a:rPr lang="da-DK" sz="1800" dirty="0" smtClean="0"/>
              <a:t>adskiller </a:t>
            </a:r>
            <a:r>
              <a:rPr lang="da-DK" sz="1800" dirty="0"/>
              <a:t>mennesket fra </a:t>
            </a:r>
            <a:r>
              <a:rPr lang="da-DK" sz="1800" dirty="0" smtClean="0"/>
              <a:t>Gud.</a:t>
            </a:r>
            <a:endParaRPr lang="da-DK" sz="1800" dirty="0"/>
          </a:p>
          <a:p>
            <a:r>
              <a:rPr lang="da-DK" sz="1800" dirty="0"/>
              <a:t>En magt, der fanger mennesker og binder det i egoisme og </a:t>
            </a:r>
            <a:r>
              <a:rPr lang="da-DK" sz="1800" dirty="0" smtClean="0"/>
              <a:t>selvisolation.</a:t>
            </a:r>
            <a:endParaRPr lang="da-DK" sz="1800" dirty="0"/>
          </a:p>
          <a:p>
            <a:r>
              <a:rPr lang="da-DK" sz="1800" dirty="0"/>
              <a:t>Mistillid og mistro til </a:t>
            </a:r>
            <a:r>
              <a:rPr lang="da-DK" sz="1800" dirty="0" smtClean="0"/>
              <a:t>Gud. </a:t>
            </a:r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20620209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6" name="Rectangle 70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077" name="Rectangle 72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78" name="Rectangle 74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079" name="Rectangle 76">
            <a:extLst>
              <a:ext uri="{FF2B5EF4-FFF2-40B4-BE49-F238E27FC236}">
                <a16:creationId xmlns:a16="http://schemas.microsoft.com/office/drawing/2014/main" id="{8380AD67-C5CA-4918-B4BB-C359BB03EE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7C81BC-EDC0-4173-B430-9ED3B16D7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216" y="1076324"/>
            <a:ext cx="6272784" cy="15350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Apolsten Paulus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A592022-971D-4EAE-ACA7-55FCAF67B87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" r="14639"/>
          <a:stretch/>
        </p:blipFill>
        <p:spPr bwMode="auto">
          <a:xfrm>
            <a:off x="20" y="10"/>
            <a:ext cx="450530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0" name="Rectangle 78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81" name="Rectangle 80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9F41ED-E8B8-4557-9696-F4B76DA62B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216" y="3351276"/>
            <a:ext cx="6272784" cy="282568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a-DK" sz="1800" dirty="0"/>
              <a:t>Mennesket er fanget i det onde </a:t>
            </a:r>
            <a:r>
              <a:rPr lang="da-DK" sz="1800" dirty="0" smtClean="0"/>
              <a:t>pga. bindingen til ”kødet”, dvs. egoismen og det legemlige begær.</a:t>
            </a:r>
            <a:endParaRPr lang="da-DK" sz="1800" dirty="0"/>
          </a:p>
          <a:p>
            <a:r>
              <a:rPr lang="da-DK" sz="1800" dirty="0"/>
              <a:t>”Det gode, jeg vil, det gør jeg ikke” </a:t>
            </a:r>
            <a:r>
              <a:rPr lang="da-DK" sz="1800" dirty="0" smtClean="0"/>
              <a:t>(Romerbrevet kap. 7,19) – mennesket styres af synd og dårlige vaner.</a:t>
            </a:r>
            <a:endParaRPr lang="da-DK" sz="1800" dirty="0"/>
          </a:p>
          <a:p>
            <a:r>
              <a:rPr lang="da-DK" sz="1800" dirty="0"/>
              <a:t>Menneskets kan frelses ved tillid til </a:t>
            </a:r>
            <a:r>
              <a:rPr lang="da-DK" sz="1800" dirty="0" smtClean="0"/>
              <a:t>Jesus.</a:t>
            </a:r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30123022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6" name="Rectangle 136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117" name="Rectangle 138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18" name="Rectangle 140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119" name="Rectangle 142">
            <a:extLst>
              <a:ext uri="{FF2B5EF4-FFF2-40B4-BE49-F238E27FC236}">
                <a16:creationId xmlns:a16="http://schemas.microsoft.com/office/drawing/2014/main" id="{8380AD67-C5CA-4918-B4BB-C359BB03EE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227B9F-8B6A-4C54-9ED1-929743DAE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216" y="1076324"/>
            <a:ext cx="6642392" cy="15350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 sz="4400" dirty="0" smtClean="0"/>
              <a:t>Augustin </a:t>
            </a:r>
            <a:r>
              <a:rPr lang="da-DK" sz="4400" dirty="0"/>
              <a:t>(</a:t>
            </a:r>
            <a:r>
              <a:rPr lang="da-DK" sz="4400" dirty="0" smtClean="0"/>
              <a:t>354-430 e.Kr.) </a:t>
            </a:r>
            <a:endParaRPr lang="da-DK" sz="4400" dirty="0"/>
          </a:p>
        </p:txBody>
      </p:sp>
      <p:pic>
        <p:nvPicPr>
          <p:cNvPr id="4100" name="Picture 4" descr="St. Augustine of Hippo - Saints &amp; Angels - Catholic Online">
            <a:extLst>
              <a:ext uri="{FF2B5EF4-FFF2-40B4-BE49-F238E27FC236}">
                <a16:creationId xmlns:a16="http://schemas.microsoft.com/office/drawing/2014/main" id="{A0CDB73E-F99E-48C4-9620-70A729DA326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66" r="21864"/>
          <a:stretch/>
        </p:blipFill>
        <p:spPr bwMode="auto">
          <a:xfrm>
            <a:off x="20" y="10"/>
            <a:ext cx="450530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0" name="Rectangle 144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21" name="Rectangle 146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E523DD0-207C-4D84-A94F-6AE2E6BC5F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216" y="3351276"/>
            <a:ext cx="6272784" cy="282568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dirty="0" err="1"/>
              <a:t>Etablerede</a:t>
            </a:r>
            <a:r>
              <a:rPr lang="en-US" sz="1800" dirty="0"/>
              <a:t> </a:t>
            </a:r>
            <a:r>
              <a:rPr lang="en-US" sz="1800" dirty="0" err="1"/>
              <a:t>læren</a:t>
            </a:r>
            <a:r>
              <a:rPr lang="en-US" sz="1800" dirty="0"/>
              <a:t> om </a:t>
            </a:r>
            <a:r>
              <a:rPr lang="en-US" sz="1800" dirty="0" err="1" smtClean="0"/>
              <a:t>arvesynden</a:t>
            </a:r>
            <a:r>
              <a:rPr lang="en-US" sz="1800" dirty="0" smtClean="0"/>
              <a:t>. </a:t>
            </a:r>
            <a:endParaRPr lang="en-US" sz="1800" dirty="0"/>
          </a:p>
          <a:p>
            <a:r>
              <a:rPr lang="en-US" sz="1800" dirty="0" err="1"/>
              <a:t>Mennesket</a:t>
            </a:r>
            <a:r>
              <a:rPr lang="en-US" sz="1800" dirty="0"/>
              <a:t> </a:t>
            </a:r>
            <a:r>
              <a:rPr lang="en-US" sz="1800" dirty="0" err="1" smtClean="0"/>
              <a:t>fødes</a:t>
            </a:r>
            <a:r>
              <a:rPr lang="en-US" sz="1800" dirty="0" smtClean="0"/>
              <a:t> </a:t>
            </a:r>
            <a:r>
              <a:rPr lang="en-US" sz="1800" dirty="0" err="1" smtClean="0"/>
              <a:t>ind</a:t>
            </a:r>
            <a:r>
              <a:rPr lang="en-US" sz="1800" dirty="0" smtClean="0"/>
              <a:t> </a:t>
            </a:r>
            <a:r>
              <a:rPr lang="en-US" sz="1800" dirty="0" err="1" smtClean="0"/>
              <a:t>i</a:t>
            </a:r>
            <a:r>
              <a:rPr lang="en-US" sz="1800" dirty="0" smtClean="0"/>
              <a:t> </a:t>
            </a:r>
            <a:r>
              <a:rPr lang="en-US" sz="1800" dirty="0" err="1" smtClean="0"/>
              <a:t>synd</a:t>
            </a:r>
            <a:r>
              <a:rPr lang="en-US" sz="1800" dirty="0" smtClean="0"/>
              <a:t> </a:t>
            </a:r>
            <a:r>
              <a:rPr lang="en-US" sz="1800" dirty="0" err="1" smtClean="0"/>
              <a:t>som</a:t>
            </a:r>
            <a:r>
              <a:rPr lang="en-US" sz="1800" dirty="0" smtClean="0"/>
              <a:t> et problem, der stammer </a:t>
            </a:r>
            <a:r>
              <a:rPr lang="en-US" sz="1800" dirty="0" err="1"/>
              <a:t>fra</a:t>
            </a:r>
            <a:r>
              <a:rPr lang="en-US" sz="1800" dirty="0"/>
              <a:t> Adams </a:t>
            </a:r>
            <a:r>
              <a:rPr lang="en-US" sz="1800" dirty="0" err="1" smtClean="0"/>
              <a:t>oprør</a:t>
            </a:r>
            <a:r>
              <a:rPr lang="en-US" sz="1800" dirty="0" smtClean="0"/>
              <a:t> </a:t>
            </a:r>
            <a:r>
              <a:rPr lang="en-US" sz="1800" dirty="0"/>
              <a:t>mod </a:t>
            </a:r>
            <a:r>
              <a:rPr lang="en-US" sz="1800" dirty="0" err="1" smtClean="0"/>
              <a:t>Gud</a:t>
            </a:r>
            <a:r>
              <a:rPr lang="en-US" sz="1800" dirty="0" smtClean="0"/>
              <a:t>.</a:t>
            </a:r>
            <a:endParaRPr lang="en-US" sz="1800" dirty="0"/>
          </a:p>
          <a:p>
            <a:r>
              <a:rPr lang="en-US" sz="1800" dirty="0" err="1"/>
              <a:t>Syndigheden</a:t>
            </a:r>
            <a:r>
              <a:rPr lang="en-US" sz="1800" dirty="0"/>
              <a:t> </a:t>
            </a:r>
            <a:r>
              <a:rPr lang="en-US" sz="1800" dirty="0" err="1" smtClean="0"/>
              <a:t>går</a:t>
            </a:r>
            <a:r>
              <a:rPr lang="en-US" sz="1800" dirty="0" smtClean="0"/>
              <a:t> </a:t>
            </a:r>
            <a:r>
              <a:rPr lang="en-US" sz="1800" dirty="0" err="1" smtClean="0"/>
              <a:t>tilbage</a:t>
            </a:r>
            <a:r>
              <a:rPr lang="en-US" sz="1800" dirty="0" smtClean="0"/>
              <a:t> </a:t>
            </a:r>
            <a:r>
              <a:rPr lang="en-US" sz="1800" dirty="0" err="1" smtClean="0"/>
              <a:t>til</a:t>
            </a:r>
            <a:r>
              <a:rPr lang="en-US" sz="1800" dirty="0" smtClean="0"/>
              <a:t> Adam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err="1" smtClean="0"/>
              <a:t>Evas</a:t>
            </a:r>
            <a:r>
              <a:rPr lang="en-US" sz="1800" dirty="0" smtClean="0"/>
              <a:t> </a:t>
            </a:r>
            <a:r>
              <a:rPr lang="en-US" sz="1800" dirty="0" err="1" smtClean="0"/>
              <a:t>ulydighed</a:t>
            </a:r>
            <a:r>
              <a:rPr lang="en-US" sz="1800" dirty="0" smtClean="0"/>
              <a:t>.</a:t>
            </a:r>
            <a:endParaRPr lang="en-US" sz="1800" dirty="0"/>
          </a:p>
          <a:p>
            <a:r>
              <a:rPr lang="en-US" sz="1800" dirty="0" err="1" smtClean="0"/>
              <a:t>Mennesket</a:t>
            </a:r>
            <a:r>
              <a:rPr lang="en-US" sz="1800" dirty="0" smtClean="0"/>
              <a:t> </a:t>
            </a:r>
            <a:r>
              <a:rPr lang="en-US" sz="1800" dirty="0" err="1" smtClean="0"/>
              <a:t>behøver</a:t>
            </a:r>
            <a:r>
              <a:rPr lang="en-US" sz="1800" dirty="0" smtClean="0"/>
              <a:t> </a:t>
            </a:r>
            <a:r>
              <a:rPr lang="en-US" sz="1800" dirty="0" err="1" smtClean="0"/>
              <a:t>frelse</a:t>
            </a:r>
            <a:r>
              <a:rPr lang="en-US" sz="1800" dirty="0" smtClean="0"/>
              <a:t> </a:t>
            </a:r>
            <a:r>
              <a:rPr lang="en-US" sz="1800" dirty="0" err="1" smtClean="0"/>
              <a:t>fra</a:t>
            </a:r>
            <a:r>
              <a:rPr lang="en-US" sz="1800" dirty="0" smtClean="0"/>
              <a:t> </a:t>
            </a:r>
            <a:r>
              <a:rPr lang="en-US" sz="1800" dirty="0" err="1" smtClean="0"/>
              <a:t>synd</a:t>
            </a:r>
            <a:r>
              <a:rPr lang="en-US" sz="1800" dirty="0" smtClean="0"/>
              <a:t> </a:t>
            </a:r>
            <a:r>
              <a:rPr lang="en-US" sz="1800" dirty="0" err="1" smtClean="0"/>
              <a:t>ved</a:t>
            </a:r>
            <a:r>
              <a:rPr lang="en-US" sz="1800" dirty="0" smtClean="0"/>
              <a:t> </a:t>
            </a:r>
            <a:r>
              <a:rPr lang="en-US" sz="1800" dirty="0" err="1" smtClean="0"/>
              <a:t>tro</a:t>
            </a:r>
            <a:r>
              <a:rPr lang="en-US" sz="1800" dirty="0" smtClean="0"/>
              <a:t>.</a:t>
            </a: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6731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id="{8380AD67-C5CA-4918-B4BB-C359BB03EE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B5498B8-FC87-44D7-BC08-C44F83F12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0625" y="1071732"/>
            <a:ext cx="6272784" cy="15350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 smtClean="0"/>
              <a:t>Martin Luther </a:t>
            </a:r>
            <a:br>
              <a:rPr lang="en-US" sz="4400" dirty="0" smtClean="0"/>
            </a:br>
            <a:r>
              <a:rPr lang="en-US" sz="4400" dirty="0" smtClean="0"/>
              <a:t>(1483-1546 </a:t>
            </a:r>
            <a:r>
              <a:rPr lang="en-US" sz="4400" dirty="0" err="1" smtClean="0"/>
              <a:t>e.Kr</a:t>
            </a:r>
            <a:r>
              <a:rPr lang="en-US" sz="4400" dirty="0" smtClean="0"/>
              <a:t>.)</a:t>
            </a:r>
            <a:endParaRPr lang="en-US" sz="4400" dirty="0"/>
          </a:p>
        </p:txBody>
      </p:sp>
      <p:pic>
        <p:nvPicPr>
          <p:cNvPr id="6" name="Picture 4" descr="Martin Luther - Wikipedia, den frie encyklopædi">
            <a:extLst>
              <a:ext uri="{FF2B5EF4-FFF2-40B4-BE49-F238E27FC236}">
                <a16:creationId xmlns:a16="http://schemas.microsoft.com/office/drawing/2014/main" id="{E9C8919E-7793-4D78-B822-7C758DCCEFE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4" r="22264"/>
          <a:stretch/>
        </p:blipFill>
        <p:spPr bwMode="auto">
          <a:xfrm>
            <a:off x="20" y="10"/>
            <a:ext cx="450530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Rectangle 91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0BCEDD7-9CCF-4346-A2A4-12F4AFFB08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216" y="3351276"/>
            <a:ext cx="6272784" cy="2825686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da-DK" sz="1800" dirty="0"/>
              <a:t>Videreførte </a:t>
            </a:r>
            <a:r>
              <a:rPr lang="da-DK" sz="1800" dirty="0" err="1"/>
              <a:t>arvesyndslæren</a:t>
            </a:r>
            <a:r>
              <a:rPr lang="da-DK" sz="1800" dirty="0"/>
              <a:t> </a:t>
            </a:r>
            <a:r>
              <a:rPr lang="da-DK" sz="1800" dirty="0" smtClean="0"/>
              <a:t>fra kirkefaderen Augustin.</a:t>
            </a:r>
            <a:endParaRPr lang="da-DK" sz="1800" dirty="0"/>
          </a:p>
          <a:p>
            <a:r>
              <a:rPr lang="da-DK" sz="1800" dirty="0"/>
              <a:t>Adam og Evas </a:t>
            </a:r>
            <a:r>
              <a:rPr lang="da-DK" sz="1800" dirty="0" smtClean="0"/>
              <a:t>oprør </a:t>
            </a:r>
            <a:r>
              <a:rPr lang="da-DK" sz="1800" dirty="0">
                <a:sym typeface="Wingdings" panose="05000000000000000000" pitchFamily="2" charset="2"/>
              </a:rPr>
              <a:t> ændrer forholdet mellem mennesket og </a:t>
            </a:r>
            <a:r>
              <a:rPr lang="da-DK" sz="1800" dirty="0" smtClean="0">
                <a:sym typeface="Wingdings" panose="05000000000000000000" pitchFamily="2" charset="2"/>
              </a:rPr>
              <a:t>Gud. Adskillelsen er et vilkår for mennesket.</a:t>
            </a:r>
            <a:endParaRPr lang="da-DK" sz="1800" dirty="0">
              <a:sym typeface="Wingdings" panose="05000000000000000000" pitchFamily="2" charset="2"/>
            </a:endParaRPr>
          </a:p>
          <a:p>
            <a:r>
              <a:rPr lang="da-DK" sz="1800" dirty="0"/>
              <a:t>Mennesket er </a:t>
            </a:r>
            <a:r>
              <a:rPr lang="da-DK" sz="1800" dirty="0" smtClean="0"/>
              <a:t>født syndigt og egoistisk. </a:t>
            </a:r>
            <a:endParaRPr lang="da-DK" sz="1800" dirty="0"/>
          </a:p>
          <a:p>
            <a:r>
              <a:rPr lang="da-DK" sz="1800" dirty="0"/>
              <a:t>Frelse </a:t>
            </a:r>
            <a:r>
              <a:rPr lang="da-DK" sz="1800" dirty="0" smtClean="0">
                <a:sym typeface="Wingdings" panose="05000000000000000000" pitchFamily="2" charset="2"/>
              </a:rPr>
              <a:t>ved tro kan g</a:t>
            </a:r>
            <a:r>
              <a:rPr lang="da-DK" sz="1800" dirty="0" smtClean="0"/>
              <a:t>enetablere menneskets forhold </a:t>
            </a:r>
            <a:r>
              <a:rPr lang="da-DK" sz="1800" dirty="0"/>
              <a:t>til </a:t>
            </a:r>
            <a:r>
              <a:rPr lang="da-DK" sz="1800" dirty="0" smtClean="0"/>
              <a:t>Gud </a:t>
            </a:r>
            <a:r>
              <a:rPr lang="da-DK" sz="1800" dirty="0">
                <a:sym typeface="Wingdings" panose="05000000000000000000" pitchFamily="2" charset="2"/>
              </a:rPr>
              <a:t> befrielse </a:t>
            </a:r>
            <a:r>
              <a:rPr lang="da-DK" sz="1800" dirty="0" smtClean="0">
                <a:sym typeface="Wingdings" panose="05000000000000000000" pitchFamily="2" charset="2"/>
              </a:rPr>
              <a:t>fra syndens magt.</a:t>
            </a:r>
          </a:p>
          <a:p>
            <a:r>
              <a:rPr lang="da-DK" sz="1800" dirty="0" smtClean="0">
                <a:sym typeface="Wingdings" panose="05000000000000000000" pitchFamily="2" charset="2"/>
              </a:rPr>
              <a:t>Udfordrede den katolske kirkes lære om aflad og tilgivelse for synd hos præsten. Mennesket skal selv gå direkte til Gud.</a:t>
            </a:r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6917447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8380AD67-C5CA-4918-B4BB-C359BB03EE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F73FDF9-D718-4D12-ABB0-CF768612E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216" y="1076324"/>
            <a:ext cx="6272784" cy="15350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 err="1" smtClean="0"/>
              <a:t>Søren</a:t>
            </a:r>
            <a:r>
              <a:rPr lang="en-US" sz="4400" dirty="0" smtClean="0"/>
              <a:t> Kierkegaard</a:t>
            </a:r>
            <a:br>
              <a:rPr lang="en-US" sz="4400" dirty="0" smtClean="0"/>
            </a:br>
            <a:r>
              <a:rPr lang="en-US" sz="4400" dirty="0" smtClean="0"/>
              <a:t>(1813-1855 </a:t>
            </a:r>
            <a:r>
              <a:rPr lang="en-US" sz="4400" dirty="0" err="1" smtClean="0"/>
              <a:t>e.Kr</a:t>
            </a:r>
            <a:r>
              <a:rPr lang="en-US" sz="4400" dirty="0" smtClean="0"/>
              <a:t>.) </a:t>
            </a:r>
            <a:endParaRPr lang="en-US" sz="4400" dirty="0"/>
          </a:p>
        </p:txBody>
      </p:sp>
      <p:pic>
        <p:nvPicPr>
          <p:cNvPr id="6146" name="Picture 2" descr="Søren Kierkegaard | lex.dk – Den Store Danske">
            <a:extLst>
              <a:ext uri="{FF2B5EF4-FFF2-40B4-BE49-F238E27FC236}">
                <a16:creationId xmlns:a16="http://schemas.microsoft.com/office/drawing/2014/main" id="{2EA63393-E971-4AEB-BCA5-2D2DD1675C6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1"/>
          <a:stretch/>
        </p:blipFill>
        <p:spPr bwMode="auto">
          <a:xfrm>
            <a:off x="20" y="10"/>
            <a:ext cx="450530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8ECE66-8737-4D0E-8106-5AC44F483B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216" y="3351276"/>
            <a:ext cx="6272784" cy="2825686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1800" dirty="0" err="1" smtClean="0"/>
              <a:t>Menneskelig</a:t>
            </a:r>
            <a:r>
              <a:rPr lang="en-US" sz="1800" dirty="0" smtClean="0"/>
              <a:t> </a:t>
            </a:r>
            <a:r>
              <a:rPr lang="en-US" sz="1800" dirty="0" err="1"/>
              <a:t>bevidsthed</a:t>
            </a:r>
            <a:r>
              <a:rPr lang="en-US" sz="1800" dirty="0"/>
              <a:t> </a:t>
            </a:r>
            <a:r>
              <a:rPr lang="en-US" sz="1800" dirty="0" err="1" smtClean="0"/>
              <a:t>øges</a:t>
            </a:r>
            <a:r>
              <a:rPr lang="en-US" sz="1800" dirty="0" smtClean="0"/>
              <a:t> </a:t>
            </a:r>
            <a:r>
              <a:rPr lang="en-US" sz="1800" dirty="0" err="1" smtClean="0"/>
              <a:t>ved</a:t>
            </a:r>
            <a:r>
              <a:rPr lang="en-US" sz="1800" dirty="0" smtClean="0"/>
              <a:t> alder </a:t>
            </a:r>
            <a:r>
              <a:rPr lang="en-US" sz="1800" dirty="0" err="1" smtClean="0"/>
              <a:t>og</a:t>
            </a:r>
            <a:r>
              <a:rPr lang="en-US" sz="1800" dirty="0" smtClean="0"/>
              <a:t> </a:t>
            </a:r>
            <a:r>
              <a:rPr lang="en-US" sz="1800" dirty="0" err="1" smtClean="0"/>
              <a:t>modenhed</a:t>
            </a:r>
            <a:r>
              <a:rPr lang="en-US" sz="1800" dirty="0" smtClean="0"/>
              <a:t>.</a:t>
            </a:r>
            <a:endParaRPr lang="en-US" sz="1800" dirty="0"/>
          </a:p>
          <a:p>
            <a:r>
              <a:rPr lang="en-US" sz="1800" dirty="0" err="1" smtClean="0"/>
              <a:t>Først</a:t>
            </a:r>
            <a:r>
              <a:rPr lang="en-US" sz="1800" dirty="0" smtClean="0"/>
              <a:t> </a:t>
            </a:r>
            <a:r>
              <a:rPr lang="en-US" sz="1800" dirty="0" err="1" smtClean="0"/>
              <a:t>når</a:t>
            </a:r>
            <a:r>
              <a:rPr lang="en-US" sz="1800" dirty="0" smtClean="0"/>
              <a:t> </a:t>
            </a:r>
            <a:r>
              <a:rPr lang="en-US" sz="1800" dirty="0" err="1" smtClean="0"/>
              <a:t>mennesket</a:t>
            </a:r>
            <a:r>
              <a:rPr lang="en-US" sz="1800" dirty="0" smtClean="0"/>
              <a:t> </a:t>
            </a:r>
            <a:r>
              <a:rPr lang="en-US" sz="1800" dirty="0" err="1" smtClean="0"/>
              <a:t>forstår</a:t>
            </a:r>
            <a:r>
              <a:rPr lang="en-US" sz="1800" dirty="0" smtClean="0"/>
              <a:t>, </a:t>
            </a:r>
            <a:r>
              <a:rPr lang="en-US" sz="1800" dirty="0" err="1" smtClean="0"/>
              <a:t>hvad</a:t>
            </a:r>
            <a:r>
              <a:rPr lang="en-US" sz="1800" dirty="0" smtClean="0"/>
              <a:t> der </a:t>
            </a:r>
            <a:r>
              <a:rPr lang="en-US" sz="1800" dirty="0" err="1" smtClean="0"/>
              <a:t>er</a:t>
            </a:r>
            <a:r>
              <a:rPr lang="en-US" sz="1800" dirty="0" smtClean="0"/>
              <a:t> </a:t>
            </a:r>
            <a:r>
              <a:rPr lang="en-US" sz="1800" dirty="0" err="1" smtClean="0"/>
              <a:t>rigtigt</a:t>
            </a:r>
            <a:r>
              <a:rPr lang="en-US" sz="1800" dirty="0" smtClean="0"/>
              <a:t> </a:t>
            </a:r>
            <a:r>
              <a:rPr lang="en-US" sz="1800" dirty="0" err="1" smtClean="0"/>
              <a:t>og</a:t>
            </a:r>
            <a:r>
              <a:rPr lang="en-US" sz="1800" dirty="0" smtClean="0"/>
              <a:t> </a:t>
            </a:r>
            <a:r>
              <a:rPr lang="en-US" sz="1800" dirty="0" err="1" smtClean="0"/>
              <a:t>forkert</a:t>
            </a:r>
            <a:r>
              <a:rPr lang="en-US" sz="1800" dirty="0" smtClean="0"/>
              <a:t>, </a:t>
            </a:r>
            <a:r>
              <a:rPr lang="en-US" sz="1800" dirty="0" err="1" smtClean="0"/>
              <a:t>kan</a:t>
            </a:r>
            <a:r>
              <a:rPr lang="en-US" sz="1800" dirty="0" smtClean="0"/>
              <a:t> man </a:t>
            </a:r>
            <a:r>
              <a:rPr lang="en-US" sz="1800" dirty="0" err="1" smtClean="0"/>
              <a:t>kalde</a:t>
            </a:r>
            <a:r>
              <a:rPr lang="en-US" sz="1800" dirty="0" smtClean="0"/>
              <a:t> et </a:t>
            </a:r>
            <a:r>
              <a:rPr lang="en-US" sz="1800" dirty="0" err="1" smtClean="0"/>
              <a:t>mennesket</a:t>
            </a:r>
            <a:r>
              <a:rPr lang="en-US" sz="1800" dirty="0" smtClean="0"/>
              <a:t> </a:t>
            </a:r>
            <a:r>
              <a:rPr lang="en-US" sz="1800" dirty="0" err="1" smtClean="0"/>
              <a:t>en</a:t>
            </a:r>
            <a:r>
              <a:rPr lang="en-US" sz="1800" dirty="0" smtClean="0"/>
              <a:t> </a:t>
            </a:r>
            <a:r>
              <a:rPr lang="en-US" sz="1800" dirty="0" err="1" smtClean="0"/>
              <a:t>synder</a:t>
            </a:r>
            <a:r>
              <a:rPr lang="en-US" sz="1800" dirty="0" smtClean="0"/>
              <a:t>. </a:t>
            </a:r>
            <a:endParaRPr lang="en-US" sz="1800" dirty="0"/>
          </a:p>
          <a:p>
            <a:r>
              <a:rPr lang="en-US" sz="1800" dirty="0" err="1" smtClean="0"/>
              <a:t>Udvikling</a:t>
            </a:r>
            <a:r>
              <a:rPr lang="en-US" sz="1800" dirty="0" smtClean="0"/>
              <a:t> </a:t>
            </a:r>
            <a:r>
              <a:rPr lang="en-US" sz="1800" dirty="0" err="1" smtClean="0"/>
              <a:t>af</a:t>
            </a:r>
            <a:r>
              <a:rPr lang="en-US" sz="1800" dirty="0" smtClean="0"/>
              <a:t> </a:t>
            </a:r>
            <a:r>
              <a:rPr lang="en-US" sz="1800" dirty="0" err="1" smtClean="0"/>
              <a:t>bevidsthed</a:t>
            </a:r>
            <a:r>
              <a:rPr lang="en-US" sz="1800" dirty="0" smtClean="0"/>
              <a:t> </a:t>
            </a:r>
            <a:r>
              <a:rPr lang="en-US" sz="1800" dirty="0" err="1" smtClean="0"/>
              <a:t>kan</a:t>
            </a:r>
            <a:r>
              <a:rPr lang="en-US" sz="1800" dirty="0" smtClean="0"/>
              <a:t> </a:t>
            </a:r>
            <a:r>
              <a:rPr lang="en-US" sz="1800" dirty="0" err="1" smtClean="0"/>
              <a:t>skabe</a:t>
            </a:r>
            <a:r>
              <a:rPr lang="en-US" sz="1800" dirty="0" smtClean="0"/>
              <a:t> a</a:t>
            </a:r>
            <a:r>
              <a:rPr lang="en-US" sz="1800" dirty="0" smtClean="0">
                <a:sym typeface="Wingdings" panose="05000000000000000000" pitchFamily="2" charset="2"/>
              </a:rPr>
              <a:t>ngst for </a:t>
            </a:r>
            <a:r>
              <a:rPr lang="en-US" sz="1800" dirty="0" err="1" smtClean="0">
                <a:sym typeface="Wingdings" panose="05000000000000000000" pitchFamily="2" charset="2"/>
              </a:rPr>
              <a:t>livet</a:t>
            </a:r>
            <a:r>
              <a:rPr lang="en-US" sz="1800" dirty="0" smtClean="0">
                <a:sym typeface="Wingdings" panose="05000000000000000000" pitchFamily="2" charset="2"/>
              </a:rPr>
              <a:t>.</a:t>
            </a:r>
            <a:endParaRPr lang="en-US" sz="1800" dirty="0">
              <a:sym typeface="Wingdings" panose="05000000000000000000" pitchFamily="2" charset="2"/>
            </a:endParaRPr>
          </a:p>
          <a:p>
            <a:r>
              <a:rPr lang="en-US" sz="1800" dirty="0" err="1">
                <a:sym typeface="Wingdings" panose="05000000000000000000" pitchFamily="2" charset="2"/>
              </a:rPr>
              <a:t>Mennesket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 smtClean="0">
                <a:sym typeface="Wingdings" panose="05000000000000000000" pitchFamily="2" charset="2"/>
              </a:rPr>
              <a:t>skal</a:t>
            </a:r>
            <a:r>
              <a:rPr lang="en-US" sz="1800" dirty="0" smtClean="0">
                <a:sym typeface="Wingdings" panose="05000000000000000000" pitchFamily="2" charset="2"/>
              </a:rPr>
              <a:t> </a:t>
            </a:r>
            <a:r>
              <a:rPr lang="en-US" sz="1800" dirty="0" err="1" smtClean="0">
                <a:sym typeface="Wingdings" panose="05000000000000000000" pitchFamily="2" charset="2"/>
              </a:rPr>
              <a:t>tage</a:t>
            </a:r>
            <a:r>
              <a:rPr lang="en-US" sz="1800" dirty="0" smtClean="0">
                <a:sym typeface="Wingdings" panose="05000000000000000000" pitchFamily="2" charset="2"/>
              </a:rPr>
              <a:t> sine </a:t>
            </a:r>
            <a:r>
              <a:rPr lang="en-US" sz="1800" dirty="0" err="1">
                <a:sym typeface="Wingdings" panose="05000000000000000000" pitchFamily="2" charset="2"/>
              </a:rPr>
              <a:t>egne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 smtClean="0">
                <a:sym typeface="Wingdings" panose="05000000000000000000" pitchFamily="2" charset="2"/>
              </a:rPr>
              <a:t>beslutninger</a:t>
            </a:r>
            <a:r>
              <a:rPr lang="en-US" sz="1800" dirty="0" smtClean="0">
                <a:sym typeface="Wingdings" panose="05000000000000000000" pitchFamily="2" charset="2"/>
              </a:rPr>
              <a:t> </a:t>
            </a:r>
            <a:r>
              <a:rPr lang="en-US" sz="1800" dirty="0" err="1" smtClean="0">
                <a:sym typeface="Wingdings" panose="05000000000000000000" pitchFamily="2" charset="2"/>
              </a:rPr>
              <a:t>og</a:t>
            </a:r>
            <a:r>
              <a:rPr lang="en-US" sz="1800" dirty="0" smtClean="0">
                <a:sym typeface="Wingdings" panose="05000000000000000000" pitchFamily="2" charset="2"/>
              </a:rPr>
              <a:t> </a:t>
            </a:r>
            <a:r>
              <a:rPr lang="en-US" sz="1800" dirty="0" err="1" smtClean="0">
                <a:sym typeface="Wingdings" panose="05000000000000000000" pitchFamily="2" charset="2"/>
              </a:rPr>
              <a:t>træffe</a:t>
            </a:r>
            <a:r>
              <a:rPr lang="en-US" sz="1800" dirty="0" smtClean="0">
                <a:sym typeface="Wingdings" panose="05000000000000000000" pitchFamily="2" charset="2"/>
              </a:rPr>
              <a:t> </a:t>
            </a:r>
            <a:r>
              <a:rPr lang="en-US" sz="1800" dirty="0" err="1" smtClean="0">
                <a:sym typeface="Wingdings" panose="05000000000000000000" pitchFamily="2" charset="2"/>
              </a:rPr>
              <a:t>valg</a:t>
            </a:r>
            <a:r>
              <a:rPr lang="en-US" sz="1800" dirty="0" smtClean="0">
                <a:sym typeface="Wingdings" panose="05000000000000000000" pitchFamily="2" charset="2"/>
              </a:rPr>
              <a:t>: “</a:t>
            </a:r>
            <a:r>
              <a:rPr lang="en-US" sz="1800" dirty="0" err="1" smtClean="0">
                <a:sym typeface="Wingdings" panose="05000000000000000000" pitchFamily="2" charset="2"/>
              </a:rPr>
              <a:t>Forhold</a:t>
            </a:r>
            <a:r>
              <a:rPr lang="en-US" sz="1800" dirty="0" smtClean="0">
                <a:sym typeface="Wingdings" panose="05000000000000000000" pitchFamily="2" charset="2"/>
              </a:rPr>
              <a:t> dig </a:t>
            </a:r>
            <a:r>
              <a:rPr lang="en-US" sz="1800" dirty="0" err="1" smtClean="0">
                <a:sym typeface="Wingdings" panose="05000000000000000000" pitchFamily="2" charset="2"/>
              </a:rPr>
              <a:t>til</a:t>
            </a:r>
            <a:r>
              <a:rPr lang="en-US" sz="1800" dirty="0" smtClean="0">
                <a:sym typeface="Wingdings" panose="05000000000000000000" pitchFamily="2" charset="2"/>
              </a:rPr>
              <a:t> dig </a:t>
            </a:r>
            <a:r>
              <a:rPr lang="en-US" sz="1800" dirty="0" err="1" smtClean="0">
                <a:sym typeface="Wingdings" panose="05000000000000000000" pitchFamily="2" charset="2"/>
              </a:rPr>
              <a:t>selv</a:t>
            </a:r>
            <a:r>
              <a:rPr lang="en-US" sz="1800" dirty="0" smtClean="0">
                <a:sym typeface="Wingdings" panose="05000000000000000000" pitchFamily="2" charset="2"/>
              </a:rPr>
              <a:t>.”</a:t>
            </a:r>
            <a:endParaRPr lang="en-US" sz="1800" dirty="0">
              <a:sym typeface="Wingdings" panose="05000000000000000000" pitchFamily="2" charset="2"/>
            </a:endParaRPr>
          </a:p>
          <a:p>
            <a:r>
              <a:rPr lang="en-US" sz="1800" dirty="0" err="1" smtClean="0"/>
              <a:t>Mennesket</a:t>
            </a:r>
            <a:r>
              <a:rPr lang="en-US" sz="1800" dirty="0" smtClean="0"/>
              <a:t> </a:t>
            </a:r>
            <a:r>
              <a:rPr lang="en-US" sz="1800" dirty="0" err="1" smtClean="0"/>
              <a:t>kan</a:t>
            </a:r>
            <a:r>
              <a:rPr lang="en-US" sz="1800" dirty="0" smtClean="0"/>
              <a:t> </a:t>
            </a:r>
            <a:r>
              <a:rPr lang="en-US" sz="1800" dirty="0" err="1" smtClean="0"/>
              <a:t>hvile</a:t>
            </a:r>
            <a:r>
              <a:rPr lang="en-US" sz="1800" dirty="0" smtClean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forholdet</a:t>
            </a:r>
            <a:r>
              <a:rPr lang="en-US" sz="1800" dirty="0"/>
              <a:t> </a:t>
            </a:r>
            <a:r>
              <a:rPr lang="en-US" sz="1800" dirty="0" err="1"/>
              <a:t>til</a:t>
            </a:r>
            <a:r>
              <a:rPr lang="en-US" sz="1800" dirty="0"/>
              <a:t> </a:t>
            </a:r>
            <a:r>
              <a:rPr lang="en-US" sz="1800" dirty="0" err="1"/>
              <a:t>Gud</a:t>
            </a:r>
            <a:r>
              <a:rPr lang="en-US" sz="1800" dirty="0"/>
              <a:t> </a:t>
            </a:r>
            <a:r>
              <a:rPr lang="en-US" sz="1800" dirty="0" err="1" smtClean="0"/>
              <a:t>og</a:t>
            </a:r>
            <a:r>
              <a:rPr lang="en-US" sz="1800" dirty="0" smtClean="0"/>
              <a:t> </a:t>
            </a:r>
            <a:r>
              <a:rPr lang="en-US" sz="1800" dirty="0" err="1" smtClean="0"/>
              <a:t>frisættes</a:t>
            </a:r>
            <a:r>
              <a:rPr lang="en-US" sz="1800" dirty="0" smtClean="0"/>
              <a:t> for </a:t>
            </a:r>
            <a:r>
              <a:rPr lang="en-US" sz="1800" dirty="0" err="1" smtClean="0"/>
              <a:t>synd</a:t>
            </a:r>
            <a:r>
              <a:rPr lang="en-US" sz="1800" dirty="0" smtClean="0"/>
              <a:t> </a:t>
            </a:r>
            <a:r>
              <a:rPr lang="en-US" sz="1800" dirty="0" err="1" smtClean="0"/>
              <a:t>og</a:t>
            </a:r>
            <a:r>
              <a:rPr lang="en-US" sz="1800" dirty="0" smtClean="0"/>
              <a:t> angst </a:t>
            </a:r>
            <a:r>
              <a:rPr lang="en-US" sz="1800" dirty="0" err="1" smtClean="0"/>
              <a:t>i</a:t>
            </a:r>
            <a:r>
              <a:rPr lang="en-US" sz="1800" dirty="0" smtClean="0"/>
              <a:t> </a:t>
            </a:r>
            <a:r>
              <a:rPr lang="en-US" sz="1800" dirty="0" err="1" smtClean="0"/>
              <a:t>troen</a:t>
            </a:r>
            <a:r>
              <a:rPr lang="en-US" sz="1800" dirty="0" smtClean="0"/>
              <a:t> </a:t>
            </a:r>
            <a:r>
              <a:rPr lang="en-US" sz="1800" dirty="0" err="1" smtClean="0"/>
              <a:t>på</a:t>
            </a:r>
            <a:r>
              <a:rPr lang="en-US" sz="1800" dirty="0" smtClean="0"/>
              <a:t> </a:t>
            </a:r>
            <a:r>
              <a:rPr lang="en-US" sz="1800" dirty="0" err="1" smtClean="0"/>
              <a:t>Kristus</a:t>
            </a:r>
            <a:r>
              <a:rPr lang="en-US" sz="1800" dirty="0" smtClean="0"/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06252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8380AD67-C5CA-4918-B4BB-C359BB03EE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2E5182-D2F6-47E4-9181-9444CAF94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216" y="1076324"/>
            <a:ext cx="6272784" cy="15350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 err="1" smtClean="0"/>
              <a:t>Perspektivering</a:t>
            </a:r>
            <a:r>
              <a:rPr lang="en-US" sz="5200" dirty="0" smtClean="0"/>
              <a:t> </a:t>
            </a:r>
            <a:r>
              <a:rPr lang="en-US" sz="5200" dirty="0" err="1" smtClean="0"/>
              <a:t>til</a:t>
            </a:r>
            <a:r>
              <a:rPr lang="en-US" sz="5200" dirty="0" smtClean="0"/>
              <a:t> </a:t>
            </a:r>
            <a:r>
              <a:rPr lang="en-US" sz="5200" dirty="0" err="1" smtClean="0"/>
              <a:t>islams</a:t>
            </a:r>
            <a:r>
              <a:rPr lang="en-US" sz="5200" dirty="0" smtClean="0"/>
              <a:t> </a:t>
            </a:r>
            <a:r>
              <a:rPr lang="en-US" sz="5200" dirty="0" err="1" smtClean="0"/>
              <a:t>lære</a:t>
            </a:r>
            <a:endParaRPr lang="en-US" sz="5200" dirty="0"/>
          </a:p>
        </p:txBody>
      </p:sp>
      <p:pic>
        <p:nvPicPr>
          <p:cNvPr id="7170" name="Picture 2" descr="Jesus in the Qur'an and the Third Way between Extremism and Secularism">
            <a:extLst>
              <a:ext uri="{FF2B5EF4-FFF2-40B4-BE49-F238E27FC236}">
                <a16:creationId xmlns:a16="http://schemas.microsoft.com/office/drawing/2014/main" id="{FFE6F85F-24DB-4D65-AD4D-B3FA7A59826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7" r="30407"/>
          <a:stretch/>
        </p:blipFill>
        <p:spPr bwMode="auto">
          <a:xfrm>
            <a:off x="20" y="10"/>
            <a:ext cx="450530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F41C02-01C0-48B3-8485-9960AD09B4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99266" y="3434732"/>
            <a:ext cx="6272784" cy="282568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a-DK" sz="1800" dirty="0"/>
              <a:t>Arvesyndslæren findes ikke </a:t>
            </a:r>
            <a:r>
              <a:rPr lang="da-DK" sz="1800" dirty="0" smtClean="0"/>
              <a:t>i islam: Mennesket er ikke syndigt, men glemsomt. Man fødes som uskyldig.</a:t>
            </a:r>
            <a:endParaRPr lang="da-DK" sz="1800" dirty="0"/>
          </a:p>
          <a:p>
            <a:r>
              <a:rPr lang="da-DK" sz="1800" dirty="0"/>
              <a:t>Myten om Adam og Eva er anderledes </a:t>
            </a:r>
            <a:r>
              <a:rPr lang="da-DK" sz="1800" dirty="0" smtClean="0"/>
              <a:t>i Koranen, </a:t>
            </a:r>
            <a:r>
              <a:rPr lang="da-DK" sz="1800" dirty="0" err="1" smtClean="0"/>
              <a:t>sura</a:t>
            </a:r>
            <a:r>
              <a:rPr lang="da-DK" sz="1800" dirty="0" smtClean="0"/>
              <a:t> 7, hvor mennesket ikke oplever et ‘syndefald’, men lærer af sine fejl og oplæres i anger, bøn og tilgivelse.</a:t>
            </a:r>
          </a:p>
          <a:p>
            <a:r>
              <a:rPr lang="da-DK" sz="1800" dirty="0" smtClean="0"/>
              <a:t> Jesus </a:t>
            </a:r>
            <a:r>
              <a:rPr lang="da-DK" sz="1800" dirty="0"/>
              <a:t>er ikke menneskets </a:t>
            </a:r>
            <a:r>
              <a:rPr lang="da-DK" sz="1800" dirty="0" smtClean="0"/>
              <a:t>frelser, der dør på korset, genopstår og løser problemet med synd. Jesus er blot en profet og ikke Guds søn. </a:t>
            </a:r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42474498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1452</TotalTime>
  <Words>400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Arial</vt:lpstr>
      <vt:lpstr>Avenir Next LT Pro</vt:lpstr>
      <vt:lpstr>Calibri</vt:lpstr>
      <vt:lpstr>Wingdings</vt:lpstr>
      <vt:lpstr>AccentBoxVTI</vt:lpstr>
      <vt:lpstr>Arvesyndslæren</vt:lpstr>
      <vt:lpstr>Hvad er synd? </vt:lpstr>
      <vt:lpstr>Apolsten Paulus </vt:lpstr>
      <vt:lpstr>Augustin (354-430 e.Kr.) </vt:lpstr>
      <vt:lpstr>Martin Luther  (1483-1546 e.Kr.)</vt:lpstr>
      <vt:lpstr>Søren Kierkegaard (1813-1855 e.Kr.) </vt:lpstr>
      <vt:lpstr>Perspektivering til islams lære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Arvesyndslæren</dc:title>
  <dc:creator>shaddai akpe</dc:creator>
  <cp:lastModifiedBy>Christian Grøndahl Stage</cp:lastModifiedBy>
  <cp:revision>21</cp:revision>
  <dcterms:created xsi:type="dcterms:W3CDTF">2020-10-25T09:37:03Z</dcterms:created>
  <dcterms:modified xsi:type="dcterms:W3CDTF">2021-10-11T09:28:13Z</dcterms:modified>
</cp:coreProperties>
</file>