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98ED9-9345-89FD-DC59-599EED1C1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9F48CB8-CCB1-0C9A-FDCD-396A21504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AD52C3-434F-A5D5-FC23-0AAF629A1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D22D9C-2098-914B-00DD-E83051B8C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E9B116-FD0A-53BE-D33D-9DE18E87D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794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D7D65-2DD4-6FF3-8CC0-DD285321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784B61-7D5E-44CC-F797-E13D9B401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7CD7CF-719C-8671-8170-A84714A7B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5DFCCF-E43D-297C-142B-06064503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AE905B-8F92-C056-B810-B7087C293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865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98DCE-D471-DD62-FDB6-913FF518D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B9C55F-1008-29B7-0A8F-C7F3BD437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6A3AB04-33A8-0979-005F-95E43A24F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D2E433-53DA-C5E4-BF6A-878BC802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2B7E99-FB49-3D88-6971-3EFD2D498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033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5AFEB6-556F-9E07-B7A9-BEC34F3B4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E797D5-1C20-8A0C-34EA-CC3BA539EE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33C566A-C1D5-6EC3-B190-2CDC8A6E4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1EC5A2C-DF1B-ACF7-E221-1960283E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DF15AFC-DFE7-C0F5-F593-2368C4A5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9213BC-A921-8A50-735F-C5533C884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85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D3D867-225C-0EB3-320C-70DA5DA9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2FE06C7-CC11-ACBE-AEDB-F12BFDDF7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FEDD675-300A-B733-34BC-43FB87E59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AA20E3B-9F53-325B-A970-C6AED8037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0B14D88-1682-AF99-49AB-7B0102597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28BECAF-2B2E-A105-93A9-3AFFDED23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E70E184-032C-6837-6FBB-C4759A36A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A4E4580-DD38-CAFA-33D1-C76E82F11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422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9E1C3B-2AC4-5E1D-92A5-1FBD387C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226746-3885-8DBC-58CE-4B8A2EB60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B41440B-72F8-0172-5E31-9CB0ECDF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DE1F244-BB1A-014E-869B-8F7EFDA5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2259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73C7FC4-2E88-D835-CD1B-6316C415B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CEC64ED-D9DB-7553-C7A9-5A0BAD284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A01453D-25F4-B30E-E214-B654E486E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702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274AB0-3DDC-5090-6AFB-8930ACF8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C550F5-41D4-FD26-FB9B-5FBACC216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F00FA95-87EF-DDE9-9DAE-A15E3E2BC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0EB380F-8ECB-0119-E17F-0AF90428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B40B30E-B32C-B871-299C-FF1B66EB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0FD336C-9B08-97EB-F22A-3892E6179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08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3896B-AA8F-2108-D57F-D0B970193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BDECE85-C1AA-C007-AF02-C71898D2FD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C42EA88-849A-77BE-3672-C56DA9825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CB56BE3-0754-CEA9-D20C-6C4B79A99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9ECC960-A29B-74F1-37A9-1947476E6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7590702-A66D-ACE2-D293-2C92F2D00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471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7B082E-AF3D-49B3-230B-236B783D3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C68950E-99CF-3081-370F-D60F8A0FAF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458D0A-0252-D3F5-24B5-D136D96B0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D49BF96-221C-249E-BD35-6DEB8EC57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D5E591-15A6-36F7-3BE2-49624538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269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D5A3C3C-454B-6EC9-3EDD-F1B8E689A5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0FE9434-0461-03F8-AB17-FBBDE46E7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A05BBED-4067-9B64-6078-551EBBCAA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6E0F16-FE1C-70DA-AB72-FA4C8B628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C05621-7FCB-0015-0A5C-DBDBD0FB4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1821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60FC4E7-8A27-EF15-538E-A7FD913C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AD6E23-CACF-14EB-3B92-3F6ECEDBE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EE35D9-1880-DD0B-75FC-CB4A7E5EE4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4A4DD9-E2A9-4B19-B119-B3F4174FE492}" type="datetimeFigureOut">
              <a:rPr lang="da-DK" smtClean="0"/>
              <a:t>06-09-2024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6E55AC-BBD7-16E1-3AB8-468E85D66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87C7BA-3F3D-6CB9-1F3E-A54345691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F3F155-D810-4D5A-B7AE-F48780184A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303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5057D2-4440-CC25-247D-6B01182CA4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Achilleus vs. Agamemnon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FAAC08C-EB60-146A-3661-5F23687E12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Memes af 3h</a:t>
            </a:r>
          </a:p>
        </p:txBody>
      </p:sp>
    </p:spTree>
    <p:extLst>
      <p:ext uri="{BB962C8B-B14F-4D97-AF65-F5344CB8AC3E}">
        <p14:creationId xmlns:p14="http://schemas.microsoft.com/office/powerpoint/2010/main" val="42914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FA6CA8-0B49-0771-41DB-A48CDDB8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5" name="Pladsholder til indhold 14" descr="Et billede, der indeholder tøj, person, Ansigt, kvinde&#10;&#10;Automatisk genereret beskrivelse">
            <a:extLst>
              <a:ext uri="{FF2B5EF4-FFF2-40B4-BE49-F238E27FC236}">
                <a16:creationId xmlns:a16="http://schemas.microsoft.com/office/drawing/2014/main" id="{B74D3866-A0E0-A63C-D25F-E6F5923B14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386" y="25685"/>
            <a:ext cx="4568955" cy="2570037"/>
          </a:xfr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8C8D0804-5639-D609-9515-F72E52A02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93" y="59076"/>
            <a:ext cx="3212693" cy="2961526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F900AFE-4CE4-8048-B8AE-B132124EB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939" y="4122506"/>
            <a:ext cx="3012188" cy="314389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85711B86-0B36-AEB4-864A-E0348D0FDA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2395" y="-38421"/>
            <a:ext cx="2869605" cy="4160927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A4555D4D-8669-BDCA-25DB-0427243CA5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693" y="3141323"/>
            <a:ext cx="2903237" cy="2896563"/>
          </a:xfrm>
          <a:prstGeom prst="rect">
            <a:avLst/>
          </a:prstGeom>
        </p:spPr>
      </p:pic>
      <p:pic>
        <p:nvPicPr>
          <p:cNvPr id="17" name="Billede 16" descr="Et billede, der indeholder Animeret tegnefilm, Animation, tegneserie&#10;&#10;Automatisk genereret beskrivelse">
            <a:extLst>
              <a:ext uri="{FF2B5EF4-FFF2-40B4-BE49-F238E27FC236}">
                <a16:creationId xmlns:a16="http://schemas.microsoft.com/office/drawing/2014/main" id="{09DD0B5E-C6F2-B189-2127-360C991E9C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814" y="2595722"/>
            <a:ext cx="4074061" cy="2239768"/>
          </a:xfrm>
          <a:prstGeom prst="rect">
            <a:avLst/>
          </a:prstGeom>
        </p:spPr>
      </p:pic>
      <p:pic>
        <p:nvPicPr>
          <p:cNvPr id="19" name="Billede 18" descr="Et billede, der indeholder tekst, skærmbillede, tegneserie, orgel&#10;&#10;Automatisk genereret beskrivelse">
            <a:extLst>
              <a:ext uri="{FF2B5EF4-FFF2-40B4-BE49-F238E27FC236}">
                <a16:creationId xmlns:a16="http://schemas.microsoft.com/office/drawing/2014/main" id="{CB294695-9C11-BC4A-6BDD-E5E9D8095A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920" y="4189875"/>
            <a:ext cx="2609049" cy="260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75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8C5AF-B351-303F-D868-3536A1BC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89F276-8C1C-9679-6E9B-FB7E2C384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3A6443F-F519-0E03-2509-E9A56B5F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4" y="80962"/>
            <a:ext cx="3333879" cy="5338763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B330EDBC-9CDC-9DAF-22A4-776947A3F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612" y="50702"/>
            <a:ext cx="2895131" cy="2775146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9C2AB6C-FB50-90EE-B1DD-1FAAB012F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7769" y="2805114"/>
            <a:ext cx="3333879" cy="316000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B9854A48-BBD1-6BDC-2F87-F3F465E52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059" y="0"/>
            <a:ext cx="3087437" cy="4876747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860AE023-61EA-8DC0-579F-AC2B07291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4313" y="4613194"/>
            <a:ext cx="3524968" cy="2331412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946641B3-B1D8-073A-8601-ECC50307A5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4129" y="14288"/>
            <a:ext cx="2854983" cy="279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55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Achilleus vs. Agamemnon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2024-09-06T07:40:38Z</dcterms:created>
  <dcterms:modified xsi:type="dcterms:W3CDTF">2024-09-06T07:46:41Z</dcterms:modified>
</cp:coreProperties>
</file>