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 r:id="rId2"/>
    <p:sldId id="347" r:id="rId3"/>
    <p:sldId id="348" r:id="rId4"/>
    <p:sldId id="303" r:id="rId5"/>
    <p:sldId id="349" r:id="rId6"/>
    <p:sldId id="350" r:id="rId7"/>
    <p:sldId id="319" r:id="rId8"/>
    <p:sldId id="351" r:id="rId9"/>
    <p:sldId id="353" r:id="rId10"/>
    <p:sldId id="355" r:id="rId11"/>
    <p:sldId id="356" r:id="rId12"/>
    <p:sldId id="367" r:id="rId13"/>
    <p:sldId id="369" r:id="rId14"/>
    <p:sldId id="357" r:id="rId15"/>
    <p:sldId id="360" r:id="rId16"/>
    <p:sldId id="359" r:id="rId17"/>
    <p:sldId id="358" r:id="rId18"/>
    <p:sldId id="361" r:id="rId19"/>
    <p:sldId id="352" r:id="rId20"/>
    <p:sldId id="336" r:id="rId21"/>
    <p:sldId id="362" r:id="rId22"/>
    <p:sldId id="368" r:id="rId23"/>
    <p:sldId id="370" r:id="rId24"/>
    <p:sldId id="366"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4A8D4A-2F44-4881-B9A5-A4D6D51DEBFE}" v="215" dt="2024-10-31T08:39:10.9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0" d="100"/>
          <a:sy n="60" d="100"/>
        </p:scale>
        <p:origin x="908"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ja Lindgren Facius" userId="929b42c1-1389-4acd-a500-bd1250d50270" providerId="ADAL" clId="{6B27B3D2-A996-4994-8B45-85E387B046D2}"/>
    <pc:docChg chg="undo redo custSel addSld delSld modSld sldOrd">
      <pc:chgData name="Freja Lindgren Facius" userId="929b42c1-1389-4acd-a500-bd1250d50270" providerId="ADAL" clId="{6B27B3D2-A996-4994-8B45-85E387B046D2}" dt="2023-10-23T11:13:13.350" v="3991" actId="20577"/>
      <pc:docMkLst>
        <pc:docMk/>
      </pc:docMkLst>
      <pc:sldChg chg="modSp mod">
        <pc:chgData name="Freja Lindgren Facius" userId="929b42c1-1389-4acd-a500-bd1250d50270" providerId="ADAL" clId="{6B27B3D2-A996-4994-8B45-85E387B046D2}" dt="2023-10-13T12:25:55.220" v="3716" actId="20577"/>
        <pc:sldMkLst>
          <pc:docMk/>
          <pc:sldMk cId="2033757224" sldId="256"/>
        </pc:sldMkLst>
        <pc:spChg chg="mod">
          <ac:chgData name="Freja Lindgren Facius" userId="929b42c1-1389-4acd-a500-bd1250d50270" providerId="ADAL" clId="{6B27B3D2-A996-4994-8B45-85E387B046D2}" dt="2023-10-13T12:25:55.220" v="3716" actId="20577"/>
          <ac:spMkLst>
            <pc:docMk/>
            <pc:sldMk cId="2033757224" sldId="256"/>
            <ac:spMk id="3" creationId="{9AEABFAC-A7C7-2FE5-8A92-CF89F0334E36}"/>
          </ac:spMkLst>
        </pc:spChg>
      </pc:sldChg>
      <pc:sldChg chg="modNotesTx">
        <pc:chgData name="Freja Lindgren Facius" userId="929b42c1-1389-4acd-a500-bd1250d50270" providerId="ADAL" clId="{6B27B3D2-A996-4994-8B45-85E387B046D2}" dt="2023-10-13T12:31:19.625" v="3730" actId="20577"/>
        <pc:sldMkLst>
          <pc:docMk/>
          <pc:sldMk cId="1755329229" sldId="303"/>
        </pc:sldMkLst>
      </pc:sldChg>
      <pc:sldChg chg="add del">
        <pc:chgData name="Freja Lindgren Facius" userId="929b42c1-1389-4acd-a500-bd1250d50270" providerId="ADAL" clId="{6B27B3D2-A996-4994-8B45-85E387B046D2}" dt="2023-10-13T08:37:46.209" v="3049" actId="47"/>
        <pc:sldMkLst>
          <pc:docMk/>
          <pc:sldMk cId="1557426724" sldId="312"/>
        </pc:sldMkLst>
      </pc:sldChg>
      <pc:sldChg chg="addSp delSp modSp add mod modNotesTx">
        <pc:chgData name="Freja Lindgren Facius" userId="929b42c1-1389-4acd-a500-bd1250d50270" providerId="ADAL" clId="{6B27B3D2-A996-4994-8B45-85E387B046D2}" dt="2023-10-22T14:40:33.560" v="3871" actId="20577"/>
        <pc:sldMkLst>
          <pc:docMk/>
          <pc:sldMk cId="1181116628" sldId="319"/>
        </pc:sldMkLst>
        <pc:spChg chg="del">
          <ac:chgData name="Freja Lindgren Facius" userId="929b42c1-1389-4acd-a500-bd1250d50270" providerId="ADAL" clId="{6B27B3D2-A996-4994-8B45-85E387B046D2}" dt="2023-10-10T11:08:16.858" v="130" actId="478"/>
          <ac:spMkLst>
            <pc:docMk/>
            <pc:sldMk cId="1181116628" sldId="319"/>
            <ac:spMk id="2" creationId="{0B07F06D-A91C-8549-B395-86B6B063CADD}"/>
          </ac:spMkLst>
        </pc:spChg>
        <pc:spChg chg="mod">
          <ac:chgData name="Freja Lindgren Facius" userId="929b42c1-1389-4acd-a500-bd1250d50270" providerId="ADAL" clId="{6B27B3D2-A996-4994-8B45-85E387B046D2}" dt="2023-10-10T11:10:14.440" v="164" actId="20577"/>
          <ac:spMkLst>
            <pc:docMk/>
            <pc:sldMk cId="1181116628" sldId="319"/>
            <ac:spMk id="3" creationId="{7038501D-83C8-D34D-8643-939CA547F58F}"/>
          </ac:spMkLst>
        </pc:spChg>
        <pc:spChg chg="add mod">
          <ac:chgData name="Freja Lindgren Facius" userId="929b42c1-1389-4acd-a500-bd1250d50270" providerId="ADAL" clId="{6B27B3D2-A996-4994-8B45-85E387B046D2}" dt="2023-10-10T11:08:34.452" v="135" actId="1076"/>
          <ac:spMkLst>
            <pc:docMk/>
            <pc:sldMk cId="1181116628" sldId="319"/>
            <ac:spMk id="5" creationId="{5284E6B0-FEBC-1169-31C9-BF913F5EAA3D}"/>
          </ac:spMkLst>
        </pc:spChg>
        <pc:spChg chg="del mod">
          <ac:chgData name="Freja Lindgren Facius" userId="929b42c1-1389-4acd-a500-bd1250d50270" providerId="ADAL" clId="{6B27B3D2-A996-4994-8B45-85E387B046D2}" dt="2023-10-10T11:08:23.374" v="133"/>
          <ac:spMkLst>
            <pc:docMk/>
            <pc:sldMk cId="1181116628" sldId="319"/>
            <ac:spMk id="6" creationId="{ABEB4F47-D814-694B-9163-C748ADE2A1EA}"/>
          </ac:spMkLst>
        </pc:spChg>
        <pc:spChg chg="mod">
          <ac:chgData name="Freja Lindgren Facius" userId="929b42c1-1389-4acd-a500-bd1250d50270" providerId="ADAL" clId="{6B27B3D2-A996-4994-8B45-85E387B046D2}" dt="2023-10-10T11:10:04.390" v="159" actId="1038"/>
          <ac:spMkLst>
            <pc:docMk/>
            <pc:sldMk cId="1181116628" sldId="319"/>
            <ac:spMk id="14" creationId="{D4FA0E62-CBCA-A34C-91B6-E5CC6A609971}"/>
          </ac:spMkLst>
        </pc:spChg>
        <pc:spChg chg="mod">
          <ac:chgData name="Freja Lindgren Facius" userId="929b42c1-1389-4acd-a500-bd1250d50270" providerId="ADAL" clId="{6B27B3D2-A996-4994-8B45-85E387B046D2}" dt="2023-10-13T12:32:16.530" v="3736" actId="20577"/>
          <ac:spMkLst>
            <pc:docMk/>
            <pc:sldMk cId="1181116628" sldId="319"/>
            <ac:spMk id="23" creationId="{CD4346D2-E6FE-1D4B-9BF0-C4B15C0DE0B1}"/>
          </ac:spMkLst>
        </pc:spChg>
        <pc:spChg chg="mod">
          <ac:chgData name="Freja Lindgren Facius" userId="929b42c1-1389-4acd-a500-bd1250d50270" providerId="ADAL" clId="{6B27B3D2-A996-4994-8B45-85E387B046D2}" dt="2023-10-10T11:09:45.451" v="156" actId="14100"/>
          <ac:spMkLst>
            <pc:docMk/>
            <pc:sldMk cId="1181116628" sldId="319"/>
            <ac:spMk id="26" creationId="{DDC669F7-D84A-1E47-B462-CE4ACD794BC6}"/>
          </ac:spMkLst>
        </pc:spChg>
        <pc:cxnChg chg="mod">
          <ac:chgData name="Freja Lindgren Facius" userId="929b42c1-1389-4acd-a500-bd1250d50270" providerId="ADAL" clId="{6B27B3D2-A996-4994-8B45-85E387B046D2}" dt="2023-10-10T11:10:04.390" v="159" actId="1038"/>
          <ac:cxnSpMkLst>
            <pc:docMk/>
            <pc:sldMk cId="1181116628" sldId="319"/>
            <ac:cxnSpMk id="15" creationId="{9934DAF2-80AE-1446-94BA-CDE0448059D0}"/>
          </ac:cxnSpMkLst>
        </pc:cxnChg>
        <pc:cxnChg chg="mod">
          <ac:chgData name="Freja Lindgren Facius" userId="929b42c1-1389-4acd-a500-bd1250d50270" providerId="ADAL" clId="{6B27B3D2-A996-4994-8B45-85E387B046D2}" dt="2023-10-10T11:09:45.451" v="156" actId="14100"/>
          <ac:cxnSpMkLst>
            <pc:docMk/>
            <pc:sldMk cId="1181116628" sldId="319"/>
            <ac:cxnSpMk id="27" creationId="{A926DFBC-5699-6942-A569-9A96D717BEE2}"/>
          </ac:cxnSpMkLst>
        </pc:cxnChg>
      </pc:sldChg>
      <pc:sldChg chg="addSp delSp modSp add mod">
        <pc:chgData name="Freja Lindgren Facius" userId="929b42c1-1389-4acd-a500-bd1250d50270" providerId="ADAL" clId="{6B27B3D2-A996-4994-8B45-85E387B046D2}" dt="2023-10-10T11:48:22.250" v="716" actId="115"/>
        <pc:sldMkLst>
          <pc:docMk/>
          <pc:sldMk cId="14011998" sldId="336"/>
        </pc:sldMkLst>
        <pc:spChg chg="del mod">
          <ac:chgData name="Freja Lindgren Facius" userId="929b42c1-1389-4acd-a500-bd1250d50270" providerId="ADAL" clId="{6B27B3D2-A996-4994-8B45-85E387B046D2}" dt="2023-10-10T11:45:20.804" v="625" actId="478"/>
          <ac:spMkLst>
            <pc:docMk/>
            <pc:sldMk cId="14011998" sldId="336"/>
            <ac:spMk id="2" creationId="{458D67B7-1EEA-744B-BDA0-E27B42ED9CD9}"/>
          </ac:spMkLst>
        </pc:spChg>
        <pc:spChg chg="del mod">
          <ac:chgData name="Freja Lindgren Facius" userId="929b42c1-1389-4acd-a500-bd1250d50270" providerId="ADAL" clId="{6B27B3D2-A996-4994-8B45-85E387B046D2}" dt="2023-10-10T11:45:18.336" v="624" actId="478"/>
          <ac:spMkLst>
            <pc:docMk/>
            <pc:sldMk cId="14011998" sldId="336"/>
            <ac:spMk id="4" creationId="{BCC161DF-D349-7544-9E13-4EA117C2476A}"/>
          </ac:spMkLst>
        </pc:spChg>
        <pc:spChg chg="mod">
          <ac:chgData name="Freja Lindgren Facius" userId="929b42c1-1389-4acd-a500-bd1250d50270" providerId="ADAL" clId="{6B27B3D2-A996-4994-8B45-85E387B046D2}" dt="2023-10-10T11:48:22.250" v="716" actId="115"/>
          <ac:spMkLst>
            <pc:docMk/>
            <pc:sldMk cId="14011998" sldId="336"/>
            <ac:spMk id="5" creationId="{D98715BC-6BD1-5047-8096-822CCC4D241E}"/>
          </ac:spMkLst>
        </pc:spChg>
        <pc:spChg chg="add mod">
          <ac:chgData name="Freja Lindgren Facius" userId="929b42c1-1389-4acd-a500-bd1250d50270" providerId="ADAL" clId="{6B27B3D2-A996-4994-8B45-85E387B046D2}" dt="2023-10-10T11:45:31.414" v="644" actId="1035"/>
          <ac:spMkLst>
            <pc:docMk/>
            <pc:sldMk cId="14011998" sldId="336"/>
            <ac:spMk id="8" creationId="{BAEBF8EC-2E05-9354-9DC3-FE8C9ECEB32F}"/>
          </ac:spMkLst>
        </pc:spChg>
        <pc:spChg chg="mod">
          <ac:chgData name="Freja Lindgren Facius" userId="929b42c1-1389-4acd-a500-bd1250d50270" providerId="ADAL" clId="{6B27B3D2-A996-4994-8B45-85E387B046D2}" dt="2023-10-10T11:47:38.976" v="712" actId="20577"/>
          <ac:spMkLst>
            <pc:docMk/>
            <pc:sldMk cId="14011998" sldId="336"/>
            <ac:spMk id="9" creationId="{DBC422D2-D2A7-7840-A5B5-8BBB52481BC8}"/>
          </ac:spMkLst>
        </pc:spChg>
        <pc:picChg chg="del">
          <ac:chgData name="Freja Lindgren Facius" userId="929b42c1-1389-4acd-a500-bd1250d50270" providerId="ADAL" clId="{6B27B3D2-A996-4994-8B45-85E387B046D2}" dt="2023-10-10T11:46:03.259" v="654" actId="478"/>
          <ac:picMkLst>
            <pc:docMk/>
            <pc:sldMk cId="14011998" sldId="336"/>
            <ac:picMk id="14" creationId="{F9207AA1-2042-5449-AFF6-FF15F3485D82}"/>
          </ac:picMkLst>
        </pc:picChg>
        <pc:picChg chg="add mod">
          <ac:chgData name="Freja Lindgren Facius" userId="929b42c1-1389-4acd-a500-bd1250d50270" providerId="ADAL" clId="{6B27B3D2-A996-4994-8B45-85E387B046D2}" dt="2023-10-10T11:46:46.631" v="671" actId="1076"/>
          <ac:picMkLst>
            <pc:docMk/>
            <pc:sldMk cId="14011998" sldId="336"/>
            <ac:picMk id="21" creationId="{D158C88D-91B1-BB38-4062-27BC018468A9}"/>
          </ac:picMkLst>
        </pc:picChg>
      </pc:sldChg>
      <pc:sldChg chg="addSp modSp new mod ord">
        <pc:chgData name="Freja Lindgren Facius" userId="929b42c1-1389-4acd-a500-bd1250d50270" providerId="ADAL" clId="{6B27B3D2-A996-4994-8B45-85E387B046D2}" dt="2023-10-10T11:06:05.779" v="97" actId="27636"/>
        <pc:sldMkLst>
          <pc:docMk/>
          <pc:sldMk cId="26414085" sldId="349"/>
        </pc:sldMkLst>
        <pc:spChg chg="mod">
          <ac:chgData name="Freja Lindgren Facius" userId="929b42c1-1389-4acd-a500-bd1250d50270" providerId="ADAL" clId="{6B27B3D2-A996-4994-8B45-85E387B046D2}" dt="2023-10-10T11:01:21.862" v="40" actId="20577"/>
          <ac:spMkLst>
            <pc:docMk/>
            <pc:sldMk cId="26414085" sldId="349"/>
            <ac:spMk id="2" creationId="{B78C88FC-422A-5F91-5A53-7F8C4AC6766A}"/>
          </ac:spMkLst>
        </pc:spChg>
        <pc:spChg chg="mod">
          <ac:chgData name="Freja Lindgren Facius" userId="929b42c1-1389-4acd-a500-bd1250d50270" providerId="ADAL" clId="{6B27B3D2-A996-4994-8B45-85E387B046D2}" dt="2023-10-10T11:06:05.779" v="97" actId="27636"/>
          <ac:spMkLst>
            <pc:docMk/>
            <pc:sldMk cId="26414085" sldId="349"/>
            <ac:spMk id="3" creationId="{C7AE3ABB-FF69-95D6-595B-8AE9841FF46D}"/>
          </ac:spMkLst>
        </pc:spChg>
        <pc:spChg chg="add mod">
          <ac:chgData name="Freja Lindgren Facius" userId="929b42c1-1389-4acd-a500-bd1250d50270" providerId="ADAL" clId="{6B27B3D2-A996-4994-8B45-85E387B046D2}" dt="2023-10-10T11:04:25.058" v="85" actId="207"/>
          <ac:spMkLst>
            <pc:docMk/>
            <pc:sldMk cId="26414085" sldId="349"/>
            <ac:spMk id="4" creationId="{62AF9915-A132-5FF0-FFAB-7B2F409C1444}"/>
          </ac:spMkLst>
        </pc:spChg>
        <pc:picChg chg="add mod">
          <ac:chgData name="Freja Lindgren Facius" userId="929b42c1-1389-4acd-a500-bd1250d50270" providerId="ADAL" clId="{6B27B3D2-A996-4994-8B45-85E387B046D2}" dt="2023-10-10T11:04:06.663" v="82" actId="14100"/>
          <ac:picMkLst>
            <pc:docMk/>
            <pc:sldMk cId="26414085" sldId="349"/>
            <ac:picMk id="1026" creationId="{B97CAE66-B029-03CC-5675-5FCD0730A478}"/>
          </ac:picMkLst>
        </pc:picChg>
      </pc:sldChg>
      <pc:sldChg chg="new del">
        <pc:chgData name="Freja Lindgren Facius" userId="929b42c1-1389-4acd-a500-bd1250d50270" providerId="ADAL" clId="{6B27B3D2-A996-4994-8B45-85E387B046D2}" dt="2023-10-10T11:00:52.167" v="2" actId="47"/>
        <pc:sldMkLst>
          <pc:docMk/>
          <pc:sldMk cId="1465012745" sldId="349"/>
        </pc:sldMkLst>
      </pc:sldChg>
      <pc:sldChg chg="del">
        <pc:chgData name="Freja Lindgren Facius" userId="929b42c1-1389-4acd-a500-bd1250d50270" providerId="ADAL" clId="{6B27B3D2-A996-4994-8B45-85E387B046D2}" dt="2023-10-10T11:00:40.537" v="0" actId="47"/>
        <pc:sldMkLst>
          <pc:docMk/>
          <pc:sldMk cId="3226063096" sldId="349"/>
        </pc:sldMkLst>
      </pc:sldChg>
      <pc:sldChg chg="modSp add mod">
        <pc:chgData name="Freja Lindgren Facius" userId="929b42c1-1389-4acd-a500-bd1250d50270" providerId="ADAL" clId="{6B27B3D2-A996-4994-8B45-85E387B046D2}" dt="2023-10-13T12:32:01.563" v="3733" actId="6549"/>
        <pc:sldMkLst>
          <pc:docMk/>
          <pc:sldMk cId="3976394934" sldId="350"/>
        </pc:sldMkLst>
        <pc:spChg chg="mod">
          <ac:chgData name="Freja Lindgren Facius" userId="929b42c1-1389-4acd-a500-bd1250d50270" providerId="ADAL" clId="{6B27B3D2-A996-4994-8B45-85E387B046D2}" dt="2023-10-13T12:32:01.563" v="3733" actId="6549"/>
          <ac:spMkLst>
            <pc:docMk/>
            <pc:sldMk cId="3976394934" sldId="350"/>
            <ac:spMk id="3" creationId="{C7AE3ABB-FF69-95D6-595B-8AE9841FF46D}"/>
          </ac:spMkLst>
        </pc:spChg>
      </pc:sldChg>
      <pc:sldChg chg="addSp delSp modSp add mod">
        <pc:chgData name="Freja Lindgren Facius" userId="929b42c1-1389-4acd-a500-bd1250d50270" providerId="ADAL" clId="{6B27B3D2-A996-4994-8B45-85E387B046D2}" dt="2023-10-10T11:13:48.139" v="175" actId="404"/>
        <pc:sldMkLst>
          <pc:docMk/>
          <pc:sldMk cId="3459610839" sldId="351"/>
        </pc:sldMkLst>
        <pc:spChg chg="del">
          <ac:chgData name="Freja Lindgren Facius" userId="929b42c1-1389-4acd-a500-bd1250d50270" providerId="ADAL" clId="{6B27B3D2-A996-4994-8B45-85E387B046D2}" dt="2023-10-10T11:13:34.987" v="171" actId="478"/>
          <ac:spMkLst>
            <pc:docMk/>
            <pc:sldMk cId="3459610839" sldId="351"/>
            <ac:spMk id="3" creationId="{C7AE3ABB-FF69-95D6-595B-8AE9841FF46D}"/>
          </ac:spMkLst>
        </pc:spChg>
        <pc:spChg chg="add mod">
          <ac:chgData name="Freja Lindgren Facius" userId="929b42c1-1389-4acd-a500-bd1250d50270" providerId="ADAL" clId="{6B27B3D2-A996-4994-8B45-85E387B046D2}" dt="2023-10-10T11:13:48.139" v="175" actId="404"/>
          <ac:spMkLst>
            <pc:docMk/>
            <pc:sldMk cId="3459610839" sldId="351"/>
            <ac:spMk id="5" creationId="{C7C80F46-880D-F020-B5E3-965843D41E91}"/>
          </ac:spMkLst>
        </pc:spChg>
        <pc:spChg chg="add del mod">
          <ac:chgData name="Freja Lindgren Facius" userId="929b42c1-1389-4acd-a500-bd1250d50270" providerId="ADAL" clId="{6B27B3D2-A996-4994-8B45-85E387B046D2}" dt="2023-10-10T11:13:37.736" v="172" actId="478"/>
          <ac:spMkLst>
            <pc:docMk/>
            <pc:sldMk cId="3459610839" sldId="351"/>
            <ac:spMk id="7" creationId="{5CA94764-00D3-B925-D78C-6F0F3E483A43}"/>
          </ac:spMkLst>
        </pc:spChg>
      </pc:sldChg>
      <pc:sldChg chg="addSp modSp new mod">
        <pc:chgData name="Freja Lindgren Facius" userId="929b42c1-1389-4acd-a500-bd1250d50270" providerId="ADAL" clId="{6B27B3D2-A996-4994-8B45-85E387B046D2}" dt="2023-10-10T11:44:27.660" v="617" actId="1076"/>
        <pc:sldMkLst>
          <pc:docMk/>
          <pc:sldMk cId="1957753618" sldId="352"/>
        </pc:sldMkLst>
        <pc:spChg chg="mod">
          <ac:chgData name="Freja Lindgren Facius" userId="929b42c1-1389-4acd-a500-bd1250d50270" providerId="ADAL" clId="{6B27B3D2-A996-4994-8B45-85E387B046D2}" dt="2023-10-10T11:42:39.784" v="576" actId="20577"/>
          <ac:spMkLst>
            <pc:docMk/>
            <pc:sldMk cId="1957753618" sldId="352"/>
            <ac:spMk id="2" creationId="{CD12735B-93EB-CEBF-7B27-8ECA117CCCB4}"/>
          </ac:spMkLst>
        </pc:spChg>
        <pc:spChg chg="mod">
          <ac:chgData name="Freja Lindgren Facius" userId="929b42c1-1389-4acd-a500-bd1250d50270" providerId="ADAL" clId="{6B27B3D2-A996-4994-8B45-85E387B046D2}" dt="2023-10-10T11:44:05.620" v="611" actId="27636"/>
          <ac:spMkLst>
            <pc:docMk/>
            <pc:sldMk cId="1957753618" sldId="352"/>
            <ac:spMk id="3" creationId="{0EE3CBC2-E25A-E3E1-39F4-F47978066136}"/>
          </ac:spMkLst>
        </pc:spChg>
        <pc:spChg chg="add mod">
          <ac:chgData name="Freja Lindgren Facius" userId="929b42c1-1389-4acd-a500-bd1250d50270" providerId="ADAL" clId="{6B27B3D2-A996-4994-8B45-85E387B046D2}" dt="2023-10-10T11:44:27.660" v="617" actId="1076"/>
          <ac:spMkLst>
            <pc:docMk/>
            <pc:sldMk cId="1957753618" sldId="352"/>
            <ac:spMk id="5" creationId="{4F583062-2BD6-1890-00F4-3A3BF9A82D65}"/>
          </ac:spMkLst>
        </pc:spChg>
        <pc:picChg chg="add mod">
          <ac:chgData name="Freja Lindgren Facius" userId="929b42c1-1389-4acd-a500-bd1250d50270" providerId="ADAL" clId="{6B27B3D2-A996-4994-8B45-85E387B046D2}" dt="2023-10-10T11:44:09.057" v="613" actId="1076"/>
          <ac:picMkLst>
            <pc:docMk/>
            <pc:sldMk cId="1957753618" sldId="352"/>
            <ac:picMk id="4" creationId="{2743C630-734B-3AA8-FC37-78792F1B8F7D}"/>
          </ac:picMkLst>
        </pc:picChg>
      </pc:sldChg>
      <pc:sldChg chg="addSp delSp modSp add mod modNotesTx">
        <pc:chgData name="Freja Lindgren Facius" userId="929b42c1-1389-4acd-a500-bd1250d50270" providerId="ADAL" clId="{6B27B3D2-A996-4994-8B45-85E387B046D2}" dt="2023-10-13T12:33:06.327" v="3795" actId="20577"/>
        <pc:sldMkLst>
          <pc:docMk/>
          <pc:sldMk cId="2239453573" sldId="353"/>
        </pc:sldMkLst>
        <pc:spChg chg="add mod">
          <ac:chgData name="Freja Lindgren Facius" userId="929b42c1-1389-4acd-a500-bd1250d50270" providerId="ADAL" clId="{6B27B3D2-A996-4994-8B45-85E387B046D2}" dt="2023-10-10T11:24:34.577" v="235" actId="1582"/>
          <ac:spMkLst>
            <pc:docMk/>
            <pc:sldMk cId="2239453573" sldId="353"/>
            <ac:spMk id="3" creationId="{A452A9E1-6C85-DD28-924E-A700FE73394F}"/>
          </ac:spMkLst>
        </pc:spChg>
        <pc:spChg chg="del">
          <ac:chgData name="Freja Lindgren Facius" userId="929b42c1-1389-4acd-a500-bd1250d50270" providerId="ADAL" clId="{6B27B3D2-A996-4994-8B45-85E387B046D2}" dt="2023-10-10T11:17:52.623" v="178" actId="478"/>
          <ac:spMkLst>
            <pc:docMk/>
            <pc:sldMk cId="2239453573" sldId="353"/>
            <ac:spMk id="4" creationId="{62AF9915-A132-5FF0-FFAB-7B2F409C1444}"/>
          </ac:spMkLst>
        </pc:spChg>
        <pc:spChg chg="mod">
          <ac:chgData name="Freja Lindgren Facius" userId="929b42c1-1389-4acd-a500-bd1250d50270" providerId="ADAL" clId="{6B27B3D2-A996-4994-8B45-85E387B046D2}" dt="2023-10-10T11:21:02.282" v="205" actId="207"/>
          <ac:spMkLst>
            <pc:docMk/>
            <pc:sldMk cId="2239453573" sldId="353"/>
            <ac:spMk id="5" creationId="{C7C80F46-880D-F020-B5E3-965843D41E91}"/>
          </ac:spMkLst>
        </pc:spChg>
        <pc:picChg chg="add mod">
          <ac:chgData name="Freja Lindgren Facius" userId="929b42c1-1389-4acd-a500-bd1250d50270" providerId="ADAL" clId="{6B27B3D2-A996-4994-8B45-85E387B046D2}" dt="2023-10-10T11:18:07.559" v="184" actId="14100"/>
          <ac:picMkLst>
            <pc:docMk/>
            <pc:sldMk cId="2239453573" sldId="353"/>
            <ac:picMk id="6" creationId="{04B6F362-7DAE-4F5B-DAA4-C995F3A7EB43}"/>
          </ac:picMkLst>
        </pc:picChg>
        <pc:picChg chg="del">
          <ac:chgData name="Freja Lindgren Facius" userId="929b42c1-1389-4acd-a500-bd1250d50270" providerId="ADAL" clId="{6B27B3D2-A996-4994-8B45-85E387B046D2}" dt="2023-10-10T11:17:52.623" v="178" actId="478"/>
          <ac:picMkLst>
            <pc:docMk/>
            <pc:sldMk cId="2239453573" sldId="353"/>
            <ac:picMk id="1026" creationId="{B97CAE66-B029-03CC-5675-5FCD0730A478}"/>
          </ac:picMkLst>
        </pc:picChg>
      </pc:sldChg>
      <pc:sldChg chg="modSp add del mod">
        <pc:chgData name="Freja Lindgren Facius" userId="929b42c1-1389-4acd-a500-bd1250d50270" providerId="ADAL" clId="{6B27B3D2-A996-4994-8B45-85E387B046D2}" dt="2023-10-10T11:22:02.348" v="215" actId="47"/>
        <pc:sldMkLst>
          <pc:docMk/>
          <pc:sldMk cId="2995877498" sldId="354"/>
        </pc:sldMkLst>
        <pc:spChg chg="mod">
          <ac:chgData name="Freja Lindgren Facius" userId="929b42c1-1389-4acd-a500-bd1250d50270" providerId="ADAL" clId="{6B27B3D2-A996-4994-8B45-85E387B046D2}" dt="2023-10-10T11:21:30.775" v="208" actId="207"/>
          <ac:spMkLst>
            <pc:docMk/>
            <pc:sldMk cId="2995877498" sldId="354"/>
            <ac:spMk id="5" creationId="{C7C80F46-880D-F020-B5E3-965843D41E91}"/>
          </ac:spMkLst>
        </pc:spChg>
      </pc:sldChg>
      <pc:sldChg chg="addSp delSp modSp add mod modAnim">
        <pc:chgData name="Freja Lindgren Facius" userId="929b42c1-1389-4acd-a500-bd1250d50270" providerId="ADAL" clId="{6B27B3D2-A996-4994-8B45-85E387B046D2}" dt="2023-10-10T11:28:33.319" v="315"/>
        <pc:sldMkLst>
          <pc:docMk/>
          <pc:sldMk cId="2651127126" sldId="355"/>
        </pc:sldMkLst>
        <pc:spChg chg="del">
          <ac:chgData name="Freja Lindgren Facius" userId="929b42c1-1389-4acd-a500-bd1250d50270" providerId="ADAL" clId="{6B27B3D2-A996-4994-8B45-85E387B046D2}" dt="2023-10-10T11:22:15.968" v="218" actId="478"/>
          <ac:spMkLst>
            <pc:docMk/>
            <pc:sldMk cId="2651127126" sldId="355"/>
            <ac:spMk id="3" creationId="{A452A9E1-6C85-DD28-924E-A700FE73394F}"/>
          </ac:spMkLst>
        </pc:spChg>
        <pc:spChg chg="mod">
          <ac:chgData name="Freja Lindgren Facius" userId="929b42c1-1389-4acd-a500-bd1250d50270" providerId="ADAL" clId="{6B27B3D2-A996-4994-8B45-85E387B046D2}" dt="2023-10-10T11:23:55.937" v="228" actId="207"/>
          <ac:spMkLst>
            <pc:docMk/>
            <pc:sldMk cId="2651127126" sldId="355"/>
            <ac:spMk id="5" creationId="{C7C80F46-880D-F020-B5E3-965843D41E91}"/>
          </ac:spMkLst>
        </pc:spChg>
        <pc:spChg chg="add mod">
          <ac:chgData name="Freja Lindgren Facius" userId="929b42c1-1389-4acd-a500-bd1250d50270" providerId="ADAL" clId="{6B27B3D2-A996-4994-8B45-85E387B046D2}" dt="2023-10-10T11:27:01.398" v="280" actId="14100"/>
          <ac:spMkLst>
            <pc:docMk/>
            <pc:sldMk cId="2651127126" sldId="355"/>
            <ac:spMk id="7" creationId="{3DF81407-6F7E-D0C8-4CBF-4E521DFA4589}"/>
          </ac:spMkLst>
        </pc:spChg>
        <pc:spChg chg="add mod">
          <ac:chgData name="Freja Lindgren Facius" userId="929b42c1-1389-4acd-a500-bd1250d50270" providerId="ADAL" clId="{6B27B3D2-A996-4994-8B45-85E387B046D2}" dt="2023-10-10T11:27:39.660" v="289" actId="20577"/>
          <ac:spMkLst>
            <pc:docMk/>
            <pc:sldMk cId="2651127126" sldId="355"/>
            <ac:spMk id="8" creationId="{A5C84C73-5835-6D24-097B-A51E1BFCE55D}"/>
          </ac:spMkLst>
        </pc:spChg>
        <pc:spChg chg="add mod">
          <ac:chgData name="Freja Lindgren Facius" userId="929b42c1-1389-4acd-a500-bd1250d50270" providerId="ADAL" clId="{6B27B3D2-A996-4994-8B45-85E387B046D2}" dt="2023-10-10T11:28:29.914" v="314" actId="1076"/>
          <ac:spMkLst>
            <pc:docMk/>
            <pc:sldMk cId="2651127126" sldId="355"/>
            <ac:spMk id="9" creationId="{D51623BF-565E-397D-8CA3-0E3FE51FE6C1}"/>
          </ac:spMkLst>
        </pc:spChg>
        <pc:picChg chg="add mod">
          <ac:chgData name="Freja Lindgren Facius" userId="929b42c1-1389-4acd-a500-bd1250d50270" providerId="ADAL" clId="{6B27B3D2-A996-4994-8B45-85E387B046D2}" dt="2023-10-10T11:23:28.327" v="225" actId="1076"/>
          <ac:picMkLst>
            <pc:docMk/>
            <pc:sldMk cId="2651127126" sldId="355"/>
            <ac:picMk id="4" creationId="{AE8C3FB0-F9FA-C221-EF63-615C5454F5EE}"/>
          </ac:picMkLst>
        </pc:picChg>
        <pc:picChg chg="del">
          <ac:chgData name="Freja Lindgren Facius" userId="929b42c1-1389-4acd-a500-bd1250d50270" providerId="ADAL" clId="{6B27B3D2-A996-4994-8B45-85E387B046D2}" dt="2023-10-10T11:22:14.602" v="217" actId="478"/>
          <ac:picMkLst>
            <pc:docMk/>
            <pc:sldMk cId="2651127126" sldId="355"/>
            <ac:picMk id="6" creationId="{04B6F362-7DAE-4F5B-DAA4-C995F3A7EB43}"/>
          </ac:picMkLst>
        </pc:picChg>
        <pc:picChg chg="add mod">
          <ac:chgData name="Freja Lindgren Facius" userId="929b42c1-1389-4acd-a500-bd1250d50270" providerId="ADAL" clId="{6B27B3D2-A996-4994-8B45-85E387B046D2}" dt="2023-10-10T11:23:25.780" v="224" actId="1076"/>
          <ac:picMkLst>
            <pc:docMk/>
            <pc:sldMk cId="2651127126" sldId="355"/>
            <ac:picMk id="3074" creationId="{376F977F-57E4-BB21-8115-4087803FFFBE}"/>
          </ac:picMkLst>
        </pc:picChg>
      </pc:sldChg>
      <pc:sldChg chg="addSp delSp modSp add mod ord modAnim modNotesTx">
        <pc:chgData name="Freja Lindgren Facius" userId="929b42c1-1389-4acd-a500-bd1250d50270" providerId="ADAL" clId="{6B27B3D2-A996-4994-8B45-85E387B046D2}" dt="2023-10-11T10:30:48.296" v="1397" actId="20577"/>
        <pc:sldMkLst>
          <pc:docMk/>
          <pc:sldMk cId="735885125" sldId="356"/>
        </pc:sldMkLst>
        <pc:spChg chg="mod ord">
          <ac:chgData name="Freja Lindgren Facius" userId="929b42c1-1389-4acd-a500-bd1250d50270" providerId="ADAL" clId="{6B27B3D2-A996-4994-8B45-85E387B046D2}" dt="2023-10-10T11:30:18.184" v="401" actId="170"/>
          <ac:spMkLst>
            <pc:docMk/>
            <pc:sldMk cId="735885125" sldId="356"/>
            <ac:spMk id="3" creationId="{A452A9E1-6C85-DD28-924E-A700FE73394F}"/>
          </ac:spMkLst>
        </pc:spChg>
        <pc:spChg chg="add del mod">
          <ac:chgData name="Freja Lindgren Facius" userId="929b42c1-1389-4acd-a500-bd1250d50270" providerId="ADAL" clId="{6B27B3D2-A996-4994-8B45-85E387B046D2}" dt="2023-10-10T11:28:52.356" v="318"/>
          <ac:spMkLst>
            <pc:docMk/>
            <pc:sldMk cId="735885125" sldId="356"/>
            <ac:spMk id="4" creationId="{7A300EFD-0E7B-CD9D-0BA0-91B773EAD557}"/>
          </ac:spMkLst>
        </pc:spChg>
        <pc:spChg chg="mod">
          <ac:chgData name="Freja Lindgren Facius" userId="929b42c1-1389-4acd-a500-bd1250d50270" providerId="ADAL" clId="{6B27B3D2-A996-4994-8B45-85E387B046D2}" dt="2023-10-10T11:36:52.373" v="450" actId="113"/>
          <ac:spMkLst>
            <pc:docMk/>
            <pc:sldMk cId="735885125" sldId="356"/>
            <ac:spMk id="5" creationId="{C7C80F46-880D-F020-B5E3-965843D41E91}"/>
          </ac:spMkLst>
        </pc:spChg>
        <pc:spChg chg="add mod">
          <ac:chgData name="Freja Lindgren Facius" userId="929b42c1-1389-4acd-a500-bd1250d50270" providerId="ADAL" clId="{6B27B3D2-A996-4994-8B45-85E387B046D2}" dt="2023-10-10T11:37:06.367" v="452" actId="1076"/>
          <ac:spMkLst>
            <pc:docMk/>
            <pc:sldMk cId="735885125" sldId="356"/>
            <ac:spMk id="8" creationId="{749EF63A-F631-47A3-FD1D-87F4916B0231}"/>
          </ac:spMkLst>
        </pc:spChg>
        <pc:picChg chg="del">
          <ac:chgData name="Freja Lindgren Facius" userId="929b42c1-1389-4acd-a500-bd1250d50270" providerId="ADAL" clId="{6B27B3D2-A996-4994-8B45-85E387B046D2}" dt="2023-10-10T11:28:50.467" v="316" actId="478"/>
          <ac:picMkLst>
            <pc:docMk/>
            <pc:sldMk cId="735885125" sldId="356"/>
            <ac:picMk id="6" creationId="{04B6F362-7DAE-4F5B-DAA4-C995F3A7EB43}"/>
          </ac:picMkLst>
        </pc:picChg>
        <pc:picChg chg="add mod">
          <ac:chgData name="Freja Lindgren Facius" userId="929b42c1-1389-4acd-a500-bd1250d50270" providerId="ADAL" clId="{6B27B3D2-A996-4994-8B45-85E387B046D2}" dt="2023-10-10T11:29:08.342" v="322" actId="1076"/>
          <ac:picMkLst>
            <pc:docMk/>
            <pc:sldMk cId="735885125" sldId="356"/>
            <ac:picMk id="7" creationId="{C3646CC7-8269-5EC9-B35D-78651B740661}"/>
          </ac:picMkLst>
        </pc:picChg>
      </pc:sldChg>
      <pc:sldChg chg="addSp delSp modSp add mod">
        <pc:chgData name="Freja Lindgren Facius" userId="929b42c1-1389-4acd-a500-bd1250d50270" providerId="ADAL" clId="{6B27B3D2-A996-4994-8B45-85E387B046D2}" dt="2023-10-10T11:56:06.766" v="985" actId="1076"/>
        <pc:sldMkLst>
          <pc:docMk/>
          <pc:sldMk cId="2809263802" sldId="357"/>
        </pc:sldMkLst>
        <pc:spChg chg="mod">
          <ac:chgData name="Freja Lindgren Facius" userId="929b42c1-1389-4acd-a500-bd1250d50270" providerId="ADAL" clId="{6B27B3D2-A996-4994-8B45-85E387B046D2}" dt="2023-10-10T11:36:13.001" v="443" actId="2085"/>
          <ac:spMkLst>
            <pc:docMk/>
            <pc:sldMk cId="2809263802" sldId="357"/>
            <ac:spMk id="3" creationId="{A452A9E1-6C85-DD28-924E-A700FE73394F}"/>
          </ac:spMkLst>
        </pc:spChg>
        <pc:spChg chg="add mod">
          <ac:chgData name="Freja Lindgren Facius" userId="929b42c1-1389-4acd-a500-bd1250d50270" providerId="ADAL" clId="{6B27B3D2-A996-4994-8B45-85E387B046D2}" dt="2023-10-10T11:36:36.058" v="448" actId="2085"/>
          <ac:spMkLst>
            <pc:docMk/>
            <pc:sldMk cId="2809263802" sldId="357"/>
            <ac:spMk id="4" creationId="{C9696DC7-3AAF-CCFA-A6E2-B2E57A345783}"/>
          </ac:spMkLst>
        </pc:spChg>
        <pc:spChg chg="mod">
          <ac:chgData name="Freja Lindgren Facius" userId="929b42c1-1389-4acd-a500-bd1250d50270" providerId="ADAL" clId="{6B27B3D2-A996-4994-8B45-85E387B046D2}" dt="2023-10-10T11:38:09.229" v="461" actId="113"/>
          <ac:spMkLst>
            <pc:docMk/>
            <pc:sldMk cId="2809263802" sldId="357"/>
            <ac:spMk id="5" creationId="{C7C80F46-880D-F020-B5E3-965843D41E91}"/>
          </ac:spMkLst>
        </pc:spChg>
        <pc:spChg chg="add del mod">
          <ac:chgData name="Freja Lindgren Facius" userId="929b42c1-1389-4acd-a500-bd1250d50270" providerId="ADAL" clId="{6B27B3D2-A996-4994-8B45-85E387B046D2}" dt="2023-10-10T11:54:13.083" v="943" actId="478"/>
          <ac:spMkLst>
            <pc:docMk/>
            <pc:sldMk cId="2809263802" sldId="357"/>
            <ac:spMk id="6" creationId="{B9E94EA3-128A-ACCB-AD5B-0583A319C493}"/>
          </ac:spMkLst>
        </pc:spChg>
        <pc:spChg chg="add del mod">
          <ac:chgData name="Freja Lindgren Facius" userId="929b42c1-1389-4acd-a500-bd1250d50270" providerId="ADAL" clId="{6B27B3D2-A996-4994-8B45-85E387B046D2}" dt="2023-10-10T11:54:51.360" v="945" actId="478"/>
          <ac:spMkLst>
            <pc:docMk/>
            <pc:sldMk cId="2809263802" sldId="357"/>
            <ac:spMk id="8" creationId="{CCDC3AF8-5E54-3210-B11A-9CC3FE804FA0}"/>
          </ac:spMkLst>
        </pc:spChg>
        <pc:spChg chg="add mod">
          <ac:chgData name="Freja Lindgren Facius" userId="929b42c1-1389-4acd-a500-bd1250d50270" providerId="ADAL" clId="{6B27B3D2-A996-4994-8B45-85E387B046D2}" dt="2023-10-10T11:56:06.766" v="985" actId="1076"/>
          <ac:spMkLst>
            <pc:docMk/>
            <pc:sldMk cId="2809263802" sldId="357"/>
            <ac:spMk id="9" creationId="{0298E3AA-107E-C225-C76C-379390DC2202}"/>
          </ac:spMkLst>
        </pc:spChg>
        <pc:picChg chg="mod modCrop">
          <ac:chgData name="Freja Lindgren Facius" userId="929b42c1-1389-4acd-a500-bd1250d50270" providerId="ADAL" clId="{6B27B3D2-A996-4994-8B45-85E387B046D2}" dt="2023-10-10T11:35:56.874" v="437" actId="14100"/>
          <ac:picMkLst>
            <pc:docMk/>
            <pc:sldMk cId="2809263802" sldId="357"/>
            <ac:picMk id="7" creationId="{C3646CC7-8269-5EC9-B35D-78651B740661}"/>
          </ac:picMkLst>
        </pc:picChg>
        <pc:picChg chg="add mod">
          <ac:chgData name="Freja Lindgren Facius" userId="929b42c1-1389-4acd-a500-bd1250d50270" providerId="ADAL" clId="{6B27B3D2-A996-4994-8B45-85E387B046D2}" dt="2023-10-10T11:36:03.639" v="439" actId="1076"/>
          <ac:picMkLst>
            <pc:docMk/>
            <pc:sldMk cId="2809263802" sldId="357"/>
            <ac:picMk id="8194" creationId="{B75BDA09-F863-1F9E-84A7-AE48ECF5F5BE}"/>
          </ac:picMkLst>
        </pc:picChg>
      </pc:sldChg>
      <pc:sldChg chg="addSp delSp modSp add mod">
        <pc:chgData name="Freja Lindgren Facius" userId="929b42c1-1389-4acd-a500-bd1250d50270" providerId="ADAL" clId="{6B27B3D2-A996-4994-8B45-85E387B046D2}" dt="2023-10-10T11:40:14.033" v="477" actId="113"/>
        <pc:sldMkLst>
          <pc:docMk/>
          <pc:sldMk cId="3858218493" sldId="358"/>
        </pc:sldMkLst>
        <pc:spChg chg="del">
          <ac:chgData name="Freja Lindgren Facius" userId="929b42c1-1389-4acd-a500-bd1250d50270" providerId="ADAL" clId="{6B27B3D2-A996-4994-8B45-85E387B046D2}" dt="2023-10-10T11:37:25.519" v="455" actId="478"/>
          <ac:spMkLst>
            <pc:docMk/>
            <pc:sldMk cId="3858218493" sldId="358"/>
            <ac:spMk id="3" creationId="{A452A9E1-6C85-DD28-924E-A700FE73394F}"/>
          </ac:spMkLst>
        </pc:spChg>
        <pc:spChg chg="del">
          <ac:chgData name="Freja Lindgren Facius" userId="929b42c1-1389-4acd-a500-bd1250d50270" providerId="ADAL" clId="{6B27B3D2-A996-4994-8B45-85E387B046D2}" dt="2023-10-10T11:37:28.458" v="457" actId="478"/>
          <ac:spMkLst>
            <pc:docMk/>
            <pc:sldMk cId="3858218493" sldId="358"/>
            <ac:spMk id="4" creationId="{C9696DC7-3AAF-CCFA-A6E2-B2E57A345783}"/>
          </ac:spMkLst>
        </pc:spChg>
        <pc:spChg chg="mod">
          <ac:chgData name="Freja Lindgren Facius" userId="929b42c1-1389-4acd-a500-bd1250d50270" providerId="ADAL" clId="{6B27B3D2-A996-4994-8B45-85E387B046D2}" dt="2023-10-10T11:40:14.033" v="477" actId="113"/>
          <ac:spMkLst>
            <pc:docMk/>
            <pc:sldMk cId="3858218493" sldId="358"/>
            <ac:spMk id="5" creationId="{C7C80F46-880D-F020-B5E3-965843D41E91}"/>
          </ac:spMkLst>
        </pc:spChg>
        <pc:spChg chg="add mod ord">
          <ac:chgData name="Freja Lindgren Facius" userId="929b42c1-1389-4acd-a500-bd1250d50270" providerId="ADAL" clId="{6B27B3D2-A996-4994-8B45-85E387B046D2}" dt="2023-10-10T11:38:25.977" v="465" actId="170"/>
          <ac:spMkLst>
            <pc:docMk/>
            <pc:sldMk cId="3858218493" sldId="358"/>
            <ac:spMk id="6" creationId="{44ED2B27-D60E-2260-4EBE-F8361A61EE48}"/>
          </ac:spMkLst>
        </pc:spChg>
        <pc:picChg chg="del">
          <ac:chgData name="Freja Lindgren Facius" userId="929b42c1-1389-4acd-a500-bd1250d50270" providerId="ADAL" clId="{6B27B3D2-A996-4994-8B45-85E387B046D2}" dt="2023-10-10T11:37:22.446" v="454" actId="478"/>
          <ac:picMkLst>
            <pc:docMk/>
            <pc:sldMk cId="3858218493" sldId="358"/>
            <ac:picMk id="7" creationId="{C3646CC7-8269-5EC9-B35D-78651B740661}"/>
          </ac:picMkLst>
        </pc:picChg>
        <pc:picChg chg="add mod">
          <ac:chgData name="Freja Lindgren Facius" userId="929b42c1-1389-4acd-a500-bd1250d50270" providerId="ADAL" clId="{6B27B3D2-A996-4994-8B45-85E387B046D2}" dt="2023-10-10T11:37:41.664" v="459" actId="2085"/>
          <ac:picMkLst>
            <pc:docMk/>
            <pc:sldMk cId="3858218493" sldId="358"/>
            <ac:picMk id="8" creationId="{44076BFD-E78E-DF55-D64D-426416FA693F}"/>
          </ac:picMkLst>
        </pc:picChg>
        <pc:picChg chg="del">
          <ac:chgData name="Freja Lindgren Facius" userId="929b42c1-1389-4acd-a500-bd1250d50270" providerId="ADAL" clId="{6B27B3D2-A996-4994-8B45-85E387B046D2}" dt="2023-10-10T11:37:26.541" v="456" actId="478"/>
          <ac:picMkLst>
            <pc:docMk/>
            <pc:sldMk cId="3858218493" sldId="358"/>
            <ac:picMk id="8194" creationId="{B75BDA09-F863-1F9E-84A7-AE48ECF5F5BE}"/>
          </ac:picMkLst>
        </pc:picChg>
      </pc:sldChg>
      <pc:sldChg chg="addSp delSp modSp add mod ord">
        <pc:chgData name="Freja Lindgren Facius" userId="929b42c1-1389-4acd-a500-bd1250d50270" providerId="ADAL" clId="{6B27B3D2-A996-4994-8B45-85E387B046D2}" dt="2023-10-10T11:40:17.385" v="479"/>
        <pc:sldMkLst>
          <pc:docMk/>
          <pc:sldMk cId="937813244" sldId="359"/>
        </pc:sldMkLst>
        <pc:spChg chg="add del mod">
          <ac:chgData name="Freja Lindgren Facius" userId="929b42c1-1389-4acd-a500-bd1250d50270" providerId="ADAL" clId="{6B27B3D2-A996-4994-8B45-85E387B046D2}" dt="2023-10-10T11:38:53.164" v="469" actId="478"/>
          <ac:spMkLst>
            <pc:docMk/>
            <pc:sldMk cId="937813244" sldId="359"/>
            <ac:spMk id="3" creationId="{2B3529A0-9496-096F-D31E-D2FCFBAE36BC}"/>
          </ac:spMkLst>
        </pc:spChg>
        <pc:picChg chg="add mod">
          <ac:chgData name="Freja Lindgren Facius" userId="929b42c1-1389-4acd-a500-bd1250d50270" providerId="ADAL" clId="{6B27B3D2-A996-4994-8B45-85E387B046D2}" dt="2023-10-10T11:39:11.822" v="473" actId="1076"/>
          <ac:picMkLst>
            <pc:docMk/>
            <pc:sldMk cId="937813244" sldId="359"/>
            <ac:picMk id="4" creationId="{52AA4FEF-20BA-58F1-B186-0106BAB2D2D8}"/>
          </ac:picMkLst>
        </pc:picChg>
        <pc:picChg chg="del">
          <ac:chgData name="Freja Lindgren Facius" userId="929b42c1-1389-4acd-a500-bd1250d50270" providerId="ADAL" clId="{6B27B3D2-A996-4994-8B45-85E387B046D2}" dt="2023-10-10T11:38:51.209" v="467" actId="478"/>
          <ac:picMkLst>
            <pc:docMk/>
            <pc:sldMk cId="937813244" sldId="359"/>
            <ac:picMk id="8" creationId="{44076BFD-E78E-DF55-D64D-426416FA693F}"/>
          </ac:picMkLst>
        </pc:picChg>
      </pc:sldChg>
      <pc:sldChg chg="add ord">
        <pc:chgData name="Freja Lindgren Facius" userId="929b42c1-1389-4acd-a500-bd1250d50270" providerId="ADAL" clId="{6B27B3D2-A996-4994-8B45-85E387B046D2}" dt="2023-10-10T11:40:20.443" v="481"/>
        <pc:sldMkLst>
          <pc:docMk/>
          <pc:sldMk cId="1736268969" sldId="360"/>
        </pc:sldMkLst>
      </pc:sldChg>
      <pc:sldChg chg="addSp delSp modSp add mod modNotesTx">
        <pc:chgData name="Freja Lindgren Facius" userId="929b42c1-1389-4acd-a500-bd1250d50270" providerId="ADAL" clId="{6B27B3D2-A996-4994-8B45-85E387B046D2}" dt="2023-10-10T11:41:52.862" v="537" actId="20577"/>
        <pc:sldMkLst>
          <pc:docMk/>
          <pc:sldMk cId="1605403472" sldId="361"/>
        </pc:sldMkLst>
        <pc:spChg chg="add mod">
          <ac:chgData name="Freja Lindgren Facius" userId="929b42c1-1389-4acd-a500-bd1250d50270" providerId="ADAL" clId="{6B27B3D2-A996-4994-8B45-85E387B046D2}" dt="2023-10-10T11:41:25.436" v="492" actId="207"/>
          <ac:spMkLst>
            <pc:docMk/>
            <pc:sldMk cId="1605403472" sldId="361"/>
            <ac:spMk id="4" creationId="{1D249DCF-4752-A513-F05B-59E446594292}"/>
          </ac:spMkLst>
        </pc:spChg>
        <pc:spChg chg="del">
          <ac:chgData name="Freja Lindgren Facius" userId="929b42c1-1389-4acd-a500-bd1250d50270" providerId="ADAL" clId="{6B27B3D2-A996-4994-8B45-85E387B046D2}" dt="2023-10-10T11:40:50.857" v="484" actId="478"/>
          <ac:spMkLst>
            <pc:docMk/>
            <pc:sldMk cId="1605403472" sldId="361"/>
            <ac:spMk id="6" creationId="{44ED2B27-D60E-2260-4EBE-F8361A61EE48}"/>
          </ac:spMkLst>
        </pc:spChg>
        <pc:picChg chg="add mod">
          <ac:chgData name="Freja Lindgren Facius" userId="929b42c1-1389-4acd-a500-bd1250d50270" providerId="ADAL" clId="{6B27B3D2-A996-4994-8B45-85E387B046D2}" dt="2023-10-10T11:41:00.123" v="488" actId="1076"/>
          <ac:picMkLst>
            <pc:docMk/>
            <pc:sldMk cId="1605403472" sldId="361"/>
            <ac:picMk id="3" creationId="{B7303044-308E-ADAA-2EB4-AD6899D8A62D}"/>
          </ac:picMkLst>
        </pc:picChg>
        <pc:picChg chg="del">
          <ac:chgData name="Freja Lindgren Facius" userId="929b42c1-1389-4acd-a500-bd1250d50270" providerId="ADAL" clId="{6B27B3D2-A996-4994-8B45-85E387B046D2}" dt="2023-10-10T11:40:48.404" v="483" actId="478"/>
          <ac:picMkLst>
            <pc:docMk/>
            <pc:sldMk cId="1605403472" sldId="361"/>
            <ac:picMk id="8" creationId="{44076BFD-E78E-DF55-D64D-426416FA693F}"/>
          </ac:picMkLst>
        </pc:picChg>
      </pc:sldChg>
      <pc:sldChg chg="addSp delSp modSp add mod modNotesTx">
        <pc:chgData name="Freja Lindgren Facius" userId="929b42c1-1389-4acd-a500-bd1250d50270" providerId="ADAL" clId="{6B27B3D2-A996-4994-8B45-85E387B046D2}" dt="2023-10-13T08:41:27.287" v="3112" actId="14100"/>
        <pc:sldMkLst>
          <pc:docMk/>
          <pc:sldMk cId="517760285" sldId="362"/>
        </pc:sldMkLst>
        <pc:spChg chg="mod">
          <ac:chgData name="Freja Lindgren Facius" userId="929b42c1-1389-4acd-a500-bd1250d50270" providerId="ADAL" clId="{6B27B3D2-A996-4994-8B45-85E387B046D2}" dt="2023-10-10T11:51:23.951" v="735" actId="1076"/>
          <ac:spMkLst>
            <pc:docMk/>
            <pc:sldMk cId="517760285" sldId="362"/>
            <ac:spMk id="2" creationId="{CD12735B-93EB-CEBF-7B27-8ECA117CCCB4}"/>
          </ac:spMkLst>
        </pc:spChg>
        <pc:spChg chg="del mod">
          <ac:chgData name="Freja Lindgren Facius" userId="929b42c1-1389-4acd-a500-bd1250d50270" providerId="ADAL" clId="{6B27B3D2-A996-4994-8B45-85E387B046D2}" dt="2023-10-10T11:48:43.986" v="717" actId="478"/>
          <ac:spMkLst>
            <pc:docMk/>
            <pc:sldMk cId="517760285" sldId="362"/>
            <ac:spMk id="3" creationId="{0EE3CBC2-E25A-E3E1-39F4-F47978066136}"/>
          </ac:spMkLst>
        </pc:spChg>
        <pc:spChg chg="mod">
          <ac:chgData name="Freja Lindgren Facius" userId="929b42c1-1389-4acd-a500-bd1250d50270" providerId="ADAL" clId="{6B27B3D2-A996-4994-8B45-85E387B046D2}" dt="2023-10-10T11:51:19.375" v="734" actId="1076"/>
          <ac:spMkLst>
            <pc:docMk/>
            <pc:sldMk cId="517760285" sldId="362"/>
            <ac:spMk id="5" creationId="{4F583062-2BD6-1890-00F4-3A3BF9A82D65}"/>
          </ac:spMkLst>
        </pc:spChg>
        <pc:spChg chg="add mod">
          <ac:chgData name="Freja Lindgren Facius" userId="929b42c1-1389-4acd-a500-bd1250d50270" providerId="ADAL" clId="{6B27B3D2-A996-4994-8B45-85E387B046D2}" dt="2023-10-10T11:52:16.163" v="817" actId="1076"/>
          <ac:spMkLst>
            <pc:docMk/>
            <pc:sldMk cId="517760285" sldId="362"/>
            <ac:spMk id="7" creationId="{513B9735-650B-3F00-F0D8-FE8125F8BB29}"/>
          </ac:spMkLst>
        </pc:spChg>
        <pc:spChg chg="add del">
          <ac:chgData name="Freja Lindgren Facius" userId="929b42c1-1389-4acd-a500-bd1250d50270" providerId="ADAL" clId="{6B27B3D2-A996-4994-8B45-85E387B046D2}" dt="2023-10-10T11:50:59.916" v="725" actId="22"/>
          <ac:spMkLst>
            <pc:docMk/>
            <pc:sldMk cId="517760285" sldId="362"/>
            <ac:spMk id="9" creationId="{CC48F908-08DA-0BD9-FB9A-C8968A874B4C}"/>
          </ac:spMkLst>
        </pc:spChg>
        <pc:picChg chg="del mod">
          <ac:chgData name="Freja Lindgren Facius" userId="929b42c1-1389-4acd-a500-bd1250d50270" providerId="ADAL" clId="{6B27B3D2-A996-4994-8B45-85E387B046D2}" dt="2023-10-13T08:41:21.056" v="3109" actId="478"/>
          <ac:picMkLst>
            <pc:docMk/>
            <pc:sldMk cId="517760285" sldId="362"/>
            <ac:picMk id="4" creationId="{2743C630-734B-3AA8-FC37-78792F1B8F7D}"/>
          </ac:picMkLst>
        </pc:picChg>
        <pc:picChg chg="add mod">
          <ac:chgData name="Freja Lindgren Facius" userId="929b42c1-1389-4acd-a500-bd1250d50270" providerId="ADAL" clId="{6B27B3D2-A996-4994-8B45-85E387B046D2}" dt="2023-10-11T10:05:10.586" v="994" actId="1076"/>
          <ac:picMkLst>
            <pc:docMk/>
            <pc:sldMk cId="517760285" sldId="362"/>
            <ac:picMk id="10242" creationId="{9C911CC7-0076-D5E4-378B-A2027A5F3FFA}"/>
          </ac:picMkLst>
        </pc:picChg>
        <pc:picChg chg="add mod">
          <ac:chgData name="Freja Lindgren Facius" userId="929b42c1-1389-4acd-a500-bd1250d50270" providerId="ADAL" clId="{6B27B3D2-A996-4994-8B45-85E387B046D2}" dt="2023-10-11T10:05:08.564" v="993" actId="1076"/>
          <ac:picMkLst>
            <pc:docMk/>
            <pc:sldMk cId="517760285" sldId="362"/>
            <ac:picMk id="10244" creationId="{9A8B716F-2218-F0B5-C7E9-7E9E6F30F151}"/>
          </ac:picMkLst>
        </pc:picChg>
        <pc:picChg chg="add mod">
          <ac:chgData name="Freja Lindgren Facius" userId="929b42c1-1389-4acd-a500-bd1250d50270" providerId="ADAL" clId="{6B27B3D2-A996-4994-8B45-85E387B046D2}" dt="2023-10-13T08:41:27.287" v="3112" actId="14100"/>
          <ac:picMkLst>
            <pc:docMk/>
            <pc:sldMk cId="517760285" sldId="362"/>
            <ac:picMk id="10246" creationId="{AA4D42BE-399C-F02B-0E1E-1C46E6C21082}"/>
          </ac:picMkLst>
        </pc:picChg>
      </pc:sldChg>
      <pc:sldChg chg="addSp delSp modSp new del mod modAnim modNotesTx">
        <pc:chgData name="Freja Lindgren Facius" userId="929b42c1-1389-4acd-a500-bd1250d50270" providerId="ADAL" clId="{6B27B3D2-A996-4994-8B45-85E387B046D2}" dt="2023-10-13T08:37:40.930" v="3046" actId="47"/>
        <pc:sldMkLst>
          <pc:docMk/>
          <pc:sldMk cId="2363921025" sldId="363"/>
        </pc:sldMkLst>
        <pc:spChg chg="mod">
          <ac:chgData name="Freja Lindgren Facius" userId="929b42c1-1389-4acd-a500-bd1250d50270" providerId="ADAL" clId="{6B27B3D2-A996-4994-8B45-85E387B046D2}" dt="2023-10-11T10:22:54.471" v="1145" actId="1076"/>
          <ac:spMkLst>
            <pc:docMk/>
            <pc:sldMk cId="2363921025" sldId="363"/>
            <ac:spMk id="2" creationId="{EE386F61-BA4C-DDE6-980A-39C75C40A2C2}"/>
          </ac:spMkLst>
        </pc:spChg>
        <pc:spChg chg="del mod">
          <ac:chgData name="Freja Lindgren Facius" userId="929b42c1-1389-4acd-a500-bd1250d50270" providerId="ADAL" clId="{6B27B3D2-A996-4994-8B45-85E387B046D2}" dt="2023-10-11T10:20:59.195" v="1108" actId="478"/>
          <ac:spMkLst>
            <pc:docMk/>
            <pc:sldMk cId="2363921025" sldId="363"/>
            <ac:spMk id="3" creationId="{A942DF5D-BFB2-70E5-80CA-591938147D74}"/>
          </ac:spMkLst>
        </pc:spChg>
        <pc:spChg chg="add del mod">
          <ac:chgData name="Freja Lindgren Facius" userId="929b42c1-1389-4acd-a500-bd1250d50270" providerId="ADAL" clId="{6B27B3D2-A996-4994-8B45-85E387B046D2}" dt="2023-10-11T10:27:59.478" v="1294" actId="478"/>
          <ac:spMkLst>
            <pc:docMk/>
            <pc:sldMk cId="2363921025" sldId="363"/>
            <ac:spMk id="5" creationId="{2C8FAD8A-2382-AB80-5EB6-8D56DA6E2478}"/>
          </ac:spMkLst>
        </pc:spChg>
        <pc:spChg chg="add mod">
          <ac:chgData name="Freja Lindgren Facius" userId="929b42c1-1389-4acd-a500-bd1250d50270" providerId="ADAL" clId="{6B27B3D2-A996-4994-8B45-85E387B046D2}" dt="2023-10-11T10:41:00.090" v="1922" actId="20577"/>
          <ac:spMkLst>
            <pc:docMk/>
            <pc:sldMk cId="2363921025" sldId="363"/>
            <ac:spMk id="6" creationId="{AE708318-DB11-94B9-6AE2-4CBA4B2FC412}"/>
          </ac:spMkLst>
        </pc:spChg>
        <pc:spChg chg="add mod">
          <ac:chgData name="Freja Lindgren Facius" userId="929b42c1-1389-4acd-a500-bd1250d50270" providerId="ADAL" clId="{6B27B3D2-A996-4994-8B45-85E387B046D2}" dt="2023-10-11T10:34:06.112" v="1579" actId="114"/>
          <ac:spMkLst>
            <pc:docMk/>
            <pc:sldMk cId="2363921025" sldId="363"/>
            <ac:spMk id="7" creationId="{E3B5F617-D691-183F-8377-B425F55F3A45}"/>
          </ac:spMkLst>
        </pc:spChg>
        <pc:spChg chg="add mod">
          <ac:chgData name="Freja Lindgren Facius" userId="929b42c1-1389-4acd-a500-bd1250d50270" providerId="ADAL" clId="{6B27B3D2-A996-4994-8B45-85E387B046D2}" dt="2023-10-11T10:29:55.216" v="1316" actId="207"/>
          <ac:spMkLst>
            <pc:docMk/>
            <pc:sldMk cId="2363921025" sldId="363"/>
            <ac:spMk id="8" creationId="{2F06BCCB-1ED2-5809-B39A-5D9402A7CF81}"/>
          </ac:spMkLst>
        </pc:spChg>
        <pc:spChg chg="add del mod">
          <ac:chgData name="Freja Lindgren Facius" userId="929b42c1-1389-4acd-a500-bd1250d50270" providerId="ADAL" clId="{6B27B3D2-A996-4994-8B45-85E387B046D2}" dt="2023-10-11T10:28:04.308" v="1295" actId="478"/>
          <ac:spMkLst>
            <pc:docMk/>
            <pc:sldMk cId="2363921025" sldId="363"/>
            <ac:spMk id="10" creationId="{4D5B1710-EC39-E938-6ABE-17DB9A5BAF2A}"/>
          </ac:spMkLst>
        </pc:spChg>
      </pc:sldChg>
      <pc:sldChg chg="add del">
        <pc:chgData name="Freja Lindgren Facius" userId="929b42c1-1389-4acd-a500-bd1250d50270" providerId="ADAL" clId="{6B27B3D2-A996-4994-8B45-85E387B046D2}" dt="2023-10-13T08:37:43.703" v="3048" actId="47"/>
        <pc:sldMkLst>
          <pc:docMk/>
          <pc:sldMk cId="3853500682" sldId="363"/>
        </pc:sldMkLst>
      </pc:sldChg>
      <pc:sldChg chg="addSp delSp modSp add del mod">
        <pc:chgData name="Freja Lindgren Facius" userId="929b42c1-1389-4acd-a500-bd1250d50270" providerId="ADAL" clId="{6B27B3D2-A996-4994-8B45-85E387B046D2}" dt="2023-10-13T08:37:40.930" v="3046" actId="47"/>
        <pc:sldMkLst>
          <pc:docMk/>
          <pc:sldMk cId="1515207552" sldId="364"/>
        </pc:sldMkLst>
        <pc:spChg chg="add mod">
          <ac:chgData name="Freja Lindgren Facius" userId="929b42c1-1389-4acd-a500-bd1250d50270" providerId="ADAL" clId="{6B27B3D2-A996-4994-8B45-85E387B046D2}" dt="2023-10-11T10:44:13.481" v="1973" actId="14100"/>
          <ac:spMkLst>
            <pc:docMk/>
            <pc:sldMk cId="1515207552" sldId="364"/>
            <ac:spMk id="3" creationId="{4E23E66D-2144-C2E4-9526-B480569C2D9B}"/>
          </ac:spMkLst>
        </pc:spChg>
        <pc:spChg chg="add mod">
          <ac:chgData name="Freja Lindgren Facius" userId="929b42c1-1389-4acd-a500-bd1250d50270" providerId="ADAL" clId="{6B27B3D2-A996-4994-8B45-85E387B046D2}" dt="2023-10-11T10:47:15.798" v="2041" actId="1076"/>
          <ac:spMkLst>
            <pc:docMk/>
            <pc:sldMk cId="1515207552" sldId="364"/>
            <ac:spMk id="4" creationId="{BA81B3AF-CBD5-DCFA-19D7-F75779F3EE3D}"/>
          </ac:spMkLst>
        </pc:spChg>
        <pc:spChg chg="mod">
          <ac:chgData name="Freja Lindgren Facius" userId="929b42c1-1389-4acd-a500-bd1250d50270" providerId="ADAL" clId="{6B27B3D2-A996-4994-8B45-85E387B046D2}" dt="2023-10-11T10:50:36.328" v="2100" actId="1035"/>
          <ac:spMkLst>
            <pc:docMk/>
            <pc:sldMk cId="1515207552" sldId="364"/>
            <ac:spMk id="6" creationId="{AE708318-DB11-94B9-6AE2-4CBA4B2FC412}"/>
          </ac:spMkLst>
        </pc:spChg>
        <pc:spChg chg="mod">
          <ac:chgData name="Freja Lindgren Facius" userId="929b42c1-1389-4acd-a500-bd1250d50270" providerId="ADAL" clId="{6B27B3D2-A996-4994-8B45-85E387B046D2}" dt="2023-10-11T10:50:52.062" v="2107" actId="1076"/>
          <ac:spMkLst>
            <pc:docMk/>
            <pc:sldMk cId="1515207552" sldId="364"/>
            <ac:spMk id="7" creationId="{E3B5F617-D691-183F-8377-B425F55F3A45}"/>
          </ac:spMkLst>
        </pc:spChg>
        <pc:spChg chg="mod">
          <ac:chgData name="Freja Lindgren Facius" userId="929b42c1-1389-4acd-a500-bd1250d50270" providerId="ADAL" clId="{6B27B3D2-A996-4994-8B45-85E387B046D2}" dt="2023-10-11T10:51:55.367" v="2134" actId="6549"/>
          <ac:spMkLst>
            <pc:docMk/>
            <pc:sldMk cId="1515207552" sldId="364"/>
            <ac:spMk id="8" creationId="{2F06BCCB-1ED2-5809-B39A-5D9402A7CF81}"/>
          </ac:spMkLst>
        </pc:spChg>
        <pc:spChg chg="add mod">
          <ac:chgData name="Freja Lindgren Facius" userId="929b42c1-1389-4acd-a500-bd1250d50270" providerId="ADAL" clId="{6B27B3D2-A996-4994-8B45-85E387B046D2}" dt="2023-10-11T10:52:15.946" v="2140" actId="14100"/>
          <ac:spMkLst>
            <pc:docMk/>
            <pc:sldMk cId="1515207552" sldId="364"/>
            <ac:spMk id="10" creationId="{EBF27EE2-6DC9-64EB-7E88-8B9BF70BC58A}"/>
          </ac:spMkLst>
        </pc:spChg>
        <pc:spChg chg="add del">
          <ac:chgData name="Freja Lindgren Facius" userId="929b42c1-1389-4acd-a500-bd1250d50270" providerId="ADAL" clId="{6B27B3D2-A996-4994-8B45-85E387B046D2}" dt="2023-10-11T10:53:13.093" v="2142" actId="22"/>
          <ac:spMkLst>
            <pc:docMk/>
            <pc:sldMk cId="1515207552" sldId="364"/>
            <ac:spMk id="12" creationId="{D030F32B-AA30-14C6-FC0D-7B813CFCCF6E}"/>
          </ac:spMkLst>
        </pc:spChg>
        <pc:picChg chg="add mod">
          <ac:chgData name="Freja Lindgren Facius" userId="929b42c1-1389-4acd-a500-bd1250d50270" providerId="ADAL" clId="{6B27B3D2-A996-4994-8B45-85E387B046D2}" dt="2023-10-11T10:51:47.412" v="2112" actId="1076"/>
          <ac:picMkLst>
            <pc:docMk/>
            <pc:sldMk cId="1515207552" sldId="364"/>
            <ac:picMk id="5" creationId="{2BDF0FF9-6F9F-7E24-6A70-3DE103E36564}"/>
          </ac:picMkLst>
        </pc:picChg>
        <pc:picChg chg="add del mod">
          <ac:chgData name="Freja Lindgren Facius" userId="929b42c1-1389-4acd-a500-bd1250d50270" providerId="ADAL" clId="{6B27B3D2-A996-4994-8B45-85E387B046D2}" dt="2023-10-11T10:43:09.206" v="1929" actId="478"/>
          <ac:picMkLst>
            <pc:docMk/>
            <pc:sldMk cId="1515207552" sldId="364"/>
            <ac:picMk id="16386" creationId="{63A010AB-0818-39E3-4880-D99802D5ADCB}"/>
          </ac:picMkLst>
        </pc:picChg>
        <pc:picChg chg="add mod">
          <ac:chgData name="Freja Lindgren Facius" userId="929b42c1-1389-4acd-a500-bd1250d50270" providerId="ADAL" clId="{6B27B3D2-A996-4994-8B45-85E387B046D2}" dt="2023-10-11T10:44:17.711" v="1974" actId="1076"/>
          <ac:picMkLst>
            <pc:docMk/>
            <pc:sldMk cId="1515207552" sldId="364"/>
            <ac:picMk id="16388" creationId="{31717204-7453-072E-2499-1BD8093D7F54}"/>
          </ac:picMkLst>
        </pc:picChg>
        <pc:picChg chg="add mod">
          <ac:chgData name="Freja Lindgren Facius" userId="929b42c1-1389-4acd-a500-bd1250d50270" providerId="ADAL" clId="{6B27B3D2-A996-4994-8B45-85E387B046D2}" dt="2023-10-11T10:51:29.818" v="2111" actId="1037"/>
          <ac:picMkLst>
            <pc:docMk/>
            <pc:sldMk cId="1515207552" sldId="364"/>
            <ac:picMk id="16390" creationId="{0AE1F18A-BE56-55A9-C8A9-83FB73F6A159}"/>
          </ac:picMkLst>
        </pc:picChg>
      </pc:sldChg>
      <pc:sldChg chg="add del">
        <pc:chgData name="Freja Lindgren Facius" userId="929b42c1-1389-4acd-a500-bd1250d50270" providerId="ADAL" clId="{6B27B3D2-A996-4994-8B45-85E387B046D2}" dt="2023-10-13T08:37:43.703" v="3048" actId="47"/>
        <pc:sldMkLst>
          <pc:docMk/>
          <pc:sldMk cId="1630169235" sldId="364"/>
        </pc:sldMkLst>
      </pc:sldChg>
      <pc:sldChg chg="addSp delSp modSp new del mod delAnim modAnim modNotesTx">
        <pc:chgData name="Freja Lindgren Facius" userId="929b42c1-1389-4acd-a500-bd1250d50270" providerId="ADAL" clId="{6B27B3D2-A996-4994-8B45-85E387B046D2}" dt="2023-10-13T08:37:40.930" v="3046" actId="47"/>
        <pc:sldMkLst>
          <pc:docMk/>
          <pc:sldMk cId="119046930" sldId="365"/>
        </pc:sldMkLst>
        <pc:spChg chg="mod">
          <ac:chgData name="Freja Lindgren Facius" userId="929b42c1-1389-4acd-a500-bd1250d50270" providerId="ADAL" clId="{6B27B3D2-A996-4994-8B45-85E387B046D2}" dt="2023-10-11T10:54:55.911" v="2184" actId="1076"/>
          <ac:spMkLst>
            <pc:docMk/>
            <pc:sldMk cId="119046930" sldId="365"/>
            <ac:spMk id="2" creationId="{C0828FF4-A1C6-2DFB-EFCC-518D2D61796A}"/>
          </ac:spMkLst>
        </pc:spChg>
        <pc:spChg chg="mod">
          <ac:chgData name="Freja Lindgren Facius" userId="929b42c1-1389-4acd-a500-bd1250d50270" providerId="ADAL" clId="{6B27B3D2-A996-4994-8B45-85E387B046D2}" dt="2023-10-11T17:48:20.050" v="2330" actId="20577"/>
          <ac:spMkLst>
            <pc:docMk/>
            <pc:sldMk cId="119046930" sldId="365"/>
            <ac:spMk id="3" creationId="{4D01B7E1-7CFE-4EEB-0FD6-E33DF2D533F4}"/>
          </ac:spMkLst>
        </pc:spChg>
        <pc:spChg chg="add mod">
          <ac:chgData name="Freja Lindgren Facius" userId="929b42c1-1389-4acd-a500-bd1250d50270" providerId="ADAL" clId="{6B27B3D2-A996-4994-8B45-85E387B046D2}" dt="2023-10-11T10:55:04.737" v="2186" actId="1076"/>
          <ac:spMkLst>
            <pc:docMk/>
            <pc:sldMk cId="119046930" sldId="365"/>
            <ac:spMk id="5" creationId="{522D93FC-0C9F-D12B-D996-CBF37EAED18A}"/>
          </ac:spMkLst>
        </pc:spChg>
        <pc:spChg chg="add del mod">
          <ac:chgData name="Freja Lindgren Facius" userId="929b42c1-1389-4acd-a500-bd1250d50270" providerId="ADAL" clId="{6B27B3D2-A996-4994-8B45-85E387B046D2}" dt="2023-10-11T10:56:40.279" v="2203" actId="478"/>
          <ac:spMkLst>
            <pc:docMk/>
            <pc:sldMk cId="119046930" sldId="365"/>
            <ac:spMk id="6" creationId="{EFCBE774-8A95-CEA0-3828-A5FA75397AB4}"/>
          </ac:spMkLst>
        </pc:spChg>
        <pc:spChg chg="add mod">
          <ac:chgData name="Freja Lindgren Facius" userId="929b42c1-1389-4acd-a500-bd1250d50270" providerId="ADAL" clId="{6B27B3D2-A996-4994-8B45-85E387B046D2}" dt="2023-10-11T17:48:43.395" v="2380" actId="404"/>
          <ac:spMkLst>
            <pc:docMk/>
            <pc:sldMk cId="119046930" sldId="365"/>
            <ac:spMk id="7" creationId="{06CC0496-128F-D0B2-D7CF-8D1B02033954}"/>
          </ac:spMkLst>
        </pc:spChg>
        <pc:picChg chg="add mod">
          <ac:chgData name="Freja Lindgren Facius" userId="929b42c1-1389-4acd-a500-bd1250d50270" providerId="ADAL" clId="{6B27B3D2-A996-4994-8B45-85E387B046D2}" dt="2023-10-11T10:55:00.368" v="2185" actId="14100"/>
          <ac:picMkLst>
            <pc:docMk/>
            <pc:sldMk cId="119046930" sldId="365"/>
            <ac:picMk id="4" creationId="{6D4C90E3-5324-4381-A144-20B3AAEE5086}"/>
          </ac:picMkLst>
        </pc:picChg>
      </pc:sldChg>
      <pc:sldChg chg="add del">
        <pc:chgData name="Freja Lindgren Facius" userId="929b42c1-1389-4acd-a500-bd1250d50270" providerId="ADAL" clId="{6B27B3D2-A996-4994-8B45-85E387B046D2}" dt="2023-10-13T08:37:43.703" v="3048" actId="47"/>
        <pc:sldMkLst>
          <pc:docMk/>
          <pc:sldMk cId="1121104047" sldId="365"/>
        </pc:sldMkLst>
      </pc:sldChg>
      <pc:sldChg chg="addSp delSp modSp new mod">
        <pc:chgData name="Freja Lindgren Facius" userId="929b42c1-1389-4acd-a500-bd1250d50270" providerId="ADAL" clId="{6B27B3D2-A996-4994-8B45-85E387B046D2}" dt="2023-10-23T11:13:13.350" v="3991" actId="20577"/>
        <pc:sldMkLst>
          <pc:docMk/>
          <pc:sldMk cId="257940738" sldId="366"/>
        </pc:sldMkLst>
        <pc:spChg chg="del">
          <ac:chgData name="Freja Lindgren Facius" userId="929b42c1-1389-4acd-a500-bd1250d50270" providerId="ADAL" clId="{6B27B3D2-A996-4994-8B45-85E387B046D2}" dt="2023-10-13T07:22:12.012" v="2723" actId="478"/>
          <ac:spMkLst>
            <pc:docMk/>
            <pc:sldMk cId="257940738" sldId="366"/>
            <ac:spMk id="2" creationId="{404C8DAD-31C9-8A37-D271-B921354A3B8D}"/>
          </ac:spMkLst>
        </pc:spChg>
        <pc:spChg chg="del">
          <ac:chgData name="Freja Lindgren Facius" userId="929b42c1-1389-4acd-a500-bd1250d50270" providerId="ADAL" clId="{6B27B3D2-A996-4994-8B45-85E387B046D2}" dt="2023-10-13T07:22:19.140" v="2725" actId="478"/>
          <ac:spMkLst>
            <pc:docMk/>
            <pc:sldMk cId="257940738" sldId="366"/>
            <ac:spMk id="3" creationId="{B9802EAB-8A85-36EA-3354-BBB97F36EB7E}"/>
          </ac:spMkLst>
        </pc:spChg>
        <pc:spChg chg="add mod">
          <ac:chgData name="Freja Lindgren Facius" userId="929b42c1-1389-4acd-a500-bd1250d50270" providerId="ADAL" clId="{6B27B3D2-A996-4994-8B45-85E387B046D2}" dt="2023-10-23T11:13:13.350" v="3991" actId="20577"/>
          <ac:spMkLst>
            <pc:docMk/>
            <pc:sldMk cId="257940738" sldId="366"/>
            <ac:spMk id="4" creationId="{2897B45E-257A-CA80-DFEC-825AED8400DC}"/>
          </ac:spMkLst>
        </pc:spChg>
        <pc:picChg chg="add mod">
          <ac:chgData name="Freja Lindgren Facius" userId="929b42c1-1389-4acd-a500-bd1250d50270" providerId="ADAL" clId="{6B27B3D2-A996-4994-8B45-85E387B046D2}" dt="2023-10-13T08:17:23.454" v="3045" actId="1076"/>
          <ac:picMkLst>
            <pc:docMk/>
            <pc:sldMk cId="257940738" sldId="366"/>
            <ac:picMk id="17410" creationId="{31953EDF-59C5-F8AF-7F97-8B771CA32740}"/>
          </ac:picMkLst>
        </pc:picChg>
      </pc:sldChg>
      <pc:sldChg chg="new del">
        <pc:chgData name="Freja Lindgren Facius" userId="929b42c1-1389-4acd-a500-bd1250d50270" providerId="ADAL" clId="{6B27B3D2-A996-4994-8B45-85E387B046D2}" dt="2023-10-11T17:33:57.051" v="2323" actId="47"/>
        <pc:sldMkLst>
          <pc:docMk/>
          <pc:sldMk cId="2914738332" sldId="366"/>
        </pc:sldMkLst>
      </pc:sldChg>
      <pc:sldChg chg="addSp delSp modSp add mod modNotesTx">
        <pc:chgData name="Freja Lindgren Facius" userId="929b42c1-1389-4acd-a500-bd1250d50270" providerId="ADAL" clId="{6B27B3D2-A996-4994-8B45-85E387B046D2}" dt="2023-10-13T08:50:22.052" v="3704" actId="20577"/>
        <pc:sldMkLst>
          <pc:docMk/>
          <pc:sldMk cId="2907118815" sldId="367"/>
        </pc:sldMkLst>
        <pc:spChg chg="del">
          <ac:chgData name="Freja Lindgren Facius" userId="929b42c1-1389-4acd-a500-bd1250d50270" providerId="ADAL" clId="{6B27B3D2-A996-4994-8B45-85E387B046D2}" dt="2023-10-13T08:44:51.728" v="3114" actId="478"/>
          <ac:spMkLst>
            <pc:docMk/>
            <pc:sldMk cId="2907118815" sldId="367"/>
            <ac:spMk id="3" creationId="{A452A9E1-6C85-DD28-924E-A700FE73394F}"/>
          </ac:spMkLst>
        </pc:spChg>
        <pc:spChg chg="mod">
          <ac:chgData name="Freja Lindgren Facius" userId="929b42c1-1389-4acd-a500-bd1250d50270" providerId="ADAL" clId="{6B27B3D2-A996-4994-8B45-85E387B046D2}" dt="2023-10-13T08:46:00.289" v="3119" actId="207"/>
          <ac:spMkLst>
            <pc:docMk/>
            <pc:sldMk cId="2907118815" sldId="367"/>
            <ac:spMk id="5" creationId="{C7C80F46-880D-F020-B5E3-965843D41E91}"/>
          </ac:spMkLst>
        </pc:spChg>
        <pc:spChg chg="add mod">
          <ac:chgData name="Freja Lindgren Facius" userId="929b42c1-1389-4acd-a500-bd1250d50270" providerId="ADAL" clId="{6B27B3D2-A996-4994-8B45-85E387B046D2}" dt="2023-10-13T08:46:06.431" v="3120" actId="208"/>
          <ac:spMkLst>
            <pc:docMk/>
            <pc:sldMk cId="2907118815" sldId="367"/>
            <ac:spMk id="7" creationId="{894A4D16-BDB3-4624-F08B-6BF8F1ABC0FA}"/>
          </ac:spMkLst>
        </pc:spChg>
        <pc:picChg chg="add del mod">
          <ac:chgData name="Freja Lindgren Facius" userId="929b42c1-1389-4acd-a500-bd1250d50270" providerId="ADAL" clId="{6B27B3D2-A996-4994-8B45-85E387B046D2}" dt="2023-10-13T08:46:24.349" v="3121" actId="478"/>
          <ac:picMkLst>
            <pc:docMk/>
            <pc:sldMk cId="2907118815" sldId="367"/>
            <ac:picMk id="4" creationId="{75C6637F-439F-E5B0-8FE9-F5CDF6FDD6BD}"/>
          </ac:picMkLst>
        </pc:picChg>
        <pc:picChg chg="del">
          <ac:chgData name="Freja Lindgren Facius" userId="929b42c1-1389-4acd-a500-bd1250d50270" providerId="ADAL" clId="{6B27B3D2-A996-4994-8B45-85E387B046D2}" dt="2023-10-13T08:44:51.728" v="3114" actId="478"/>
          <ac:picMkLst>
            <pc:docMk/>
            <pc:sldMk cId="2907118815" sldId="367"/>
            <ac:picMk id="6" creationId="{04B6F362-7DAE-4F5B-DAA4-C995F3A7EB43}"/>
          </ac:picMkLst>
        </pc:picChg>
        <pc:picChg chg="add mod">
          <ac:chgData name="Freja Lindgren Facius" userId="929b42c1-1389-4acd-a500-bd1250d50270" providerId="ADAL" clId="{6B27B3D2-A996-4994-8B45-85E387B046D2}" dt="2023-10-13T08:46:29.778" v="3124" actId="1076"/>
          <ac:picMkLst>
            <pc:docMk/>
            <pc:sldMk cId="2907118815" sldId="367"/>
            <ac:picMk id="8" creationId="{21C4172E-DEAD-DE36-C2A8-2F6D90DB2A29}"/>
          </ac:picMkLst>
        </pc:picChg>
      </pc:sldChg>
    </pc:docChg>
  </pc:docChgLst>
  <pc:docChgLst>
    <pc:chgData name="Freja Lindgren Facius" userId="929b42c1-1389-4acd-a500-bd1250d50270" providerId="ADAL" clId="{244A8D4A-2F44-4881-B9A5-A4D6D51DEBFE}"/>
    <pc:docChg chg="undo redo custSel addSld modSld">
      <pc:chgData name="Freja Lindgren Facius" userId="929b42c1-1389-4acd-a500-bd1250d50270" providerId="ADAL" clId="{244A8D4A-2F44-4881-B9A5-A4D6D51DEBFE}" dt="2024-10-31T08:39:25.726" v="2072" actId="478"/>
      <pc:docMkLst>
        <pc:docMk/>
      </pc:docMkLst>
      <pc:sldChg chg="modNotesTx">
        <pc:chgData name="Freja Lindgren Facius" userId="929b42c1-1389-4acd-a500-bd1250d50270" providerId="ADAL" clId="{244A8D4A-2F44-4881-B9A5-A4D6D51DEBFE}" dt="2024-10-28T18:38:02.680" v="945" actId="313"/>
        <pc:sldMkLst>
          <pc:docMk/>
          <pc:sldMk cId="1181116628" sldId="319"/>
        </pc:sldMkLst>
      </pc:sldChg>
      <pc:sldChg chg="addSp delSp modSp mod delAnim modAnim modNotesTx">
        <pc:chgData name="Freja Lindgren Facius" userId="929b42c1-1389-4acd-a500-bd1250d50270" providerId="ADAL" clId="{244A8D4A-2F44-4881-B9A5-A4D6D51DEBFE}" dt="2024-10-28T18:46:34.750" v="1376" actId="14100"/>
        <pc:sldMkLst>
          <pc:docMk/>
          <pc:sldMk cId="14011998" sldId="336"/>
        </pc:sldMkLst>
        <pc:spChg chg="add del mod">
          <ac:chgData name="Freja Lindgren Facius" userId="929b42c1-1389-4acd-a500-bd1250d50270" providerId="ADAL" clId="{244A8D4A-2F44-4881-B9A5-A4D6D51DEBFE}" dt="2024-10-20T11:38:05.412" v="243" actId="14100"/>
          <ac:spMkLst>
            <pc:docMk/>
            <pc:sldMk cId="14011998" sldId="336"/>
            <ac:spMk id="7" creationId="{02537FE2-3804-0146-B053-D93C79DAAFAA}"/>
          </ac:spMkLst>
        </pc:spChg>
        <pc:spChg chg="mod">
          <ac:chgData name="Freja Lindgren Facius" userId="929b42c1-1389-4acd-a500-bd1250d50270" providerId="ADAL" clId="{244A8D4A-2F44-4881-B9A5-A4D6D51DEBFE}" dt="2024-10-20T11:36:05.434" v="204" actId="14100"/>
          <ac:spMkLst>
            <pc:docMk/>
            <pc:sldMk cId="14011998" sldId="336"/>
            <ac:spMk id="9" creationId="{DBC422D2-D2A7-7840-A5B5-8BBB52481BC8}"/>
          </ac:spMkLst>
        </pc:spChg>
        <pc:spChg chg="mod">
          <ac:chgData name="Freja Lindgren Facius" userId="929b42c1-1389-4acd-a500-bd1250d50270" providerId="ADAL" clId="{244A8D4A-2F44-4881-B9A5-A4D6D51DEBFE}" dt="2024-10-20T11:36:23.260" v="207" actId="1076"/>
          <ac:spMkLst>
            <pc:docMk/>
            <pc:sldMk cId="14011998" sldId="336"/>
            <ac:spMk id="10" creationId="{8878ABB6-C1F7-CC4C-86CB-0FEE16A99C36}"/>
          </ac:spMkLst>
        </pc:spChg>
        <pc:spChg chg="mod">
          <ac:chgData name="Freja Lindgren Facius" userId="929b42c1-1389-4acd-a500-bd1250d50270" providerId="ADAL" clId="{244A8D4A-2F44-4881-B9A5-A4D6D51DEBFE}" dt="2024-10-20T11:38:01.809" v="242"/>
          <ac:spMkLst>
            <pc:docMk/>
            <pc:sldMk cId="14011998" sldId="336"/>
            <ac:spMk id="11" creationId="{529E4364-6E8C-2A4C-A675-C702A48C995F}"/>
          </ac:spMkLst>
        </pc:spChg>
        <pc:spChg chg="mod">
          <ac:chgData name="Freja Lindgren Facius" userId="929b42c1-1389-4acd-a500-bd1250d50270" providerId="ADAL" clId="{244A8D4A-2F44-4881-B9A5-A4D6D51DEBFE}" dt="2024-10-28T18:46:34.750" v="1376" actId="14100"/>
          <ac:spMkLst>
            <pc:docMk/>
            <pc:sldMk cId="14011998" sldId="336"/>
            <ac:spMk id="16" creationId="{C228989C-EB1F-674A-B941-8A8A5F8615FF}"/>
          </ac:spMkLst>
        </pc:spChg>
        <pc:spChg chg="mod">
          <ac:chgData name="Freja Lindgren Facius" userId="929b42c1-1389-4acd-a500-bd1250d50270" providerId="ADAL" clId="{244A8D4A-2F44-4881-B9A5-A4D6D51DEBFE}" dt="2024-10-20T11:37:45.966" v="237" actId="1076"/>
          <ac:spMkLst>
            <pc:docMk/>
            <pc:sldMk cId="14011998" sldId="336"/>
            <ac:spMk id="17" creationId="{F9E43798-6ED4-D348-9C0A-D23A77346B9C}"/>
          </ac:spMkLst>
        </pc:spChg>
        <pc:spChg chg="mod">
          <ac:chgData name="Freja Lindgren Facius" userId="929b42c1-1389-4acd-a500-bd1250d50270" providerId="ADAL" clId="{244A8D4A-2F44-4881-B9A5-A4D6D51DEBFE}" dt="2024-10-20T11:36:28.541" v="208" actId="1076"/>
          <ac:spMkLst>
            <pc:docMk/>
            <pc:sldMk cId="14011998" sldId="336"/>
            <ac:spMk id="19" creationId="{CB7D166B-64A6-624D-B6D6-235FE89DFC2E}"/>
          </ac:spMkLst>
        </pc:spChg>
        <pc:spChg chg="mod">
          <ac:chgData name="Freja Lindgren Facius" userId="929b42c1-1389-4acd-a500-bd1250d50270" providerId="ADAL" clId="{244A8D4A-2F44-4881-B9A5-A4D6D51DEBFE}" dt="2024-10-20T11:36:17.416" v="206" actId="1076"/>
          <ac:spMkLst>
            <pc:docMk/>
            <pc:sldMk cId="14011998" sldId="336"/>
            <ac:spMk id="20" creationId="{D1A8EB1E-4C55-494C-8455-1F99BB23DC5F}"/>
          </ac:spMkLst>
        </pc:spChg>
        <pc:picChg chg="add mod">
          <ac:chgData name="Freja Lindgren Facius" userId="929b42c1-1389-4acd-a500-bd1250d50270" providerId="ADAL" clId="{244A8D4A-2F44-4881-B9A5-A4D6D51DEBFE}" dt="2024-10-20T11:35:58.006" v="202" actId="167"/>
          <ac:picMkLst>
            <pc:docMk/>
            <pc:sldMk cId="14011998" sldId="336"/>
            <ac:picMk id="2" creationId="{ACADC557-3A57-991E-2024-8DC04884EAE9}"/>
          </ac:picMkLst>
        </pc:picChg>
        <pc:picChg chg="add del mod">
          <ac:chgData name="Freja Lindgren Facius" userId="929b42c1-1389-4acd-a500-bd1250d50270" providerId="ADAL" clId="{244A8D4A-2F44-4881-B9A5-A4D6D51DEBFE}" dt="2024-10-20T11:37:21.074" v="229" actId="478"/>
          <ac:picMkLst>
            <pc:docMk/>
            <pc:sldMk cId="14011998" sldId="336"/>
            <ac:picMk id="4" creationId="{0594C00E-3212-F3DD-1734-85B6B36806F7}"/>
          </ac:picMkLst>
        </pc:picChg>
        <pc:picChg chg="del">
          <ac:chgData name="Freja Lindgren Facius" userId="929b42c1-1389-4acd-a500-bd1250d50270" providerId="ADAL" clId="{244A8D4A-2F44-4881-B9A5-A4D6D51DEBFE}" dt="2024-10-20T11:36:54.208" v="224" actId="478"/>
          <ac:picMkLst>
            <pc:docMk/>
            <pc:sldMk cId="14011998" sldId="336"/>
            <ac:picMk id="12" creationId="{3F4B1E11-5D55-C441-8312-348746FF4254}"/>
          </ac:picMkLst>
        </pc:picChg>
        <pc:picChg chg="del">
          <ac:chgData name="Freja Lindgren Facius" userId="929b42c1-1389-4acd-a500-bd1250d50270" providerId="ADAL" clId="{244A8D4A-2F44-4881-B9A5-A4D6D51DEBFE}" dt="2024-10-20T11:35:41.067" v="197" actId="478"/>
          <ac:picMkLst>
            <pc:docMk/>
            <pc:sldMk cId="14011998" sldId="336"/>
            <ac:picMk id="21" creationId="{D158C88D-91B1-BB38-4062-27BC018468A9}"/>
          </ac:picMkLst>
        </pc:picChg>
        <pc:picChg chg="add mod">
          <ac:chgData name="Freja Lindgren Facius" userId="929b42c1-1389-4acd-a500-bd1250d50270" providerId="ADAL" clId="{244A8D4A-2F44-4881-B9A5-A4D6D51DEBFE}" dt="2024-10-20T11:37:41.800" v="236" actId="167"/>
          <ac:picMkLst>
            <pc:docMk/>
            <pc:sldMk cId="14011998" sldId="336"/>
            <ac:picMk id="2050" creationId="{7055D8E4-F72F-C853-8808-2650E617F17F}"/>
          </ac:picMkLst>
        </pc:picChg>
      </pc:sldChg>
      <pc:sldChg chg="addSp delSp modSp mod">
        <pc:chgData name="Freja Lindgren Facius" userId="929b42c1-1389-4acd-a500-bd1250d50270" providerId="ADAL" clId="{244A8D4A-2F44-4881-B9A5-A4D6D51DEBFE}" dt="2024-10-20T11:28:50.328" v="63" actId="14100"/>
        <pc:sldMkLst>
          <pc:docMk/>
          <pc:sldMk cId="26414085" sldId="349"/>
        </pc:sldMkLst>
        <pc:spChg chg="mod">
          <ac:chgData name="Freja Lindgren Facius" userId="929b42c1-1389-4acd-a500-bd1250d50270" providerId="ADAL" clId="{244A8D4A-2F44-4881-B9A5-A4D6D51DEBFE}" dt="2024-10-20T11:28:50.328" v="63" actId="14100"/>
          <ac:spMkLst>
            <pc:docMk/>
            <pc:sldMk cId="26414085" sldId="349"/>
            <ac:spMk id="4" creationId="{62AF9915-A132-5FF0-FFAB-7B2F409C1444}"/>
          </ac:spMkLst>
        </pc:spChg>
        <pc:picChg chg="add mod">
          <ac:chgData name="Freja Lindgren Facius" userId="929b42c1-1389-4acd-a500-bd1250d50270" providerId="ADAL" clId="{244A8D4A-2F44-4881-B9A5-A4D6D51DEBFE}" dt="2024-10-20T11:27:44.542" v="4" actId="1076"/>
          <ac:picMkLst>
            <pc:docMk/>
            <pc:sldMk cId="26414085" sldId="349"/>
            <ac:picMk id="5" creationId="{45F890C4-D596-39D0-A430-68F10FFC67F2}"/>
          </ac:picMkLst>
        </pc:picChg>
        <pc:picChg chg="del">
          <ac:chgData name="Freja Lindgren Facius" userId="929b42c1-1389-4acd-a500-bd1250d50270" providerId="ADAL" clId="{244A8D4A-2F44-4881-B9A5-A4D6D51DEBFE}" dt="2024-10-20T11:27:36.845" v="1" actId="478"/>
          <ac:picMkLst>
            <pc:docMk/>
            <pc:sldMk cId="26414085" sldId="349"/>
            <ac:picMk id="1026" creationId="{B97CAE66-B029-03CC-5675-5FCD0730A478}"/>
          </ac:picMkLst>
        </pc:picChg>
      </pc:sldChg>
      <pc:sldChg chg="addSp delSp modSp mod">
        <pc:chgData name="Freja Lindgren Facius" userId="929b42c1-1389-4acd-a500-bd1250d50270" providerId="ADAL" clId="{244A8D4A-2F44-4881-B9A5-A4D6D51DEBFE}" dt="2024-10-20T12:05:09.190" v="453" actId="20577"/>
        <pc:sldMkLst>
          <pc:docMk/>
          <pc:sldMk cId="3976394934" sldId="350"/>
        </pc:sldMkLst>
        <pc:spChg chg="mod">
          <ac:chgData name="Freja Lindgren Facius" userId="929b42c1-1389-4acd-a500-bd1250d50270" providerId="ADAL" clId="{244A8D4A-2F44-4881-B9A5-A4D6D51DEBFE}" dt="2024-10-20T12:05:09.190" v="453" actId="20577"/>
          <ac:spMkLst>
            <pc:docMk/>
            <pc:sldMk cId="3976394934" sldId="350"/>
            <ac:spMk id="3" creationId="{C7AE3ABB-FF69-95D6-595B-8AE9841FF46D}"/>
          </ac:spMkLst>
        </pc:spChg>
        <pc:spChg chg="del">
          <ac:chgData name="Freja Lindgren Facius" userId="929b42c1-1389-4acd-a500-bd1250d50270" providerId="ADAL" clId="{244A8D4A-2F44-4881-B9A5-A4D6D51DEBFE}" dt="2024-10-20T11:29:28.116" v="66" actId="478"/>
          <ac:spMkLst>
            <pc:docMk/>
            <pc:sldMk cId="3976394934" sldId="350"/>
            <ac:spMk id="4" creationId="{62AF9915-A132-5FF0-FFAB-7B2F409C1444}"/>
          </ac:spMkLst>
        </pc:spChg>
        <pc:spChg chg="add mod">
          <ac:chgData name="Freja Lindgren Facius" userId="929b42c1-1389-4acd-a500-bd1250d50270" providerId="ADAL" clId="{244A8D4A-2F44-4881-B9A5-A4D6D51DEBFE}" dt="2024-10-20T11:29:47.432" v="69" actId="1076"/>
          <ac:spMkLst>
            <pc:docMk/>
            <pc:sldMk cId="3976394934" sldId="350"/>
            <ac:spMk id="6" creationId="{0B75631F-3E30-60A0-58C2-23F1F1ED5ABF}"/>
          </ac:spMkLst>
        </pc:spChg>
        <pc:picChg chg="add mod">
          <ac:chgData name="Freja Lindgren Facius" userId="929b42c1-1389-4acd-a500-bd1250d50270" providerId="ADAL" clId="{244A8D4A-2F44-4881-B9A5-A4D6D51DEBFE}" dt="2024-10-20T11:29:24.315" v="65"/>
          <ac:picMkLst>
            <pc:docMk/>
            <pc:sldMk cId="3976394934" sldId="350"/>
            <ac:picMk id="5" creationId="{53697D88-EE25-2620-2946-0F7B0B8820EC}"/>
          </ac:picMkLst>
        </pc:picChg>
        <pc:picChg chg="add mod">
          <ac:chgData name="Freja Lindgren Facius" userId="929b42c1-1389-4acd-a500-bd1250d50270" providerId="ADAL" clId="{244A8D4A-2F44-4881-B9A5-A4D6D51DEBFE}" dt="2024-10-20T11:29:44.397" v="68" actId="1076"/>
          <ac:picMkLst>
            <pc:docMk/>
            <pc:sldMk cId="3976394934" sldId="350"/>
            <ac:picMk id="7" creationId="{C8733BA2-A9B4-3D7C-DB83-CD27116F97F5}"/>
          </ac:picMkLst>
        </pc:picChg>
        <pc:picChg chg="del">
          <ac:chgData name="Freja Lindgren Facius" userId="929b42c1-1389-4acd-a500-bd1250d50270" providerId="ADAL" clId="{244A8D4A-2F44-4881-B9A5-A4D6D51DEBFE}" dt="2024-10-20T11:29:28.116" v="66" actId="478"/>
          <ac:picMkLst>
            <pc:docMk/>
            <pc:sldMk cId="3976394934" sldId="350"/>
            <ac:picMk id="1026" creationId="{B97CAE66-B029-03CC-5675-5FCD0730A478}"/>
          </ac:picMkLst>
        </pc:picChg>
      </pc:sldChg>
      <pc:sldChg chg="addSp delSp modSp mod">
        <pc:chgData name="Freja Lindgren Facius" userId="929b42c1-1389-4acd-a500-bd1250d50270" providerId="ADAL" clId="{244A8D4A-2F44-4881-B9A5-A4D6D51DEBFE}" dt="2024-10-20T11:29:59.250" v="72" actId="14100"/>
        <pc:sldMkLst>
          <pc:docMk/>
          <pc:sldMk cId="3459610839" sldId="351"/>
        </pc:sldMkLst>
        <pc:spChg chg="add mod">
          <ac:chgData name="Freja Lindgren Facius" userId="929b42c1-1389-4acd-a500-bd1250d50270" providerId="ADAL" clId="{244A8D4A-2F44-4881-B9A5-A4D6D51DEBFE}" dt="2024-10-20T11:29:55.331" v="71"/>
          <ac:spMkLst>
            <pc:docMk/>
            <pc:sldMk cId="3459610839" sldId="351"/>
            <ac:spMk id="3" creationId="{766BE18E-DE4E-8BAD-F3E0-C533D27F6EFB}"/>
          </ac:spMkLst>
        </pc:spChg>
        <pc:spChg chg="del">
          <ac:chgData name="Freja Lindgren Facius" userId="929b42c1-1389-4acd-a500-bd1250d50270" providerId="ADAL" clId="{244A8D4A-2F44-4881-B9A5-A4D6D51DEBFE}" dt="2024-10-20T11:29:54.177" v="70" actId="478"/>
          <ac:spMkLst>
            <pc:docMk/>
            <pc:sldMk cId="3459610839" sldId="351"/>
            <ac:spMk id="4" creationId="{62AF9915-A132-5FF0-FFAB-7B2F409C1444}"/>
          </ac:spMkLst>
        </pc:spChg>
        <pc:spChg chg="mod">
          <ac:chgData name="Freja Lindgren Facius" userId="929b42c1-1389-4acd-a500-bd1250d50270" providerId="ADAL" clId="{244A8D4A-2F44-4881-B9A5-A4D6D51DEBFE}" dt="2024-10-20T11:29:59.250" v="72" actId="14100"/>
          <ac:spMkLst>
            <pc:docMk/>
            <pc:sldMk cId="3459610839" sldId="351"/>
            <ac:spMk id="5" creationId="{C7C80F46-880D-F020-B5E3-965843D41E91}"/>
          </ac:spMkLst>
        </pc:spChg>
        <pc:picChg chg="add mod">
          <ac:chgData name="Freja Lindgren Facius" userId="929b42c1-1389-4acd-a500-bd1250d50270" providerId="ADAL" clId="{244A8D4A-2F44-4881-B9A5-A4D6D51DEBFE}" dt="2024-10-20T11:29:55.331" v="71"/>
          <ac:picMkLst>
            <pc:docMk/>
            <pc:sldMk cId="3459610839" sldId="351"/>
            <ac:picMk id="6" creationId="{FBE5994B-7BB9-C290-BE2C-C9C882D08499}"/>
          </ac:picMkLst>
        </pc:picChg>
        <pc:picChg chg="del">
          <ac:chgData name="Freja Lindgren Facius" userId="929b42c1-1389-4acd-a500-bd1250d50270" providerId="ADAL" clId="{244A8D4A-2F44-4881-B9A5-A4D6D51DEBFE}" dt="2024-10-20T11:29:54.177" v="70" actId="478"/>
          <ac:picMkLst>
            <pc:docMk/>
            <pc:sldMk cId="3459610839" sldId="351"/>
            <ac:picMk id="1026" creationId="{B97CAE66-B029-03CC-5675-5FCD0730A478}"/>
          </ac:picMkLst>
        </pc:picChg>
      </pc:sldChg>
      <pc:sldChg chg="addSp delSp modSp mod">
        <pc:chgData name="Freja Lindgren Facius" userId="929b42c1-1389-4acd-a500-bd1250d50270" providerId="ADAL" clId="{244A8D4A-2F44-4881-B9A5-A4D6D51DEBFE}" dt="2024-10-20T11:34:49.879" v="178" actId="404"/>
        <pc:sldMkLst>
          <pc:docMk/>
          <pc:sldMk cId="1957753618" sldId="352"/>
        </pc:sldMkLst>
        <pc:spChg chg="del">
          <ac:chgData name="Freja Lindgren Facius" userId="929b42c1-1389-4acd-a500-bd1250d50270" providerId="ADAL" clId="{244A8D4A-2F44-4881-B9A5-A4D6D51DEBFE}" dt="2024-10-20T11:34:33.703" v="173" actId="478"/>
          <ac:spMkLst>
            <pc:docMk/>
            <pc:sldMk cId="1957753618" sldId="352"/>
            <ac:spMk id="5" creationId="{4F583062-2BD6-1890-00F4-3A3BF9A82D65}"/>
          </ac:spMkLst>
        </pc:spChg>
        <pc:spChg chg="add mod">
          <ac:chgData name="Freja Lindgren Facius" userId="929b42c1-1389-4acd-a500-bd1250d50270" providerId="ADAL" clId="{244A8D4A-2F44-4881-B9A5-A4D6D51DEBFE}" dt="2024-10-20T11:34:49.879" v="178" actId="404"/>
          <ac:spMkLst>
            <pc:docMk/>
            <pc:sldMk cId="1957753618" sldId="352"/>
            <ac:spMk id="6" creationId="{7967FFE5-4E00-C7ED-479A-71A15F87698C}"/>
          </ac:spMkLst>
        </pc:spChg>
        <pc:picChg chg="del">
          <ac:chgData name="Freja Lindgren Facius" userId="929b42c1-1389-4acd-a500-bd1250d50270" providerId="ADAL" clId="{244A8D4A-2F44-4881-B9A5-A4D6D51DEBFE}" dt="2024-10-20T11:34:33.703" v="173" actId="478"/>
          <ac:picMkLst>
            <pc:docMk/>
            <pc:sldMk cId="1957753618" sldId="352"/>
            <ac:picMk id="4" creationId="{2743C630-734B-3AA8-FC37-78792F1B8F7D}"/>
          </ac:picMkLst>
        </pc:picChg>
        <pc:picChg chg="add mod">
          <ac:chgData name="Freja Lindgren Facius" userId="929b42c1-1389-4acd-a500-bd1250d50270" providerId="ADAL" clId="{244A8D4A-2F44-4881-B9A5-A4D6D51DEBFE}" dt="2024-10-20T11:34:37.654" v="175" actId="1076"/>
          <ac:picMkLst>
            <pc:docMk/>
            <pc:sldMk cId="1957753618" sldId="352"/>
            <ac:picMk id="7" creationId="{F657EFC5-2FFF-B4B4-100D-0640CFE7C8A4}"/>
          </ac:picMkLst>
        </pc:picChg>
      </pc:sldChg>
      <pc:sldChg chg="addSp delSp modSp mod modNotesTx">
        <pc:chgData name="Freja Lindgren Facius" userId="929b42c1-1389-4acd-a500-bd1250d50270" providerId="ADAL" clId="{244A8D4A-2F44-4881-B9A5-A4D6D51DEBFE}" dt="2024-10-30T17:22:26.201" v="2067" actId="313"/>
        <pc:sldMkLst>
          <pc:docMk/>
          <pc:sldMk cId="2651127126" sldId="355"/>
        </pc:sldMkLst>
        <pc:spChg chg="add">
          <ac:chgData name="Freja Lindgren Facius" userId="929b42c1-1389-4acd-a500-bd1250d50270" providerId="ADAL" clId="{244A8D4A-2F44-4881-B9A5-A4D6D51DEBFE}" dt="2024-10-30T17:15:49.967" v="1817"/>
          <ac:spMkLst>
            <pc:docMk/>
            <pc:sldMk cId="2651127126" sldId="355"/>
            <ac:spMk id="3" creationId="{2A5FA2FF-93BF-052F-396F-FDC7DF7C788C}"/>
          </ac:spMkLst>
        </pc:spChg>
        <pc:spChg chg="mod ord">
          <ac:chgData name="Freja Lindgren Facius" userId="929b42c1-1389-4acd-a500-bd1250d50270" providerId="ADAL" clId="{244A8D4A-2F44-4881-B9A5-A4D6D51DEBFE}" dt="2024-10-30T17:21:07.132" v="2026" actId="20577"/>
          <ac:spMkLst>
            <pc:docMk/>
            <pc:sldMk cId="2651127126" sldId="355"/>
            <ac:spMk id="7" creationId="{3DF81407-6F7E-D0C8-4CBF-4E521DFA4589}"/>
          </ac:spMkLst>
        </pc:spChg>
        <pc:spChg chg="mod">
          <ac:chgData name="Freja Lindgren Facius" userId="929b42c1-1389-4acd-a500-bd1250d50270" providerId="ADAL" clId="{244A8D4A-2F44-4881-B9A5-A4D6D51DEBFE}" dt="2024-10-20T12:05:16.902" v="457" actId="20577"/>
          <ac:spMkLst>
            <pc:docMk/>
            <pc:sldMk cId="2651127126" sldId="355"/>
            <ac:spMk id="9" creationId="{D51623BF-565E-397D-8CA3-0E3FE51FE6C1}"/>
          </ac:spMkLst>
        </pc:spChg>
        <pc:picChg chg="add mod">
          <ac:chgData name="Freja Lindgren Facius" userId="929b42c1-1389-4acd-a500-bd1250d50270" providerId="ADAL" clId="{244A8D4A-2F44-4881-B9A5-A4D6D51DEBFE}" dt="2024-10-30T17:16:08.926" v="1821" actId="1076"/>
          <ac:picMkLst>
            <pc:docMk/>
            <pc:sldMk cId="2651127126" sldId="355"/>
            <ac:picMk id="10" creationId="{5C636637-B62F-953C-C812-F949AC662348}"/>
          </ac:picMkLst>
        </pc:picChg>
        <pc:picChg chg="del">
          <ac:chgData name="Freja Lindgren Facius" userId="929b42c1-1389-4acd-a500-bd1250d50270" providerId="ADAL" clId="{244A8D4A-2F44-4881-B9A5-A4D6D51DEBFE}" dt="2024-10-30T17:15:49.009" v="1816" actId="478"/>
          <ac:picMkLst>
            <pc:docMk/>
            <pc:sldMk cId="2651127126" sldId="355"/>
            <ac:picMk id="3074" creationId="{376F977F-57E4-BB21-8115-4087803FFFBE}"/>
          </ac:picMkLst>
        </pc:picChg>
      </pc:sldChg>
      <pc:sldChg chg="addSp modSp mod modAnim modNotesTx">
        <pc:chgData name="Freja Lindgren Facius" userId="929b42c1-1389-4acd-a500-bd1250d50270" providerId="ADAL" clId="{244A8D4A-2F44-4881-B9A5-A4D6D51DEBFE}" dt="2024-10-28T18:39:31.795" v="1034" actId="20577"/>
        <pc:sldMkLst>
          <pc:docMk/>
          <pc:sldMk cId="735885125" sldId="356"/>
        </pc:sldMkLst>
        <pc:spChg chg="add mod">
          <ac:chgData name="Freja Lindgren Facius" userId="929b42c1-1389-4acd-a500-bd1250d50270" providerId="ADAL" clId="{244A8D4A-2F44-4881-B9A5-A4D6D51DEBFE}" dt="2024-10-20T12:08:20.468" v="750" actId="14100"/>
          <ac:spMkLst>
            <pc:docMk/>
            <pc:sldMk cId="735885125" sldId="356"/>
            <ac:spMk id="4" creationId="{114C91BA-09F0-469B-3D63-BABC013079D4}"/>
          </ac:spMkLst>
        </pc:spChg>
        <pc:spChg chg="mod">
          <ac:chgData name="Freja Lindgren Facius" userId="929b42c1-1389-4acd-a500-bd1250d50270" providerId="ADAL" clId="{244A8D4A-2F44-4881-B9A5-A4D6D51DEBFE}" dt="2024-10-20T12:08:37.685" v="757" actId="20577"/>
          <ac:spMkLst>
            <pc:docMk/>
            <pc:sldMk cId="735885125" sldId="356"/>
            <ac:spMk id="8" creationId="{749EF63A-F631-47A3-FD1D-87F4916B0231}"/>
          </ac:spMkLst>
        </pc:spChg>
      </pc:sldChg>
      <pc:sldChg chg="addSp delSp modSp mod modAnim modNotesTx">
        <pc:chgData name="Freja Lindgren Facius" userId="929b42c1-1389-4acd-a500-bd1250d50270" providerId="ADAL" clId="{244A8D4A-2F44-4881-B9A5-A4D6D51DEBFE}" dt="2024-10-30T17:21:28.156" v="2030" actId="14100"/>
        <pc:sldMkLst>
          <pc:docMk/>
          <pc:sldMk cId="2809263802" sldId="357"/>
        </pc:sldMkLst>
        <pc:spChg chg="mod">
          <ac:chgData name="Freja Lindgren Facius" userId="929b42c1-1389-4acd-a500-bd1250d50270" providerId="ADAL" clId="{244A8D4A-2F44-4881-B9A5-A4D6D51DEBFE}" dt="2024-10-20T11:32:51.633" v="156" actId="1035"/>
          <ac:spMkLst>
            <pc:docMk/>
            <pc:sldMk cId="2809263802" sldId="357"/>
            <ac:spMk id="3" creationId="{A452A9E1-6C85-DD28-924E-A700FE73394F}"/>
          </ac:spMkLst>
        </pc:spChg>
        <pc:spChg chg="mod">
          <ac:chgData name="Freja Lindgren Facius" userId="929b42c1-1389-4acd-a500-bd1250d50270" providerId="ADAL" clId="{244A8D4A-2F44-4881-B9A5-A4D6D51DEBFE}" dt="2024-10-30T17:21:28.156" v="2030" actId="14100"/>
          <ac:spMkLst>
            <pc:docMk/>
            <pc:sldMk cId="2809263802" sldId="357"/>
            <ac:spMk id="4" creationId="{C9696DC7-3AAF-CCFA-A6E2-B2E57A345783}"/>
          </ac:spMkLst>
        </pc:spChg>
        <pc:spChg chg="mod">
          <ac:chgData name="Freja Lindgren Facius" userId="929b42c1-1389-4acd-a500-bd1250d50270" providerId="ADAL" clId="{244A8D4A-2F44-4881-B9A5-A4D6D51DEBFE}" dt="2024-10-20T12:23:36.122" v="766" actId="20577"/>
          <ac:spMkLst>
            <pc:docMk/>
            <pc:sldMk cId="2809263802" sldId="357"/>
            <ac:spMk id="5" creationId="{C7C80F46-880D-F020-B5E3-965843D41E91}"/>
          </ac:spMkLst>
        </pc:spChg>
        <pc:spChg chg="add mod">
          <ac:chgData name="Freja Lindgren Facius" userId="929b42c1-1389-4acd-a500-bd1250d50270" providerId="ADAL" clId="{244A8D4A-2F44-4881-B9A5-A4D6D51DEBFE}" dt="2024-10-20T11:33:38.748" v="168" actId="14100"/>
          <ac:spMkLst>
            <pc:docMk/>
            <pc:sldMk cId="2809263802" sldId="357"/>
            <ac:spMk id="6" creationId="{4AAB6C9F-A73F-2E4C-EA7C-811BC023173F}"/>
          </ac:spMkLst>
        </pc:spChg>
        <pc:spChg chg="mod ord">
          <ac:chgData name="Freja Lindgren Facius" userId="929b42c1-1389-4acd-a500-bd1250d50270" providerId="ADAL" clId="{244A8D4A-2F44-4881-B9A5-A4D6D51DEBFE}" dt="2024-10-20T12:13:52.977" v="765" actId="1076"/>
          <ac:spMkLst>
            <pc:docMk/>
            <pc:sldMk cId="2809263802" sldId="357"/>
            <ac:spMk id="9" creationId="{0298E3AA-107E-C225-C76C-379390DC2202}"/>
          </ac:spMkLst>
        </pc:spChg>
        <pc:picChg chg="mod">
          <ac:chgData name="Freja Lindgren Facius" userId="929b42c1-1389-4acd-a500-bd1250d50270" providerId="ADAL" clId="{244A8D4A-2F44-4881-B9A5-A4D6D51DEBFE}" dt="2024-10-20T11:32:51.633" v="156" actId="1035"/>
          <ac:picMkLst>
            <pc:docMk/>
            <pc:sldMk cId="2809263802" sldId="357"/>
            <ac:picMk id="7" creationId="{C3646CC7-8269-5EC9-B35D-78651B740661}"/>
          </ac:picMkLst>
        </pc:picChg>
        <pc:picChg chg="add mod">
          <ac:chgData name="Freja Lindgren Facius" userId="929b42c1-1389-4acd-a500-bd1250d50270" providerId="ADAL" clId="{244A8D4A-2F44-4881-B9A5-A4D6D51DEBFE}" dt="2024-10-20T11:33:06.942" v="161" actId="14100"/>
          <ac:picMkLst>
            <pc:docMk/>
            <pc:sldMk cId="2809263802" sldId="357"/>
            <ac:picMk id="1026" creationId="{0861B896-E8CC-D8C6-3F52-CFDB405A877A}"/>
          </ac:picMkLst>
        </pc:picChg>
        <pc:picChg chg="add mod">
          <ac:chgData name="Freja Lindgren Facius" userId="929b42c1-1389-4acd-a500-bd1250d50270" providerId="ADAL" clId="{244A8D4A-2F44-4881-B9A5-A4D6D51DEBFE}" dt="2024-10-30T17:19:50.333" v="1918" actId="171"/>
          <ac:picMkLst>
            <pc:docMk/>
            <pc:sldMk cId="2809263802" sldId="357"/>
            <ac:picMk id="3074" creationId="{1BC61A2F-BF72-6BC8-75CB-44A7D98C468C}"/>
          </ac:picMkLst>
        </pc:picChg>
        <pc:picChg chg="del mod">
          <ac:chgData name="Freja Lindgren Facius" userId="929b42c1-1389-4acd-a500-bd1250d50270" providerId="ADAL" clId="{244A8D4A-2F44-4881-B9A5-A4D6D51DEBFE}" dt="2024-10-30T17:19:30.546" v="1904" actId="478"/>
          <ac:picMkLst>
            <pc:docMk/>
            <pc:sldMk cId="2809263802" sldId="357"/>
            <ac:picMk id="8194" creationId="{B75BDA09-F863-1F9E-84A7-AE48ECF5F5BE}"/>
          </ac:picMkLst>
        </pc:picChg>
      </pc:sldChg>
      <pc:sldChg chg="addSp delSp modSp mod modNotesTx">
        <pc:chgData name="Freja Lindgren Facius" userId="929b42c1-1389-4acd-a500-bd1250d50270" providerId="ADAL" clId="{244A8D4A-2F44-4881-B9A5-A4D6D51DEBFE}" dt="2024-10-20T11:52:00.348" v="362" actId="20577"/>
        <pc:sldMkLst>
          <pc:docMk/>
          <pc:sldMk cId="517760285" sldId="362"/>
        </pc:sldMkLst>
        <pc:spChg chg="mod">
          <ac:chgData name="Freja Lindgren Facius" userId="929b42c1-1389-4acd-a500-bd1250d50270" providerId="ADAL" clId="{244A8D4A-2F44-4881-B9A5-A4D6D51DEBFE}" dt="2024-10-20T11:40:58.496" v="270" actId="1076"/>
          <ac:spMkLst>
            <pc:docMk/>
            <pc:sldMk cId="517760285" sldId="362"/>
            <ac:spMk id="2" creationId="{CD12735B-93EB-CEBF-7B27-8ECA117CCCB4}"/>
          </ac:spMkLst>
        </pc:spChg>
        <pc:spChg chg="del">
          <ac:chgData name="Freja Lindgren Facius" userId="929b42c1-1389-4acd-a500-bd1250d50270" providerId="ADAL" clId="{244A8D4A-2F44-4881-B9A5-A4D6D51DEBFE}" dt="2024-10-20T11:38:23.614" v="244" actId="478"/>
          <ac:spMkLst>
            <pc:docMk/>
            <pc:sldMk cId="517760285" sldId="362"/>
            <ac:spMk id="5" creationId="{4F583062-2BD6-1890-00F4-3A3BF9A82D65}"/>
          </ac:spMkLst>
        </pc:spChg>
        <pc:picChg chg="add mod">
          <ac:chgData name="Freja Lindgren Facius" userId="929b42c1-1389-4acd-a500-bd1250d50270" providerId="ADAL" clId="{244A8D4A-2F44-4881-B9A5-A4D6D51DEBFE}" dt="2024-10-20T11:40:12.104" v="259" actId="1076"/>
          <ac:picMkLst>
            <pc:docMk/>
            <pc:sldMk cId="517760285" sldId="362"/>
            <ac:picMk id="3074" creationId="{B012B37E-F891-D49B-2A33-5532BF4461D4}"/>
          </ac:picMkLst>
        </pc:picChg>
        <pc:picChg chg="add mod">
          <ac:chgData name="Freja Lindgren Facius" userId="929b42c1-1389-4acd-a500-bd1250d50270" providerId="ADAL" clId="{244A8D4A-2F44-4881-B9A5-A4D6D51DEBFE}" dt="2024-10-20T11:40:14.857" v="260" actId="1076"/>
          <ac:picMkLst>
            <pc:docMk/>
            <pc:sldMk cId="517760285" sldId="362"/>
            <ac:picMk id="3076" creationId="{356454A0-1F9C-468F-7E90-032F4CC15A0D}"/>
          </ac:picMkLst>
        </pc:picChg>
        <pc:picChg chg="add mod">
          <ac:chgData name="Freja Lindgren Facius" userId="929b42c1-1389-4acd-a500-bd1250d50270" providerId="ADAL" clId="{244A8D4A-2F44-4881-B9A5-A4D6D51DEBFE}" dt="2024-10-20T11:40:49.256" v="268" actId="14100"/>
          <ac:picMkLst>
            <pc:docMk/>
            <pc:sldMk cId="517760285" sldId="362"/>
            <ac:picMk id="3078" creationId="{63DF1730-28CF-9A6C-F506-71632111EBA3}"/>
          </ac:picMkLst>
        </pc:picChg>
        <pc:picChg chg="add mod">
          <ac:chgData name="Freja Lindgren Facius" userId="929b42c1-1389-4acd-a500-bd1250d50270" providerId="ADAL" clId="{244A8D4A-2F44-4881-B9A5-A4D6D51DEBFE}" dt="2024-10-20T11:40:51.818" v="269" actId="1076"/>
          <ac:picMkLst>
            <pc:docMk/>
            <pc:sldMk cId="517760285" sldId="362"/>
            <ac:picMk id="3080" creationId="{495C09C5-A5D5-5F43-310E-7D4D4155D068}"/>
          </ac:picMkLst>
        </pc:picChg>
        <pc:picChg chg="del">
          <ac:chgData name="Freja Lindgren Facius" userId="929b42c1-1389-4acd-a500-bd1250d50270" providerId="ADAL" clId="{244A8D4A-2F44-4881-B9A5-A4D6D51DEBFE}" dt="2024-10-20T11:38:23.614" v="244" actId="478"/>
          <ac:picMkLst>
            <pc:docMk/>
            <pc:sldMk cId="517760285" sldId="362"/>
            <ac:picMk id="10242" creationId="{9C911CC7-0076-D5E4-378B-A2027A5F3FFA}"/>
          </ac:picMkLst>
        </pc:picChg>
        <pc:picChg chg="del">
          <ac:chgData name="Freja Lindgren Facius" userId="929b42c1-1389-4acd-a500-bd1250d50270" providerId="ADAL" clId="{244A8D4A-2F44-4881-B9A5-A4D6D51DEBFE}" dt="2024-10-20T11:38:23.614" v="244" actId="478"/>
          <ac:picMkLst>
            <pc:docMk/>
            <pc:sldMk cId="517760285" sldId="362"/>
            <ac:picMk id="10244" creationId="{9A8B716F-2218-F0B5-C7E9-7E9E6F30F151}"/>
          </ac:picMkLst>
        </pc:picChg>
        <pc:picChg chg="del">
          <ac:chgData name="Freja Lindgren Facius" userId="929b42c1-1389-4acd-a500-bd1250d50270" providerId="ADAL" clId="{244A8D4A-2F44-4881-B9A5-A4D6D51DEBFE}" dt="2024-10-20T11:38:23.614" v="244" actId="478"/>
          <ac:picMkLst>
            <pc:docMk/>
            <pc:sldMk cId="517760285" sldId="362"/>
            <ac:picMk id="10246" creationId="{AA4D42BE-399C-F02B-0E1E-1C46E6C21082}"/>
          </ac:picMkLst>
        </pc:picChg>
      </pc:sldChg>
      <pc:sldChg chg="modSp mod">
        <pc:chgData name="Freja Lindgren Facius" userId="929b42c1-1389-4acd-a500-bd1250d50270" providerId="ADAL" clId="{244A8D4A-2F44-4881-B9A5-A4D6D51DEBFE}" dt="2024-10-28T18:48:14.137" v="1523" actId="20577"/>
        <pc:sldMkLst>
          <pc:docMk/>
          <pc:sldMk cId="257940738" sldId="366"/>
        </pc:sldMkLst>
        <pc:spChg chg="mod">
          <ac:chgData name="Freja Lindgren Facius" userId="929b42c1-1389-4acd-a500-bd1250d50270" providerId="ADAL" clId="{244A8D4A-2F44-4881-B9A5-A4D6D51DEBFE}" dt="2024-10-28T18:48:14.137" v="1523" actId="20577"/>
          <ac:spMkLst>
            <pc:docMk/>
            <pc:sldMk cId="257940738" sldId="366"/>
            <ac:spMk id="4" creationId="{2897B45E-257A-CA80-DFEC-825AED8400DC}"/>
          </ac:spMkLst>
        </pc:spChg>
      </pc:sldChg>
      <pc:sldChg chg="addSp delSp modSp mod modNotesTx">
        <pc:chgData name="Freja Lindgren Facius" userId="929b42c1-1389-4acd-a500-bd1250d50270" providerId="ADAL" clId="{244A8D4A-2F44-4881-B9A5-A4D6D51DEBFE}" dt="2024-10-20T11:31:36.693" v="131" actId="20577"/>
        <pc:sldMkLst>
          <pc:docMk/>
          <pc:sldMk cId="2907118815" sldId="367"/>
        </pc:sldMkLst>
        <pc:spChg chg="add mod">
          <ac:chgData name="Freja Lindgren Facius" userId="929b42c1-1389-4acd-a500-bd1250d50270" providerId="ADAL" clId="{244A8D4A-2F44-4881-B9A5-A4D6D51DEBFE}" dt="2024-10-20T11:30:26.429" v="80" actId="208"/>
          <ac:spMkLst>
            <pc:docMk/>
            <pc:sldMk cId="2907118815" sldId="367"/>
            <ac:spMk id="3" creationId="{ECD6B931-D83A-CBFF-005D-D89DD1A686DE}"/>
          </ac:spMkLst>
        </pc:spChg>
        <pc:spChg chg="mod">
          <ac:chgData name="Freja Lindgren Facius" userId="929b42c1-1389-4acd-a500-bd1250d50270" providerId="ADAL" clId="{244A8D4A-2F44-4881-B9A5-A4D6D51DEBFE}" dt="2024-10-20T11:30:19.810" v="75" actId="14100"/>
          <ac:spMkLst>
            <pc:docMk/>
            <pc:sldMk cId="2907118815" sldId="367"/>
            <ac:spMk id="5" creationId="{C7C80F46-880D-F020-B5E3-965843D41E91}"/>
          </ac:spMkLst>
        </pc:spChg>
        <pc:spChg chg="del">
          <ac:chgData name="Freja Lindgren Facius" userId="929b42c1-1389-4acd-a500-bd1250d50270" providerId="ADAL" clId="{244A8D4A-2F44-4881-B9A5-A4D6D51DEBFE}" dt="2024-10-20T11:30:14.067" v="73" actId="478"/>
          <ac:spMkLst>
            <pc:docMk/>
            <pc:sldMk cId="2907118815" sldId="367"/>
            <ac:spMk id="7" creationId="{894A4D16-BDB3-4624-F08B-6BF8F1ABC0FA}"/>
          </ac:spMkLst>
        </pc:spChg>
        <pc:picChg chg="add mod">
          <ac:chgData name="Freja Lindgren Facius" userId="929b42c1-1389-4acd-a500-bd1250d50270" providerId="ADAL" clId="{244A8D4A-2F44-4881-B9A5-A4D6D51DEBFE}" dt="2024-10-20T11:30:15.007" v="74"/>
          <ac:picMkLst>
            <pc:docMk/>
            <pc:sldMk cId="2907118815" sldId="367"/>
            <ac:picMk id="4" creationId="{F0A2C4A6-9CE7-0115-5800-3A1A739266BA}"/>
          </ac:picMkLst>
        </pc:picChg>
        <pc:picChg chg="del">
          <ac:chgData name="Freja Lindgren Facius" userId="929b42c1-1389-4acd-a500-bd1250d50270" providerId="ADAL" clId="{244A8D4A-2F44-4881-B9A5-A4D6D51DEBFE}" dt="2024-10-20T11:30:14.067" v="73" actId="478"/>
          <ac:picMkLst>
            <pc:docMk/>
            <pc:sldMk cId="2907118815" sldId="367"/>
            <ac:picMk id="8" creationId="{21C4172E-DEAD-DE36-C2A8-2F6D90DB2A29}"/>
          </ac:picMkLst>
        </pc:picChg>
      </pc:sldChg>
      <pc:sldChg chg="addSp delSp modSp new mod modAnim modNotesTx">
        <pc:chgData name="Freja Lindgren Facius" userId="929b42c1-1389-4acd-a500-bd1250d50270" providerId="ADAL" clId="{244A8D4A-2F44-4881-B9A5-A4D6D51DEBFE}" dt="2024-10-28T18:47:33.407" v="1495" actId="20577"/>
        <pc:sldMkLst>
          <pc:docMk/>
          <pc:sldMk cId="2481090712" sldId="368"/>
        </pc:sldMkLst>
        <pc:spChg chg="del">
          <ac:chgData name="Freja Lindgren Facius" userId="929b42c1-1389-4acd-a500-bd1250d50270" providerId="ADAL" clId="{244A8D4A-2F44-4881-B9A5-A4D6D51DEBFE}" dt="2024-10-20T11:52:20.729" v="367" actId="478"/>
          <ac:spMkLst>
            <pc:docMk/>
            <pc:sldMk cId="2481090712" sldId="368"/>
            <ac:spMk id="2" creationId="{575BF1A7-183F-7CDD-0A05-E212F644C442}"/>
          </ac:spMkLst>
        </pc:spChg>
        <pc:spChg chg="add del mod">
          <ac:chgData name="Freja Lindgren Facius" userId="929b42c1-1389-4acd-a500-bd1250d50270" providerId="ADAL" clId="{244A8D4A-2F44-4881-B9A5-A4D6D51DEBFE}" dt="2024-10-20T11:52:26.901" v="368" actId="478"/>
          <ac:spMkLst>
            <pc:docMk/>
            <pc:sldMk cId="2481090712" sldId="368"/>
            <ac:spMk id="5" creationId="{80C1140B-329D-7EDC-1E35-2799BB56A55B}"/>
          </ac:spMkLst>
        </pc:spChg>
        <pc:spChg chg="add mod">
          <ac:chgData name="Freja Lindgren Facius" userId="929b42c1-1389-4acd-a500-bd1250d50270" providerId="ADAL" clId="{244A8D4A-2F44-4881-B9A5-A4D6D51DEBFE}" dt="2024-10-20T11:52:27.458" v="369"/>
          <ac:spMkLst>
            <pc:docMk/>
            <pc:sldMk cId="2481090712" sldId="368"/>
            <ac:spMk id="6" creationId="{C3C6720B-AE54-CA72-DC6E-D7D50083EA36}"/>
          </ac:spMkLst>
        </pc:spChg>
        <pc:spChg chg="add mod">
          <ac:chgData name="Freja Lindgren Facius" userId="929b42c1-1389-4acd-a500-bd1250d50270" providerId="ADAL" clId="{244A8D4A-2F44-4881-B9A5-A4D6D51DEBFE}" dt="2024-10-20T11:52:59.407" v="374" actId="1076"/>
          <ac:spMkLst>
            <pc:docMk/>
            <pc:sldMk cId="2481090712" sldId="368"/>
            <ac:spMk id="8" creationId="{FA0D7A43-22D8-9FFA-2D73-30064D392D8B}"/>
          </ac:spMkLst>
        </pc:spChg>
        <pc:spChg chg="add mod">
          <ac:chgData name="Freja Lindgren Facius" userId="929b42c1-1389-4acd-a500-bd1250d50270" providerId="ADAL" clId="{244A8D4A-2F44-4881-B9A5-A4D6D51DEBFE}" dt="2024-10-20T11:53:10.404" v="378" actId="1076"/>
          <ac:spMkLst>
            <pc:docMk/>
            <pc:sldMk cId="2481090712" sldId="368"/>
            <ac:spMk id="10" creationId="{4310B0F4-44C2-FE73-708D-F924C5ACBBE0}"/>
          </ac:spMkLst>
        </pc:spChg>
        <pc:spChg chg="add mod">
          <ac:chgData name="Freja Lindgren Facius" userId="929b42c1-1389-4acd-a500-bd1250d50270" providerId="ADAL" clId="{244A8D4A-2F44-4881-B9A5-A4D6D51DEBFE}" dt="2024-10-20T11:54:01.018" v="381" actId="1076"/>
          <ac:spMkLst>
            <pc:docMk/>
            <pc:sldMk cId="2481090712" sldId="368"/>
            <ac:spMk id="11" creationId="{6AA81EE6-F001-477E-8941-A2C0A2AFCF51}"/>
          </ac:spMkLst>
        </pc:spChg>
        <pc:spChg chg="add mod">
          <ac:chgData name="Freja Lindgren Facius" userId="929b42c1-1389-4acd-a500-bd1250d50270" providerId="ADAL" clId="{244A8D4A-2F44-4881-B9A5-A4D6D51DEBFE}" dt="2024-10-20T11:54:48.018" v="397" actId="403"/>
          <ac:spMkLst>
            <pc:docMk/>
            <pc:sldMk cId="2481090712" sldId="368"/>
            <ac:spMk id="12" creationId="{D614C1E6-12F3-D130-4201-A0615D2266DF}"/>
          </ac:spMkLst>
        </pc:spChg>
        <pc:spChg chg="add mod">
          <ac:chgData name="Freja Lindgren Facius" userId="929b42c1-1389-4acd-a500-bd1250d50270" providerId="ADAL" clId="{244A8D4A-2F44-4881-B9A5-A4D6D51DEBFE}" dt="2024-10-20T11:55:32.267" v="443" actId="1076"/>
          <ac:spMkLst>
            <pc:docMk/>
            <pc:sldMk cId="2481090712" sldId="368"/>
            <ac:spMk id="13" creationId="{D8D4574B-18C6-124B-C5D2-98D3993F8CFC}"/>
          </ac:spMkLst>
        </pc:spChg>
        <pc:picChg chg="add mod">
          <ac:chgData name="Freja Lindgren Facius" userId="929b42c1-1389-4acd-a500-bd1250d50270" providerId="ADAL" clId="{244A8D4A-2F44-4881-B9A5-A4D6D51DEBFE}" dt="2024-10-20T11:52:55.623" v="373" actId="1076"/>
          <ac:picMkLst>
            <pc:docMk/>
            <pc:sldMk cId="2481090712" sldId="368"/>
            <ac:picMk id="4" creationId="{589E137C-D408-1861-B090-1F05DBEE36CA}"/>
          </ac:picMkLst>
        </pc:picChg>
        <pc:picChg chg="add mod">
          <ac:chgData name="Freja Lindgren Facius" userId="929b42c1-1389-4acd-a500-bd1250d50270" providerId="ADAL" clId="{244A8D4A-2F44-4881-B9A5-A4D6D51DEBFE}" dt="2024-10-20T11:52:59.407" v="374" actId="1076"/>
          <ac:picMkLst>
            <pc:docMk/>
            <pc:sldMk cId="2481090712" sldId="368"/>
            <ac:picMk id="7" creationId="{81C34CC8-1F2F-97D5-4D6E-19018AEE55F2}"/>
          </ac:picMkLst>
        </pc:picChg>
        <pc:picChg chg="add mod">
          <ac:chgData name="Freja Lindgren Facius" userId="929b42c1-1389-4acd-a500-bd1250d50270" providerId="ADAL" clId="{244A8D4A-2F44-4881-B9A5-A4D6D51DEBFE}" dt="2024-10-20T11:53:10.404" v="378" actId="1076"/>
          <ac:picMkLst>
            <pc:docMk/>
            <pc:sldMk cId="2481090712" sldId="368"/>
            <ac:picMk id="9" creationId="{EB89F426-6A80-4BFA-4C82-C4D663796A2B}"/>
          </ac:picMkLst>
        </pc:picChg>
      </pc:sldChg>
      <pc:sldChg chg="addSp delSp modSp add mod modAnim modNotesTx">
        <pc:chgData name="Freja Lindgren Facius" userId="929b42c1-1389-4acd-a500-bd1250d50270" providerId="ADAL" clId="{244A8D4A-2F44-4881-B9A5-A4D6D51DEBFE}" dt="2024-10-28T18:44:18.238" v="1239"/>
        <pc:sldMkLst>
          <pc:docMk/>
          <pc:sldMk cId="4165522234" sldId="369"/>
        </pc:sldMkLst>
        <pc:spChg chg="mod">
          <ac:chgData name="Freja Lindgren Facius" userId="929b42c1-1389-4acd-a500-bd1250d50270" providerId="ADAL" clId="{244A8D4A-2F44-4881-B9A5-A4D6D51DEBFE}" dt="2024-10-28T18:40:59.375" v="1042" actId="1076"/>
          <ac:spMkLst>
            <pc:docMk/>
            <pc:sldMk cId="4165522234" sldId="369"/>
            <ac:spMk id="3" creationId="{ECD6B931-D83A-CBFF-005D-D89DD1A686DE}"/>
          </ac:spMkLst>
        </pc:spChg>
        <pc:spChg chg="del">
          <ac:chgData name="Freja Lindgren Facius" userId="929b42c1-1389-4acd-a500-bd1250d50270" providerId="ADAL" clId="{244A8D4A-2F44-4881-B9A5-A4D6D51DEBFE}" dt="2024-10-28T18:40:37.603" v="1036" actId="478"/>
          <ac:spMkLst>
            <pc:docMk/>
            <pc:sldMk cId="4165522234" sldId="369"/>
            <ac:spMk id="5" creationId="{C7C80F46-880D-F020-B5E3-965843D41E91}"/>
          </ac:spMkLst>
        </pc:spChg>
        <pc:spChg chg="add mod">
          <ac:chgData name="Freja Lindgren Facius" userId="929b42c1-1389-4acd-a500-bd1250d50270" providerId="ADAL" clId="{244A8D4A-2F44-4881-B9A5-A4D6D51DEBFE}" dt="2024-10-28T18:41:14.467" v="1048" actId="1076"/>
          <ac:spMkLst>
            <pc:docMk/>
            <pc:sldMk cId="4165522234" sldId="369"/>
            <ac:spMk id="7" creationId="{472604B0-98C4-57D1-DB62-D1603BBA9E95}"/>
          </ac:spMkLst>
        </pc:spChg>
        <pc:spChg chg="add mod">
          <ac:chgData name="Freja Lindgren Facius" userId="929b42c1-1389-4acd-a500-bd1250d50270" providerId="ADAL" clId="{244A8D4A-2F44-4881-B9A5-A4D6D51DEBFE}" dt="2024-10-28T18:42:40.303" v="1210" actId="14100"/>
          <ac:spMkLst>
            <pc:docMk/>
            <pc:sldMk cId="4165522234" sldId="369"/>
            <ac:spMk id="8" creationId="{242C6D84-AA61-1875-5856-37D4E212F53D}"/>
          </ac:spMkLst>
        </pc:spChg>
        <pc:spChg chg="add mod">
          <ac:chgData name="Freja Lindgren Facius" userId="929b42c1-1389-4acd-a500-bd1250d50270" providerId="ADAL" clId="{244A8D4A-2F44-4881-B9A5-A4D6D51DEBFE}" dt="2024-10-28T18:44:13.006" v="1237" actId="1076"/>
          <ac:spMkLst>
            <pc:docMk/>
            <pc:sldMk cId="4165522234" sldId="369"/>
            <ac:spMk id="12" creationId="{79B43597-0016-51A8-B46D-94FFB5B6A87D}"/>
          </ac:spMkLst>
        </pc:spChg>
        <pc:picChg chg="add mod">
          <ac:chgData name="Freja Lindgren Facius" userId="929b42c1-1389-4acd-a500-bd1250d50270" providerId="ADAL" clId="{244A8D4A-2F44-4881-B9A5-A4D6D51DEBFE}" dt="2024-10-28T18:41:07.905" v="1045" actId="1076"/>
          <ac:picMkLst>
            <pc:docMk/>
            <pc:sldMk cId="4165522234" sldId="369"/>
            <ac:picMk id="6" creationId="{6DB4FD98-C797-950A-F121-E3588E1C590F}"/>
          </ac:picMkLst>
        </pc:picChg>
        <pc:cxnChg chg="add mod">
          <ac:chgData name="Freja Lindgren Facius" userId="929b42c1-1389-4acd-a500-bd1250d50270" providerId="ADAL" clId="{244A8D4A-2F44-4881-B9A5-A4D6D51DEBFE}" dt="2024-10-28T18:43:23.430" v="1214" actId="1582"/>
          <ac:cxnSpMkLst>
            <pc:docMk/>
            <pc:sldMk cId="4165522234" sldId="369"/>
            <ac:cxnSpMk id="10" creationId="{BBBE257A-AC40-DE58-EAC5-897231D5640A}"/>
          </ac:cxnSpMkLst>
        </pc:cxnChg>
      </pc:sldChg>
      <pc:sldChg chg="addSp delSp modSp new mod modAnim">
        <pc:chgData name="Freja Lindgren Facius" userId="929b42c1-1389-4acd-a500-bd1250d50270" providerId="ADAL" clId="{244A8D4A-2F44-4881-B9A5-A4D6D51DEBFE}" dt="2024-10-31T08:39:25.726" v="2072" actId="478"/>
        <pc:sldMkLst>
          <pc:docMk/>
          <pc:sldMk cId="3590785610" sldId="370"/>
        </pc:sldMkLst>
        <pc:spChg chg="mod">
          <ac:chgData name="Freja Lindgren Facius" userId="929b42c1-1389-4acd-a500-bd1250d50270" providerId="ADAL" clId="{244A8D4A-2F44-4881-B9A5-A4D6D51DEBFE}" dt="2024-10-30T17:08:30.969" v="1541" actId="5793"/>
          <ac:spMkLst>
            <pc:docMk/>
            <pc:sldMk cId="3590785610" sldId="370"/>
            <ac:spMk id="2" creationId="{9EAFC3E5-0556-8688-024C-60A03F76B71E}"/>
          </ac:spMkLst>
        </pc:spChg>
        <pc:spChg chg="mod">
          <ac:chgData name="Freja Lindgren Facius" userId="929b42c1-1389-4acd-a500-bd1250d50270" providerId="ADAL" clId="{244A8D4A-2F44-4881-B9A5-A4D6D51DEBFE}" dt="2024-10-30T17:11:28.385" v="1815" actId="20577"/>
          <ac:spMkLst>
            <pc:docMk/>
            <pc:sldMk cId="3590785610" sldId="370"/>
            <ac:spMk id="3" creationId="{E2D20963-5461-58FC-7B5C-B2FA84C8F8D6}"/>
          </ac:spMkLst>
        </pc:spChg>
        <pc:spChg chg="add mod">
          <ac:chgData name="Freja Lindgren Facius" userId="929b42c1-1389-4acd-a500-bd1250d50270" providerId="ADAL" clId="{244A8D4A-2F44-4881-B9A5-A4D6D51DEBFE}" dt="2024-10-30T17:10:27.553" v="1767" actId="1076"/>
          <ac:spMkLst>
            <pc:docMk/>
            <pc:sldMk cId="3590785610" sldId="370"/>
            <ac:spMk id="5" creationId="{D2E36A69-5425-952F-6B39-5D04919E46A9}"/>
          </ac:spMkLst>
        </pc:spChg>
        <pc:spChg chg="add del mod">
          <ac:chgData name="Freja Lindgren Facius" userId="929b42c1-1389-4acd-a500-bd1250d50270" providerId="ADAL" clId="{244A8D4A-2F44-4881-B9A5-A4D6D51DEBFE}" dt="2024-10-31T08:39:25.726" v="2072" actId="478"/>
          <ac:spMkLst>
            <pc:docMk/>
            <pc:sldMk cId="3590785610" sldId="370"/>
            <ac:spMk id="7" creationId="{3A38C10E-5764-7F18-8715-B451CE58F877}"/>
          </ac:spMkLst>
        </pc:spChg>
        <pc:spChg chg="add mod">
          <ac:chgData name="Freja Lindgren Facius" userId="929b42c1-1389-4acd-a500-bd1250d50270" providerId="ADAL" clId="{244A8D4A-2F44-4881-B9A5-A4D6D51DEBFE}" dt="2024-10-31T08:39:16.782" v="2071" actId="208"/>
          <ac:spMkLst>
            <pc:docMk/>
            <pc:sldMk cId="3590785610" sldId="370"/>
            <ac:spMk id="8" creationId="{113BB410-8EE9-29BF-B1A8-D3C1BF295274}"/>
          </ac:spMkLst>
        </pc:spChg>
        <pc:picChg chg="add mod">
          <ac:chgData name="Freja Lindgren Facius" userId="929b42c1-1389-4acd-a500-bd1250d50270" providerId="ADAL" clId="{244A8D4A-2F44-4881-B9A5-A4D6D51DEBFE}" dt="2024-10-30T17:10:20.600" v="1765" actId="1076"/>
          <ac:picMkLst>
            <pc:docMk/>
            <pc:sldMk cId="3590785610" sldId="370"/>
            <ac:picMk id="4" creationId="{2C7EBE81-ED82-3A15-9635-DF7245CE29FB}"/>
          </ac:picMkLst>
        </pc:picChg>
        <pc:picChg chg="add mod">
          <ac:chgData name="Freja Lindgren Facius" userId="929b42c1-1389-4acd-a500-bd1250d50270" providerId="ADAL" clId="{244A8D4A-2F44-4881-B9A5-A4D6D51DEBFE}" dt="2024-10-30T17:11:01.423" v="1773" actId="1076"/>
          <ac:picMkLst>
            <pc:docMk/>
            <pc:sldMk cId="3590785610" sldId="370"/>
            <ac:picMk id="1026" creationId="{50056509-151A-90D2-8AF5-15FAC0F1132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BE1E2F-DDC7-41D0-AFBB-544308CA15ED}" type="datetimeFigureOut">
              <a:rPr lang="da-DK" smtClean="0"/>
              <a:t>31-10-2024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B402EC-9065-41F6-BD99-CF808AE7CA60}" type="slidenum">
              <a:rPr lang="da-DK" smtClean="0"/>
              <a:t>‹nr.›</a:t>
            </a:fld>
            <a:endParaRPr lang="da-DK"/>
          </a:p>
        </p:txBody>
      </p:sp>
    </p:spTree>
    <p:extLst>
      <p:ext uri="{BB962C8B-B14F-4D97-AF65-F5344CB8AC3E}">
        <p14:creationId xmlns:p14="http://schemas.microsoft.com/office/powerpoint/2010/main" val="11069923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Årstallene hører gerne sammen med vigtige begivenheder i samtiden. F.eks. Er Hellenistisk tid fastsat til at starte med Alexander den Stores død i 323 f.Kr.</a:t>
            </a:r>
          </a:p>
        </p:txBody>
      </p:sp>
      <p:sp>
        <p:nvSpPr>
          <p:cNvPr id="4" name="Pladsholder til slidenummer 3"/>
          <p:cNvSpPr>
            <a:spLocks noGrp="1"/>
          </p:cNvSpPr>
          <p:nvPr>
            <p:ph type="sldNum" sz="quarter" idx="5"/>
          </p:nvPr>
        </p:nvSpPr>
        <p:spPr/>
        <p:txBody>
          <a:bodyPr/>
          <a:lstStyle/>
          <a:p>
            <a:fld id="{2AED1F45-1450-4AE8-9165-B25419286E11}" type="slidenum">
              <a:rPr lang="da-DK" smtClean="0"/>
              <a:t>3</a:t>
            </a:fld>
            <a:endParaRPr lang="da-DK"/>
          </a:p>
        </p:txBody>
      </p:sp>
    </p:spTree>
    <p:extLst>
      <p:ext uri="{BB962C8B-B14F-4D97-AF65-F5344CB8AC3E}">
        <p14:creationId xmlns:p14="http://schemas.microsoft.com/office/powerpoint/2010/main" val="438921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Den hellenistiske periode defineres med Alexander den stores død i 323 f.Kr. og slutter i år 31 f.Kr. hvor Octavian, den senere kejser Augustus får besejret den sidste ”græske” (ægyptiske, men en del af Alexander den stores imperium) hersker, Cleopatra. Dette markerer starten for </a:t>
            </a:r>
            <a:r>
              <a:rPr lang="da-DK" dirty="0" err="1"/>
              <a:t>romerriget</a:t>
            </a:r>
            <a:r>
              <a:rPr lang="da-DK" dirty="0"/>
              <a:t>/romersk tid</a:t>
            </a:r>
          </a:p>
        </p:txBody>
      </p:sp>
      <p:sp>
        <p:nvSpPr>
          <p:cNvPr id="4" name="Pladsholder til slidenummer 3"/>
          <p:cNvSpPr>
            <a:spLocks noGrp="1"/>
          </p:cNvSpPr>
          <p:nvPr>
            <p:ph type="sldNum" sz="quarter" idx="5"/>
          </p:nvPr>
        </p:nvSpPr>
        <p:spPr/>
        <p:txBody>
          <a:bodyPr/>
          <a:lstStyle/>
          <a:p>
            <a:fld id="{8EB402EC-9065-41F6-BD99-CF808AE7CA60}" type="slidenum">
              <a:rPr lang="da-DK" smtClean="0"/>
              <a:t>4</a:t>
            </a:fld>
            <a:endParaRPr lang="da-DK"/>
          </a:p>
        </p:txBody>
      </p:sp>
    </p:spTree>
    <p:extLst>
      <p:ext uri="{BB962C8B-B14F-4D97-AF65-F5344CB8AC3E}">
        <p14:creationId xmlns:p14="http://schemas.microsoft.com/office/powerpoint/2010/main" val="2736316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(det var nok mest meget rige mennesker der ligefrem havde skulpturer i deres hjem; men kunsten kunne også fungere dekorativt i en offentlig sammenhæng)</a:t>
            </a:r>
          </a:p>
        </p:txBody>
      </p:sp>
      <p:sp>
        <p:nvSpPr>
          <p:cNvPr id="4" name="Pladsholder til slidenummer 3"/>
          <p:cNvSpPr>
            <a:spLocks noGrp="1"/>
          </p:cNvSpPr>
          <p:nvPr>
            <p:ph type="sldNum" sz="quarter" idx="5"/>
          </p:nvPr>
        </p:nvSpPr>
        <p:spPr/>
        <p:txBody>
          <a:bodyPr/>
          <a:lstStyle/>
          <a:p>
            <a:fld id="{8EB402EC-9065-41F6-BD99-CF808AE7CA60}" type="slidenum">
              <a:rPr lang="da-DK" smtClean="0"/>
              <a:t>7</a:t>
            </a:fld>
            <a:endParaRPr lang="da-DK"/>
          </a:p>
        </p:txBody>
      </p:sp>
    </p:spTree>
    <p:extLst>
      <p:ext uri="{BB962C8B-B14F-4D97-AF65-F5344CB8AC3E}">
        <p14:creationId xmlns:p14="http://schemas.microsoft.com/office/powerpoint/2010/main" val="37135937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Galler = fra Gallien, det der nu er Frankrig</a:t>
            </a:r>
            <a:r>
              <a:rPr lang="da-DK"/>
              <a:t>/Belgien</a:t>
            </a:r>
            <a:endParaRPr lang="da-DK" dirty="0"/>
          </a:p>
        </p:txBody>
      </p:sp>
      <p:sp>
        <p:nvSpPr>
          <p:cNvPr id="4" name="Pladsholder til slidenummer 3"/>
          <p:cNvSpPr>
            <a:spLocks noGrp="1"/>
          </p:cNvSpPr>
          <p:nvPr>
            <p:ph type="sldNum" sz="quarter" idx="5"/>
          </p:nvPr>
        </p:nvSpPr>
        <p:spPr/>
        <p:txBody>
          <a:bodyPr/>
          <a:lstStyle/>
          <a:p>
            <a:fld id="{8EB402EC-9065-41F6-BD99-CF808AE7CA60}" type="slidenum">
              <a:rPr lang="da-DK" smtClean="0"/>
              <a:t>9</a:t>
            </a:fld>
            <a:endParaRPr lang="da-DK"/>
          </a:p>
        </p:txBody>
      </p:sp>
    </p:spTree>
    <p:extLst>
      <p:ext uri="{BB962C8B-B14F-4D97-AF65-F5344CB8AC3E}">
        <p14:creationId xmlns:p14="http://schemas.microsoft.com/office/powerpoint/2010/main" val="31158334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Denne her statue gætter man på er en kurtisane, dvs. </a:t>
            </a:r>
            <a:r>
              <a:rPr lang="da-DK"/>
              <a:t>”</a:t>
            </a:r>
            <a:r>
              <a:rPr lang="da-DK" b="0" i="0">
                <a:solidFill>
                  <a:srgbClr val="333333"/>
                </a:solidFill>
                <a:effectLst/>
                <a:latin typeface="Verdana" panose="020B0604030504040204" pitchFamily="34" charset="0"/>
              </a:rPr>
              <a:t> elegant, prostitueret kvinde med dannelse, god smag og gode manerer”</a:t>
            </a:r>
            <a:endParaRPr lang="da-DK" dirty="0"/>
          </a:p>
        </p:txBody>
      </p:sp>
      <p:sp>
        <p:nvSpPr>
          <p:cNvPr id="4" name="Pladsholder til slidenummer 3"/>
          <p:cNvSpPr>
            <a:spLocks noGrp="1"/>
          </p:cNvSpPr>
          <p:nvPr>
            <p:ph type="sldNum" sz="quarter" idx="5"/>
          </p:nvPr>
        </p:nvSpPr>
        <p:spPr/>
        <p:txBody>
          <a:bodyPr/>
          <a:lstStyle/>
          <a:p>
            <a:fld id="{8EB402EC-9065-41F6-BD99-CF808AE7CA60}" type="slidenum">
              <a:rPr lang="da-DK" smtClean="0"/>
              <a:t>10</a:t>
            </a:fld>
            <a:endParaRPr lang="da-DK"/>
          </a:p>
        </p:txBody>
      </p:sp>
    </p:spTree>
    <p:extLst>
      <p:ext uri="{BB962C8B-B14F-4D97-AF65-F5344CB8AC3E}">
        <p14:creationId xmlns:p14="http://schemas.microsoft.com/office/powerpoint/2010/main" val="22068658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Realismen kan til tider blive så grotesk, at det næsten bliver humoristisk! </a:t>
            </a:r>
          </a:p>
          <a:p>
            <a:r>
              <a:rPr lang="da-DK" dirty="0">
                <a:sym typeface="Wingdings" panose="05000000000000000000" pitchFamily="2" charset="2"/>
              </a:rPr>
              <a:t> Hvad er det disse personer har tilfælles? (almindelige mennesker! Nu er det social realisme der kommer i højsædet) </a:t>
            </a:r>
            <a:endParaRPr lang="da-DK" dirty="0"/>
          </a:p>
        </p:txBody>
      </p:sp>
      <p:sp>
        <p:nvSpPr>
          <p:cNvPr id="4" name="Pladsholder til slidenummer 3"/>
          <p:cNvSpPr>
            <a:spLocks noGrp="1"/>
          </p:cNvSpPr>
          <p:nvPr>
            <p:ph type="sldNum" sz="quarter" idx="5"/>
          </p:nvPr>
        </p:nvSpPr>
        <p:spPr/>
        <p:txBody>
          <a:bodyPr/>
          <a:lstStyle/>
          <a:p>
            <a:fld id="{8EB402EC-9065-41F6-BD99-CF808AE7CA60}" type="slidenum">
              <a:rPr lang="da-DK" smtClean="0"/>
              <a:t>11</a:t>
            </a:fld>
            <a:endParaRPr lang="da-DK"/>
          </a:p>
        </p:txBody>
      </p:sp>
    </p:spTree>
    <p:extLst>
      <p:ext uri="{BB962C8B-B14F-4D97-AF65-F5344CB8AC3E}">
        <p14:creationId xmlns:p14="http://schemas.microsoft.com/office/powerpoint/2010/main" val="3836915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i="0" dirty="0">
                <a:solidFill>
                  <a:srgbClr val="000000"/>
                </a:solidFill>
                <a:effectLst/>
                <a:highlight>
                  <a:srgbClr val="CCCCF5"/>
                </a:highlight>
                <a:latin typeface="Calibri" panose="020F0502020204030204" pitchFamily="34" charset="0"/>
              </a:rPr>
              <a:t>”Historien er, at en præst i Troja, </a:t>
            </a:r>
            <a:r>
              <a:rPr lang="da-DK" b="0" i="0" dirty="0" err="1">
                <a:solidFill>
                  <a:srgbClr val="000000"/>
                </a:solidFill>
                <a:effectLst/>
                <a:highlight>
                  <a:srgbClr val="CCCCF5"/>
                </a:highlight>
                <a:latin typeface="Calibri" panose="020F0502020204030204" pitchFamily="34" charset="0"/>
              </a:rPr>
              <a:t>Laokoon</a:t>
            </a:r>
            <a:r>
              <a:rPr lang="da-DK" b="0" i="0" dirty="0">
                <a:solidFill>
                  <a:srgbClr val="000000"/>
                </a:solidFill>
                <a:effectLst/>
                <a:highlight>
                  <a:srgbClr val="CCCCF5"/>
                </a:highlight>
                <a:latin typeface="Calibri" panose="020F0502020204030204" pitchFamily="34" charset="0"/>
              </a:rPr>
              <a:t>, blev angrebet af to slanger, der dræbte ham og hans to sønner”, som vi bl.a. kender fra Vergils </a:t>
            </a:r>
            <a:r>
              <a:rPr lang="da-DK" b="0" i="0" dirty="0" err="1">
                <a:solidFill>
                  <a:srgbClr val="000000"/>
                </a:solidFill>
                <a:effectLst/>
                <a:highlight>
                  <a:srgbClr val="CCCCF5"/>
                </a:highlight>
                <a:latin typeface="Calibri" panose="020F0502020204030204" pitchFamily="34" charset="0"/>
              </a:rPr>
              <a:t>Aeneide</a:t>
            </a:r>
            <a:r>
              <a:rPr lang="da-DK" b="0" i="0" dirty="0">
                <a:solidFill>
                  <a:srgbClr val="000000"/>
                </a:solidFill>
                <a:effectLst/>
                <a:highlight>
                  <a:srgbClr val="CCCCF5"/>
                </a:highlight>
                <a:latin typeface="Calibri" panose="020F0502020204030204" pitchFamily="34" charset="0"/>
              </a:rPr>
              <a:t>. </a:t>
            </a:r>
            <a:endParaRPr lang="da-DK" b="0" i="0" dirty="0">
              <a:solidFill>
                <a:srgbClr val="203E51"/>
              </a:solidFill>
              <a:effectLst/>
              <a:latin typeface="Publico text"/>
              <a:sym typeface="Wingdings" panose="05000000000000000000" pitchFamily="2" charset="2"/>
            </a:endParaRPr>
          </a:p>
          <a:p>
            <a:r>
              <a:rPr lang="da-DK" b="0" i="0" dirty="0">
                <a:solidFill>
                  <a:srgbClr val="203E51"/>
                </a:solidFill>
                <a:effectLst/>
                <a:latin typeface="Publico text"/>
                <a:sym typeface="Wingdings" panose="05000000000000000000" pitchFamily="2" charset="2"/>
              </a:rPr>
              <a:t> Alt i alt et voldsomt motiv, der også bliver afspejlet i skulpturen – der er ikke den samme ro, som vi så i det prægnante øjeblik hos f.eks. diskoskasteren</a:t>
            </a:r>
            <a:endParaRPr lang="da-DK" dirty="0"/>
          </a:p>
        </p:txBody>
      </p:sp>
      <p:sp>
        <p:nvSpPr>
          <p:cNvPr id="4" name="Pladsholder til slidenummer 3"/>
          <p:cNvSpPr>
            <a:spLocks noGrp="1"/>
          </p:cNvSpPr>
          <p:nvPr>
            <p:ph type="sldNum" sz="quarter" idx="5"/>
          </p:nvPr>
        </p:nvSpPr>
        <p:spPr/>
        <p:txBody>
          <a:bodyPr/>
          <a:lstStyle/>
          <a:p>
            <a:fld id="{8EB402EC-9065-41F6-BD99-CF808AE7CA60}" type="slidenum">
              <a:rPr lang="da-DK" smtClean="0"/>
              <a:t>12</a:t>
            </a:fld>
            <a:endParaRPr lang="da-DK"/>
          </a:p>
        </p:txBody>
      </p:sp>
    </p:spTree>
    <p:extLst>
      <p:ext uri="{BB962C8B-B14F-4D97-AF65-F5344CB8AC3E}">
        <p14:creationId xmlns:p14="http://schemas.microsoft.com/office/powerpoint/2010/main" val="2263102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i="0" dirty="0">
                <a:solidFill>
                  <a:srgbClr val="000000"/>
                </a:solidFill>
                <a:effectLst/>
                <a:highlight>
                  <a:srgbClr val="CCCCF5"/>
                </a:highlight>
                <a:latin typeface="Calibri" panose="020F0502020204030204" pitchFamily="34" charset="0"/>
              </a:rPr>
              <a:t>”Historien er, at en præst i Troja, </a:t>
            </a:r>
            <a:r>
              <a:rPr lang="da-DK" b="0" i="0" dirty="0" err="1">
                <a:solidFill>
                  <a:srgbClr val="000000"/>
                </a:solidFill>
                <a:effectLst/>
                <a:highlight>
                  <a:srgbClr val="CCCCF5"/>
                </a:highlight>
                <a:latin typeface="Calibri" panose="020F0502020204030204" pitchFamily="34" charset="0"/>
              </a:rPr>
              <a:t>Laokoon</a:t>
            </a:r>
            <a:r>
              <a:rPr lang="da-DK" b="0" i="0" dirty="0">
                <a:solidFill>
                  <a:srgbClr val="000000"/>
                </a:solidFill>
                <a:effectLst/>
                <a:highlight>
                  <a:srgbClr val="CCCCF5"/>
                </a:highlight>
                <a:latin typeface="Calibri" panose="020F0502020204030204" pitchFamily="34" charset="0"/>
              </a:rPr>
              <a:t>, blev angrebet af to slanger, der dræbte ham og hans to sønner”, som vi bl.a. kender fra Vergils </a:t>
            </a:r>
            <a:r>
              <a:rPr lang="da-DK" b="0" i="0" dirty="0" err="1">
                <a:solidFill>
                  <a:srgbClr val="000000"/>
                </a:solidFill>
                <a:effectLst/>
                <a:highlight>
                  <a:srgbClr val="CCCCF5"/>
                </a:highlight>
                <a:latin typeface="Calibri" panose="020F0502020204030204" pitchFamily="34" charset="0"/>
              </a:rPr>
              <a:t>Aeneide</a:t>
            </a:r>
            <a:r>
              <a:rPr lang="da-DK" b="0" i="0" dirty="0">
                <a:solidFill>
                  <a:srgbClr val="000000"/>
                </a:solidFill>
                <a:effectLst/>
                <a:highlight>
                  <a:srgbClr val="CCCCF5"/>
                </a:highlight>
                <a:latin typeface="Calibri" panose="020F0502020204030204" pitchFamily="34" charset="0"/>
              </a:rPr>
              <a:t>. </a:t>
            </a:r>
            <a:endParaRPr lang="da-DK" b="0" i="0" dirty="0">
              <a:solidFill>
                <a:srgbClr val="203E51"/>
              </a:solidFill>
              <a:effectLst/>
              <a:latin typeface="Publico text"/>
              <a:sym typeface="Wingdings" panose="05000000000000000000" pitchFamily="2" charset="2"/>
            </a:endParaRPr>
          </a:p>
          <a:p>
            <a:pPr marL="171450" indent="-171450">
              <a:buFont typeface="Wingdings" panose="05000000000000000000" pitchFamily="2" charset="2"/>
              <a:buChar char="à"/>
            </a:pPr>
            <a:r>
              <a:rPr lang="da-DK" b="0" i="0" dirty="0">
                <a:solidFill>
                  <a:srgbClr val="203E51"/>
                </a:solidFill>
                <a:effectLst/>
                <a:latin typeface="Publico text"/>
                <a:sym typeface="Wingdings" panose="05000000000000000000" pitchFamily="2" charset="2"/>
              </a:rPr>
              <a:t>Forskelle på graden af bevægelig og action? Kan I huske hvad der kendetegnede diskoskasteren? (det prægnante øjeblik)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da-DK" b="0" i="0" dirty="0">
                <a:solidFill>
                  <a:srgbClr val="203E51"/>
                </a:solidFill>
                <a:effectLst/>
                <a:latin typeface="Publico text"/>
                <a:sym typeface="Wingdings" panose="05000000000000000000" pitchFamily="2" charset="2"/>
              </a:rPr>
              <a:t>Alt i alt et voldsomt motiv, der også bliver afspejlet i skulpturen – der er ikke den samme ro, som vi så i det prægnante øjeblik hos f.eks. Diskoskasteren</a:t>
            </a:r>
          </a:p>
          <a:p>
            <a:pPr marL="171450" indent="-171450">
              <a:buFont typeface="Wingdings" panose="05000000000000000000" pitchFamily="2" charset="2"/>
              <a:buChar char="à"/>
            </a:pPr>
            <a:endParaRPr lang="da-DK" dirty="0"/>
          </a:p>
        </p:txBody>
      </p:sp>
      <p:sp>
        <p:nvSpPr>
          <p:cNvPr id="4" name="Pladsholder til slidenummer 3"/>
          <p:cNvSpPr>
            <a:spLocks noGrp="1"/>
          </p:cNvSpPr>
          <p:nvPr>
            <p:ph type="sldNum" sz="quarter" idx="5"/>
          </p:nvPr>
        </p:nvSpPr>
        <p:spPr/>
        <p:txBody>
          <a:bodyPr/>
          <a:lstStyle/>
          <a:p>
            <a:fld id="{8EB402EC-9065-41F6-BD99-CF808AE7CA60}" type="slidenum">
              <a:rPr lang="da-DK" smtClean="0"/>
              <a:t>13</a:t>
            </a:fld>
            <a:endParaRPr lang="da-DK"/>
          </a:p>
        </p:txBody>
      </p:sp>
    </p:spTree>
    <p:extLst>
      <p:ext uri="{BB962C8B-B14F-4D97-AF65-F5344CB8AC3E}">
        <p14:creationId xmlns:p14="http://schemas.microsoft.com/office/powerpoint/2010/main" val="4434308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Hvilke følelser kan vi fornemme fra disse ansigter f.eks.? </a:t>
            </a:r>
          </a:p>
          <a:p>
            <a:r>
              <a:rPr lang="da-DK" dirty="0">
                <a:sym typeface="Wingdings" panose="05000000000000000000" pitchFamily="2" charset="2"/>
              </a:rPr>
              <a:t> Lidende og fortvivlet; har vi været vant til at se dette? Nej for hvad var de tidligere skulpturer? (idealiserede) </a:t>
            </a:r>
            <a:endParaRPr lang="da-DK" dirty="0"/>
          </a:p>
        </p:txBody>
      </p:sp>
      <p:sp>
        <p:nvSpPr>
          <p:cNvPr id="4" name="Pladsholder til slidenummer 3"/>
          <p:cNvSpPr>
            <a:spLocks noGrp="1"/>
          </p:cNvSpPr>
          <p:nvPr>
            <p:ph type="sldNum" sz="quarter" idx="5"/>
          </p:nvPr>
        </p:nvSpPr>
        <p:spPr/>
        <p:txBody>
          <a:bodyPr/>
          <a:lstStyle/>
          <a:p>
            <a:fld id="{8EB402EC-9065-41F6-BD99-CF808AE7CA60}" type="slidenum">
              <a:rPr lang="da-DK" smtClean="0"/>
              <a:t>14</a:t>
            </a:fld>
            <a:endParaRPr lang="da-DK"/>
          </a:p>
        </p:txBody>
      </p:sp>
    </p:spTree>
    <p:extLst>
      <p:ext uri="{BB962C8B-B14F-4D97-AF65-F5344CB8AC3E}">
        <p14:creationId xmlns:p14="http://schemas.microsoft.com/office/powerpoint/2010/main" val="778527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Voldsom kropsstilling! Forvrænget, teatralsk </a:t>
            </a:r>
          </a:p>
        </p:txBody>
      </p:sp>
      <p:sp>
        <p:nvSpPr>
          <p:cNvPr id="4" name="Pladsholder til slidenummer 3"/>
          <p:cNvSpPr>
            <a:spLocks noGrp="1"/>
          </p:cNvSpPr>
          <p:nvPr>
            <p:ph type="sldNum" sz="quarter" idx="5"/>
          </p:nvPr>
        </p:nvSpPr>
        <p:spPr/>
        <p:txBody>
          <a:bodyPr/>
          <a:lstStyle/>
          <a:p>
            <a:fld id="{8EB402EC-9065-41F6-BD99-CF808AE7CA60}" type="slidenum">
              <a:rPr lang="da-DK" smtClean="0"/>
              <a:t>18</a:t>
            </a:fld>
            <a:endParaRPr lang="da-DK"/>
          </a:p>
        </p:txBody>
      </p:sp>
    </p:spTree>
    <p:extLst>
      <p:ext uri="{BB962C8B-B14F-4D97-AF65-F5344CB8AC3E}">
        <p14:creationId xmlns:p14="http://schemas.microsoft.com/office/powerpoint/2010/main" val="10464511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8EB402EC-9065-41F6-BD99-CF808AE7CA60}" type="slidenum">
              <a:rPr lang="da-DK" smtClean="0"/>
              <a:t>19</a:t>
            </a:fld>
            <a:endParaRPr lang="da-DK"/>
          </a:p>
        </p:txBody>
      </p:sp>
    </p:spTree>
    <p:extLst>
      <p:ext uri="{BB962C8B-B14F-4D97-AF65-F5344CB8AC3E}">
        <p14:creationId xmlns:p14="http://schemas.microsoft.com/office/powerpoint/2010/main" val="18974231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8EB402EC-9065-41F6-BD99-CF808AE7CA60}" type="slidenum">
              <a:rPr lang="da-DK" smtClean="0"/>
              <a:t>20</a:t>
            </a:fld>
            <a:endParaRPr lang="da-DK"/>
          </a:p>
        </p:txBody>
      </p:sp>
    </p:spTree>
    <p:extLst>
      <p:ext uri="{BB962C8B-B14F-4D97-AF65-F5344CB8AC3E}">
        <p14:creationId xmlns:p14="http://schemas.microsoft.com/office/powerpoint/2010/main" val="41541509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 ser også her hvordan skulpturgrupper, altså skulpturer hvor der er flere personer, bliver mere populært </a:t>
            </a:r>
          </a:p>
        </p:txBody>
      </p:sp>
      <p:sp>
        <p:nvSpPr>
          <p:cNvPr id="4" name="Pladsholder til slidenummer 3"/>
          <p:cNvSpPr>
            <a:spLocks noGrp="1"/>
          </p:cNvSpPr>
          <p:nvPr>
            <p:ph type="sldNum" sz="quarter" idx="5"/>
          </p:nvPr>
        </p:nvSpPr>
        <p:spPr/>
        <p:txBody>
          <a:bodyPr/>
          <a:lstStyle/>
          <a:p>
            <a:fld id="{8EB402EC-9065-41F6-BD99-CF808AE7CA60}" type="slidenum">
              <a:rPr lang="da-DK" smtClean="0"/>
              <a:t>21</a:t>
            </a:fld>
            <a:endParaRPr lang="da-DK"/>
          </a:p>
        </p:txBody>
      </p:sp>
    </p:spTree>
    <p:extLst>
      <p:ext uri="{BB962C8B-B14F-4D97-AF65-F5344CB8AC3E}">
        <p14:creationId xmlns:p14="http://schemas.microsoft.com/office/powerpoint/2010/main" val="17056054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sym typeface="Wingdings" panose="05000000000000000000" pitchFamily="2" charset="2"/>
              </a:rPr>
              <a:t> Hvad er det, der gør, at mange af disse skulpturer kan tilgås fra flere vinkler? (er der noget der giver os LYST til at se skulpturerne fra en anden vinkel?)</a:t>
            </a:r>
            <a:endParaRPr lang="da-DK" dirty="0"/>
          </a:p>
          <a:p>
            <a:endParaRPr lang="da-DK" dirty="0"/>
          </a:p>
        </p:txBody>
      </p:sp>
      <p:sp>
        <p:nvSpPr>
          <p:cNvPr id="4" name="Pladsholder til slidenummer 3"/>
          <p:cNvSpPr>
            <a:spLocks noGrp="1"/>
          </p:cNvSpPr>
          <p:nvPr>
            <p:ph type="sldNum" sz="quarter" idx="5"/>
          </p:nvPr>
        </p:nvSpPr>
        <p:spPr/>
        <p:txBody>
          <a:bodyPr/>
          <a:lstStyle/>
          <a:p>
            <a:fld id="{8EB402EC-9065-41F6-BD99-CF808AE7CA60}" type="slidenum">
              <a:rPr lang="da-DK" smtClean="0"/>
              <a:t>22</a:t>
            </a:fld>
            <a:endParaRPr lang="da-DK"/>
          </a:p>
        </p:txBody>
      </p:sp>
    </p:spTree>
    <p:extLst>
      <p:ext uri="{BB962C8B-B14F-4D97-AF65-F5344CB8AC3E}">
        <p14:creationId xmlns:p14="http://schemas.microsoft.com/office/powerpoint/2010/main" val="2758559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da-DK"/>
              <a:t>Klik for at redigere titeltypografien i masteren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FECADBE3-4B29-488B-8B49-245A07531924}" type="datetimeFigureOut">
              <a:rPr lang="da-DK" smtClean="0"/>
              <a:t>31-10-2024</a:t>
            </a:fld>
            <a:endParaRPr lang="da-DK"/>
          </a:p>
        </p:txBody>
      </p:sp>
      <p:sp>
        <p:nvSpPr>
          <p:cNvPr id="5" name="Footer Placeholder 4"/>
          <p:cNvSpPr>
            <a:spLocks noGrp="1"/>
          </p:cNvSpPr>
          <p:nvPr>
            <p:ph type="ftr" sz="quarter" idx="11"/>
          </p:nvPr>
        </p:nvSpPr>
        <p:spPr/>
        <p:txBody>
          <a:bodyPr/>
          <a:lstStyle/>
          <a:p>
            <a:endParaRPr lang="da-DK"/>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2474981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da-DK"/>
              <a:t>Klik for at redigere titeltypografien i masteren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FECADBE3-4B29-488B-8B49-245A07531924}" type="datetimeFigureOut">
              <a:rPr lang="da-DK" smtClean="0"/>
              <a:t>31-10-2024</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2037392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FECADBE3-4B29-488B-8B49-245A07531924}" type="datetimeFigureOut">
              <a:rPr lang="da-DK" smtClean="0"/>
              <a:t>31-10-2024</a:t>
            </a:fld>
            <a:endParaRPr lang="da-DK"/>
          </a:p>
        </p:txBody>
      </p:sp>
      <p:sp>
        <p:nvSpPr>
          <p:cNvPr id="5" name="Footer Placeholder 4"/>
          <p:cNvSpPr>
            <a:spLocks noGrp="1"/>
          </p:cNvSpPr>
          <p:nvPr>
            <p:ph type="ftr" sz="quarter" idx="11"/>
          </p:nvPr>
        </p:nvSpPr>
        <p:spPr/>
        <p:txBody>
          <a:bodyPr/>
          <a:lstStyle/>
          <a:p>
            <a:endParaRPr lang="da-DK"/>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787306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FECADBE3-4B29-488B-8B49-245A07531924}" type="datetimeFigureOut">
              <a:rPr lang="da-DK" smtClean="0"/>
              <a:t>31-10-2024</a:t>
            </a:fld>
            <a:endParaRPr lang="da-DK"/>
          </a:p>
        </p:txBody>
      </p:sp>
      <p:sp>
        <p:nvSpPr>
          <p:cNvPr id="6" name="Footer Placeholder 5"/>
          <p:cNvSpPr>
            <a:spLocks noGrp="1"/>
          </p:cNvSpPr>
          <p:nvPr>
            <p:ph type="ftr" sz="quarter" idx="11"/>
          </p:nvPr>
        </p:nvSpPr>
        <p:spPr/>
        <p:txBody>
          <a:bodyPr/>
          <a:lstStyle/>
          <a:p>
            <a:endParaRPr lang="da-DK"/>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4015624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FECADBE3-4B29-488B-8B49-245A07531924}" type="datetimeFigureOut">
              <a:rPr lang="da-DK" smtClean="0"/>
              <a:t>31-10-2024</a:t>
            </a:fld>
            <a:endParaRPr lang="da-DK"/>
          </a:p>
        </p:txBody>
      </p:sp>
      <p:sp>
        <p:nvSpPr>
          <p:cNvPr id="8" name="Footer Placeholder 7"/>
          <p:cNvSpPr>
            <a:spLocks noGrp="1"/>
          </p:cNvSpPr>
          <p:nvPr>
            <p:ph type="ftr" sz="quarter" idx="11"/>
          </p:nvPr>
        </p:nvSpPr>
        <p:spPr/>
        <p:txBody>
          <a:bodyPr/>
          <a:lstStyle/>
          <a:p>
            <a:endParaRPr lang="da-DK"/>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992766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FECADBE3-4B29-488B-8B49-245A07531924}" type="datetimeFigureOut">
              <a:rPr lang="da-DK" smtClean="0"/>
              <a:t>31-10-2024</a:t>
            </a:fld>
            <a:endParaRPr lang="da-DK"/>
          </a:p>
        </p:txBody>
      </p:sp>
      <p:sp>
        <p:nvSpPr>
          <p:cNvPr id="4" name="Footer Placeholder 3"/>
          <p:cNvSpPr>
            <a:spLocks noGrp="1"/>
          </p:cNvSpPr>
          <p:nvPr>
            <p:ph type="ftr" sz="quarter" idx="11"/>
          </p:nvPr>
        </p:nvSpPr>
        <p:spPr/>
        <p:txBody>
          <a:bodyPr/>
          <a:lstStyle/>
          <a:p>
            <a:endParaRPr lang="da-DK"/>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996100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CADBE3-4B29-488B-8B49-245A07531924}" type="datetimeFigureOut">
              <a:rPr lang="da-DK" smtClean="0"/>
              <a:t>31-10-2024</a:t>
            </a:fld>
            <a:endParaRPr lang="da-DK"/>
          </a:p>
        </p:txBody>
      </p:sp>
      <p:sp>
        <p:nvSpPr>
          <p:cNvPr id="3" name="Footer Placeholder 2"/>
          <p:cNvSpPr>
            <a:spLocks noGrp="1"/>
          </p:cNvSpPr>
          <p:nvPr>
            <p:ph type="ftr" sz="quarter" idx="11"/>
          </p:nvPr>
        </p:nvSpPr>
        <p:spPr/>
        <p:txBody>
          <a:bodyPr/>
          <a:lstStyle/>
          <a:p>
            <a:endParaRPr lang="da-DK"/>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3467674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da-DK"/>
              <a:t>Klik for at redigere titeltypografien i masteren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FECADBE3-4B29-488B-8B49-245A07531924}" type="datetimeFigureOut">
              <a:rPr lang="da-DK" smtClean="0"/>
              <a:t>31-10-2024</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3186357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FECADBE3-4B29-488B-8B49-245A07531924}" type="datetimeFigureOut">
              <a:rPr lang="da-DK" smtClean="0"/>
              <a:t>31-10-2024</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1844486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FECADBE3-4B29-488B-8B49-245A07531924}" type="datetimeFigureOut">
              <a:rPr lang="da-DK" smtClean="0"/>
              <a:t>31-10-2024</a:t>
            </a:fld>
            <a:endParaRPr lang="da-DK"/>
          </a:p>
        </p:txBody>
      </p:sp>
      <p:sp>
        <p:nvSpPr>
          <p:cNvPr id="5" name="Footer Placeholder 4"/>
          <p:cNvSpPr>
            <a:spLocks noGrp="1"/>
          </p:cNvSpPr>
          <p:nvPr>
            <p:ph type="ftr" sz="quarter" idx="11"/>
          </p:nvPr>
        </p:nvSpPr>
        <p:spPr/>
        <p:txBody>
          <a:bodyPr/>
          <a:lstStyle/>
          <a:p>
            <a:endParaRPr lang="da-DK"/>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3796291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a-DK"/>
              <a:t>Klik for at redigere titeltypografien i masteren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FECADBE3-4B29-488B-8B49-245A07531924}" type="datetimeFigureOut">
              <a:rPr lang="da-DK" smtClean="0"/>
              <a:t>31-10-2024</a:t>
            </a:fld>
            <a:endParaRPr lang="da-DK"/>
          </a:p>
        </p:txBody>
      </p:sp>
      <p:sp>
        <p:nvSpPr>
          <p:cNvPr id="5" name="Footer Placeholder 4"/>
          <p:cNvSpPr>
            <a:spLocks noGrp="1"/>
          </p:cNvSpPr>
          <p:nvPr>
            <p:ph type="ftr" sz="quarter" idx="11"/>
          </p:nvPr>
        </p:nvSpPr>
        <p:spPr/>
        <p:txBody>
          <a:bodyPr/>
          <a:lstStyle/>
          <a:p>
            <a:endParaRPr lang="da-DK"/>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417B989-2E78-4B13-B8FB-A3D6398928F4}" type="slidenum">
              <a:rPr lang="da-DK" smtClean="0"/>
              <a:t>‹nr.›</a:t>
            </a:fld>
            <a:endParaRPr lang="da-DK"/>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72025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da-DK"/>
              <a:t>Klik for at redigere titeltypografien i masteren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FECADBE3-4B29-488B-8B49-245A07531924}" type="datetimeFigureOut">
              <a:rPr lang="da-DK" smtClean="0"/>
              <a:t>31-10-2024</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40988085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 med citat og nav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a-DK"/>
              <a:t>Klik for at redigere titeltypografien i masteren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FECADBE3-4B29-488B-8B49-245A07531924}" type="datetimeFigureOut">
              <a:rPr lang="da-DK" smtClean="0"/>
              <a:t>31-10-2024</a:t>
            </a:fld>
            <a:endParaRPr lang="da-DK"/>
          </a:p>
        </p:txBody>
      </p:sp>
      <p:sp>
        <p:nvSpPr>
          <p:cNvPr id="6" name="Footer Placeholder 5"/>
          <p:cNvSpPr>
            <a:spLocks noGrp="1"/>
          </p:cNvSpPr>
          <p:nvPr>
            <p:ph type="ftr" sz="quarter" idx="11"/>
          </p:nvPr>
        </p:nvSpPr>
        <p:spPr/>
        <p:txBody>
          <a:bodyPr/>
          <a:lstStyle/>
          <a:p>
            <a:endParaRPr lang="da-DK"/>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417B989-2E78-4B13-B8FB-A3D6398928F4}" type="slidenum">
              <a:rPr lang="da-DK" smtClean="0"/>
              <a:t>‹nr.›</a:t>
            </a:fld>
            <a:endParaRPr lang="da-DK"/>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170918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ndt eller falsk">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da-DK"/>
              <a:t>Klik for at redigere titeltypografien i masteren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FECADBE3-4B29-488B-8B49-245A07531924}" type="datetimeFigureOut">
              <a:rPr lang="da-DK" smtClean="0"/>
              <a:t>31-10-2024</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40257936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FECADBE3-4B29-488B-8B49-245A07531924}" type="datetimeFigureOut">
              <a:rPr lang="da-DK" smtClean="0"/>
              <a:t>31-10-2024</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13432600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FECADBE3-4B29-488B-8B49-245A07531924}" type="datetimeFigureOut">
              <a:rPr lang="da-DK" smtClean="0"/>
              <a:t>31-10-2024</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18489083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FECADBE3-4B29-488B-8B49-245A07531924}" type="datetimeFigureOut">
              <a:rPr lang="da-DK" smtClean="0"/>
              <a:t>31-10-2024</a:t>
            </a:fld>
            <a:endParaRPr lang="da-DK"/>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a-DK"/>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417B989-2E78-4B13-B8FB-A3D6398928F4}" type="slidenum">
              <a:rPr lang="da-DK" smtClean="0"/>
              <a:t>‹nr.›</a:t>
            </a:fld>
            <a:endParaRPr lang="da-DK"/>
          </a:p>
        </p:txBody>
      </p:sp>
    </p:spTree>
    <p:extLst>
      <p:ext uri="{BB962C8B-B14F-4D97-AF65-F5344CB8AC3E}">
        <p14:creationId xmlns:p14="http://schemas.microsoft.com/office/powerpoint/2010/main" val="28496839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http://klassisk.ribekatedralskole.dk/steder/rom/capitolium/museer/spinario/total3.jpg"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https://www.lexabc.dk/images/show_images/19/2017/8/myron_1504207143336.png" TargetMode="Externa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7.tiff"/></Relationships>
</file>

<file path=ppt/slides/_rels/slide15.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6.tif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https://www.learner.org/courses/globalart/assets/non_flash_386/work_235.jpg" TargetMode="External"/><Relationship Id="rId5" Type="http://schemas.openxmlformats.org/officeDocument/2006/relationships/image" Target="../media/image15.jpe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tiff"/><Relationship Id="rId4" Type="http://schemas.openxmlformats.org/officeDocument/2006/relationships/image" Target="../media/image12.jp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FEF561-CBE2-FBE0-64F8-A3413717DFCB}"/>
              </a:ext>
            </a:extLst>
          </p:cNvPr>
          <p:cNvSpPr>
            <a:spLocks noGrp="1"/>
          </p:cNvSpPr>
          <p:nvPr>
            <p:ph type="ctrTitle"/>
          </p:nvPr>
        </p:nvSpPr>
        <p:spPr/>
        <p:txBody>
          <a:bodyPr/>
          <a:lstStyle/>
          <a:p>
            <a:r>
              <a:rPr lang="da-DK" dirty="0"/>
              <a:t>Græsk og romersk kunst</a:t>
            </a:r>
          </a:p>
        </p:txBody>
      </p:sp>
      <p:sp>
        <p:nvSpPr>
          <p:cNvPr id="3" name="Undertitel 2">
            <a:extLst>
              <a:ext uri="{FF2B5EF4-FFF2-40B4-BE49-F238E27FC236}">
                <a16:creationId xmlns:a16="http://schemas.microsoft.com/office/drawing/2014/main" id="{9AEABFAC-A7C7-2FE5-8A92-CF89F0334E36}"/>
              </a:ext>
            </a:extLst>
          </p:cNvPr>
          <p:cNvSpPr>
            <a:spLocks noGrp="1"/>
          </p:cNvSpPr>
          <p:nvPr>
            <p:ph type="subTitle" idx="1"/>
          </p:nvPr>
        </p:nvSpPr>
        <p:spPr/>
        <p:txBody>
          <a:bodyPr/>
          <a:lstStyle/>
          <a:p>
            <a:pPr marL="0" marR="0" lvl="0" indent="0" algn="l" defTabSz="457200" rtl="0" eaLnBrk="1" fontAlgn="auto" latinLnBrk="0" hangingPunct="1">
              <a:lnSpc>
                <a:spcPct val="100000"/>
              </a:lnSpc>
              <a:spcBef>
                <a:spcPts val="1000"/>
              </a:spcBef>
              <a:spcAft>
                <a:spcPts val="0"/>
              </a:spcAft>
              <a:buClr>
                <a:srgbClr val="549E39"/>
              </a:buClr>
              <a:buSzTx/>
              <a:buFont typeface="Wingdings 3" charset="2"/>
              <a:buNone/>
              <a:tabLst/>
              <a:defRPr/>
            </a:pPr>
            <a:r>
              <a:rPr kumimoji="0" lang="da-DK" sz="2800" b="0" i="0" u="none" strike="noStrike" kern="1200" cap="none" spc="0" normalizeH="0" baseline="0" noProof="0" dirty="0">
                <a:ln>
                  <a:noFill/>
                </a:ln>
                <a:solidFill>
                  <a:prstClr val="black">
                    <a:lumMod val="65000"/>
                    <a:lumOff val="35000"/>
                  </a:prstClr>
                </a:solidFill>
                <a:effectLst/>
                <a:uLnTx/>
                <a:uFillTx/>
                <a:latin typeface="Century Gothic" panose="020B0502020202020204"/>
                <a:ea typeface="+mn-ea"/>
                <a:cs typeface="+mn-cs"/>
              </a:rPr>
              <a:t>Skulpturer – hellenistisk tid</a:t>
            </a:r>
          </a:p>
        </p:txBody>
      </p:sp>
    </p:spTree>
    <p:extLst>
      <p:ext uri="{BB962C8B-B14F-4D97-AF65-F5344CB8AC3E}">
        <p14:creationId xmlns:p14="http://schemas.microsoft.com/office/powerpoint/2010/main" val="2033757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F13B31-B750-0FB9-39DB-929AD5483CC6}"/>
              </a:ext>
            </a:extLst>
          </p:cNvPr>
          <p:cNvSpPr>
            <a:spLocks noGrp="1"/>
          </p:cNvSpPr>
          <p:nvPr>
            <p:ph type="title"/>
          </p:nvPr>
        </p:nvSpPr>
        <p:spPr>
          <a:xfrm>
            <a:off x="2167847" y="583014"/>
            <a:ext cx="8911687" cy="1280890"/>
          </a:xfrm>
        </p:spPr>
        <p:txBody>
          <a:bodyPr/>
          <a:lstStyle/>
          <a:p>
            <a:r>
              <a:rPr lang="da-DK" dirty="0"/>
              <a:t>Fra Lærerplanen 2017:</a:t>
            </a:r>
          </a:p>
        </p:txBody>
      </p:sp>
      <p:sp>
        <p:nvSpPr>
          <p:cNvPr id="3" name="Pladsholder til indhold 2">
            <a:extLst>
              <a:ext uri="{FF2B5EF4-FFF2-40B4-BE49-F238E27FC236}">
                <a16:creationId xmlns:a16="http://schemas.microsoft.com/office/drawing/2014/main" id="{20A4FBBA-67F3-36E9-2AB5-AD90792ADB91}"/>
              </a:ext>
            </a:extLst>
          </p:cNvPr>
          <p:cNvSpPr>
            <a:spLocks noGrp="1"/>
          </p:cNvSpPr>
          <p:nvPr>
            <p:ph idx="1"/>
          </p:nvPr>
        </p:nvSpPr>
        <p:spPr>
          <a:xfrm>
            <a:off x="2167847" y="1633591"/>
            <a:ext cx="9336765" cy="5224409"/>
          </a:xfrm>
        </p:spPr>
        <p:txBody>
          <a:bodyPr>
            <a:normAutofit/>
          </a:bodyPr>
          <a:lstStyle/>
          <a:p>
            <a:pPr marL="0" indent="0">
              <a:buNone/>
            </a:pPr>
            <a:r>
              <a:rPr lang="da-DK" b="1" dirty="0"/>
              <a:t>2.1. Faglige mål</a:t>
            </a:r>
          </a:p>
          <a:p>
            <a:pPr marL="0" indent="0">
              <a:buNone/>
            </a:pPr>
            <a:r>
              <a:rPr lang="da-DK" dirty="0"/>
              <a:t>Eleverne skal kunne:</a:t>
            </a:r>
          </a:p>
          <a:p>
            <a:pPr marL="0" indent="0">
              <a:buNone/>
            </a:pPr>
            <a:r>
              <a:rPr lang="da-DK" dirty="0"/>
              <a:t>̶  analysere og fortolke oversatte græske og romerske tekster i deres antikke kontekst og i deres betydning for senere kultur</a:t>
            </a:r>
          </a:p>
          <a:p>
            <a:pPr marL="0" indent="0">
              <a:buNone/>
            </a:pPr>
            <a:r>
              <a:rPr lang="da-DK" b="1" dirty="0">
                <a:solidFill>
                  <a:srgbClr val="FF0000"/>
                </a:solidFill>
              </a:rPr>
              <a:t>̶  beskrive, analysere og fortolke græske og romerske monumenter i deres antikke kontekst og i deres betydning for senere kultur</a:t>
            </a:r>
          </a:p>
          <a:p>
            <a:pPr marL="0" indent="0">
              <a:buNone/>
            </a:pPr>
            <a:r>
              <a:rPr lang="da-DK" dirty="0"/>
              <a:t>̶  identificere, forklare og forholde sig til væsentlige begreber og tanker i de behandlede tekster</a:t>
            </a:r>
          </a:p>
          <a:p>
            <a:pPr marL="0" indent="0">
              <a:buNone/>
            </a:pPr>
            <a:r>
              <a:rPr lang="da-DK" dirty="0"/>
              <a:t>̶  overveje, hvorledes antikken har sat sig spor i efterantikke perspektivtekster og -monumenter</a:t>
            </a:r>
          </a:p>
          <a:p>
            <a:pPr marL="0" indent="0">
              <a:buNone/>
            </a:pPr>
            <a:r>
              <a:rPr lang="da-DK" dirty="0"/>
              <a:t>̶  nuancere, perspektivere og uddybe moderne problemstillinger og værdier gennem læsning af antikke tekster</a:t>
            </a:r>
          </a:p>
          <a:p>
            <a:pPr marL="0" indent="0">
              <a:buNone/>
            </a:pPr>
            <a:r>
              <a:rPr lang="da-DK" dirty="0"/>
              <a:t>̶  behandle problemstillinger i samspil med andre fag</a:t>
            </a:r>
          </a:p>
          <a:p>
            <a:pPr marL="0" indent="0">
              <a:buNone/>
            </a:pPr>
            <a:r>
              <a:rPr lang="da-DK" dirty="0"/>
              <a:t>̶  demonstrere viden om fagets identitet og metoder</a:t>
            </a:r>
          </a:p>
        </p:txBody>
      </p:sp>
    </p:spTree>
    <p:extLst>
      <p:ext uri="{BB962C8B-B14F-4D97-AF65-F5344CB8AC3E}">
        <p14:creationId xmlns:p14="http://schemas.microsoft.com/office/powerpoint/2010/main" val="3109286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AA0CC2-A087-4053-6616-EC7B953D1D3B}"/>
              </a:ext>
            </a:extLst>
          </p:cNvPr>
          <p:cNvSpPr>
            <a:spLocks noGrp="1"/>
          </p:cNvSpPr>
          <p:nvPr>
            <p:ph type="title"/>
          </p:nvPr>
        </p:nvSpPr>
        <p:spPr/>
        <p:txBody>
          <a:bodyPr/>
          <a:lstStyle/>
          <a:p>
            <a:r>
              <a:rPr lang="da-DK" dirty="0"/>
              <a:t>Tidslinje</a:t>
            </a:r>
          </a:p>
        </p:txBody>
      </p:sp>
      <p:sp>
        <p:nvSpPr>
          <p:cNvPr id="3" name="Pladsholder til indhold 2">
            <a:extLst>
              <a:ext uri="{FF2B5EF4-FFF2-40B4-BE49-F238E27FC236}">
                <a16:creationId xmlns:a16="http://schemas.microsoft.com/office/drawing/2014/main" id="{8CB9D34B-E830-FC2A-1B51-8B5A4E53762B}"/>
              </a:ext>
            </a:extLst>
          </p:cNvPr>
          <p:cNvSpPr>
            <a:spLocks noGrp="1"/>
          </p:cNvSpPr>
          <p:nvPr>
            <p:ph idx="1"/>
          </p:nvPr>
        </p:nvSpPr>
        <p:spPr/>
        <p:txBody>
          <a:bodyPr>
            <a:normAutofit/>
          </a:bodyPr>
          <a:lstStyle/>
          <a:p>
            <a:r>
              <a:rPr lang="da-DK" sz="2800" dirty="0"/>
              <a:t>Arkaisk tid (ca. 650 – 480 f.Kr.)</a:t>
            </a:r>
          </a:p>
          <a:p>
            <a:r>
              <a:rPr lang="da-DK" sz="2800" dirty="0"/>
              <a:t>Klassisk tid (ca. 480 – 323 f.Kr.)</a:t>
            </a:r>
          </a:p>
          <a:p>
            <a:pPr lvl="1">
              <a:buFont typeface="Wingdings" panose="05000000000000000000" pitchFamily="2" charset="2"/>
              <a:buChar char="Ø"/>
            </a:pPr>
            <a:r>
              <a:rPr lang="da-DK" sz="2400" dirty="0"/>
              <a:t>Tidlig klassisk tid (ca. 480 – 450 f.Kr.)</a:t>
            </a:r>
          </a:p>
          <a:p>
            <a:pPr lvl="1">
              <a:buFont typeface="Wingdings" panose="05000000000000000000" pitchFamily="2" charset="2"/>
              <a:buChar char="Ø"/>
            </a:pPr>
            <a:r>
              <a:rPr lang="da-DK" sz="2400" dirty="0"/>
              <a:t>Højklassisk tid (ca. 450 – 400 f.Kr.)</a:t>
            </a:r>
          </a:p>
          <a:p>
            <a:pPr lvl="1">
              <a:buFont typeface="Wingdings" panose="05000000000000000000" pitchFamily="2" charset="2"/>
              <a:buChar char="Ø"/>
            </a:pPr>
            <a:r>
              <a:rPr lang="da-DK" sz="2400" dirty="0"/>
              <a:t>Senklassisk tid (ca. 400 – 323 f.Kr.)</a:t>
            </a:r>
          </a:p>
          <a:p>
            <a:r>
              <a:rPr lang="da-DK" sz="2800" b="1" dirty="0"/>
              <a:t>Hellenistisk tid (323 – 31 f.Kr.)</a:t>
            </a:r>
          </a:p>
          <a:p>
            <a:r>
              <a:rPr lang="da-DK" sz="2800" dirty="0"/>
              <a:t>Romersk tid (ca. 31 f.Kr. – 400 e.Kr.)  </a:t>
            </a:r>
          </a:p>
        </p:txBody>
      </p:sp>
    </p:spTree>
    <p:extLst>
      <p:ext uri="{BB962C8B-B14F-4D97-AF65-F5344CB8AC3E}">
        <p14:creationId xmlns:p14="http://schemas.microsoft.com/office/powerpoint/2010/main" val="1393842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Lige pilforbindelse 4">
            <a:extLst>
              <a:ext uri="{FF2B5EF4-FFF2-40B4-BE49-F238E27FC236}">
                <a16:creationId xmlns:a16="http://schemas.microsoft.com/office/drawing/2014/main" id="{33816647-66B0-E1B7-B00C-815167C5E401}"/>
              </a:ext>
            </a:extLst>
          </p:cNvPr>
          <p:cNvCxnSpPr>
            <a:cxnSpLocks/>
          </p:cNvCxnSpPr>
          <p:nvPr/>
        </p:nvCxnSpPr>
        <p:spPr>
          <a:xfrm>
            <a:off x="0" y="3676650"/>
            <a:ext cx="11715750" cy="0"/>
          </a:xfrm>
          <a:prstGeom prst="straightConnector1">
            <a:avLst/>
          </a:prstGeom>
          <a:ln w="76200">
            <a:headEnd type="none" w="med" len="med"/>
            <a:tailEnd type="arrow" w="med" len="med"/>
          </a:ln>
        </p:spPr>
        <p:style>
          <a:lnRef idx="3">
            <a:schemeClr val="dk1"/>
          </a:lnRef>
          <a:fillRef idx="0">
            <a:schemeClr val="dk1"/>
          </a:fillRef>
          <a:effectRef idx="2">
            <a:schemeClr val="dk1"/>
          </a:effectRef>
          <a:fontRef idx="minor">
            <a:schemeClr val="tx1"/>
          </a:fontRef>
        </p:style>
      </p:cxnSp>
      <p:sp>
        <p:nvSpPr>
          <p:cNvPr id="6" name="Tekstfelt 5">
            <a:extLst>
              <a:ext uri="{FF2B5EF4-FFF2-40B4-BE49-F238E27FC236}">
                <a16:creationId xmlns:a16="http://schemas.microsoft.com/office/drawing/2014/main" id="{42C7313D-74AC-8E0D-54B0-84001B428C42}"/>
              </a:ext>
            </a:extLst>
          </p:cNvPr>
          <p:cNvSpPr txBox="1"/>
          <p:nvPr/>
        </p:nvSpPr>
        <p:spPr>
          <a:xfrm>
            <a:off x="3259963" y="704850"/>
            <a:ext cx="6192721" cy="461665"/>
          </a:xfrm>
          <a:prstGeom prst="rect">
            <a:avLst/>
          </a:prstGeom>
          <a:noFill/>
        </p:spPr>
        <p:txBody>
          <a:bodyPr wrap="none" rtlCol="0">
            <a:spAutoFit/>
          </a:bodyPr>
          <a:lstStyle/>
          <a:p>
            <a:r>
              <a:rPr lang="da-DK" sz="2400" b="1" dirty="0">
                <a:cs typeface="Times New Roman" panose="02020603050405020304" pitchFamily="18" charset="0"/>
              </a:rPr>
              <a:t>Overblik over det antikke Grækenlands historie</a:t>
            </a:r>
          </a:p>
        </p:txBody>
      </p:sp>
      <p:cxnSp>
        <p:nvCxnSpPr>
          <p:cNvPr id="8" name="Lige forbindelse 7">
            <a:extLst>
              <a:ext uri="{FF2B5EF4-FFF2-40B4-BE49-F238E27FC236}">
                <a16:creationId xmlns:a16="http://schemas.microsoft.com/office/drawing/2014/main" id="{218F6B51-D05C-8037-3C69-726C92025E75}"/>
              </a:ext>
            </a:extLst>
          </p:cNvPr>
          <p:cNvCxnSpPr>
            <a:cxnSpLocks/>
          </p:cNvCxnSpPr>
          <p:nvPr/>
        </p:nvCxnSpPr>
        <p:spPr>
          <a:xfrm flipH="1">
            <a:off x="10639425" y="3543300"/>
            <a:ext cx="9525" cy="31432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kstfelt 8">
            <a:extLst>
              <a:ext uri="{FF2B5EF4-FFF2-40B4-BE49-F238E27FC236}">
                <a16:creationId xmlns:a16="http://schemas.microsoft.com/office/drawing/2014/main" id="{B55C543C-DFAF-F12E-03C4-D659A77DA9B1}"/>
              </a:ext>
            </a:extLst>
          </p:cNvPr>
          <p:cNvSpPr txBox="1"/>
          <p:nvPr/>
        </p:nvSpPr>
        <p:spPr>
          <a:xfrm>
            <a:off x="9768773" y="2812018"/>
            <a:ext cx="1789016" cy="369332"/>
          </a:xfrm>
          <a:prstGeom prst="rect">
            <a:avLst/>
          </a:prstGeom>
          <a:noFill/>
        </p:spPr>
        <p:txBody>
          <a:bodyPr wrap="none" rtlCol="0">
            <a:spAutoFit/>
          </a:bodyPr>
          <a:lstStyle/>
          <a:p>
            <a:r>
              <a:rPr lang="da-DK" b="1" dirty="0"/>
              <a:t>Jesu fødsel (år 0)</a:t>
            </a:r>
          </a:p>
        </p:txBody>
      </p:sp>
      <p:cxnSp>
        <p:nvCxnSpPr>
          <p:cNvPr id="2" name="Lige forbindelse 1">
            <a:extLst>
              <a:ext uri="{FF2B5EF4-FFF2-40B4-BE49-F238E27FC236}">
                <a16:creationId xmlns:a16="http://schemas.microsoft.com/office/drawing/2014/main" id="{960F46C7-AF7E-3ACA-3ED6-962D1F1E198D}"/>
              </a:ext>
            </a:extLst>
          </p:cNvPr>
          <p:cNvCxnSpPr>
            <a:cxnSpLocks/>
          </p:cNvCxnSpPr>
          <p:nvPr/>
        </p:nvCxnSpPr>
        <p:spPr>
          <a:xfrm>
            <a:off x="0" y="3200400"/>
            <a:ext cx="1476375" cy="0"/>
          </a:xfrm>
          <a:prstGeom prst="line">
            <a:avLst/>
          </a:prstGeom>
          <a:ln w="76200">
            <a:solidFill>
              <a:srgbClr val="7030A0"/>
            </a:solidFill>
          </a:ln>
        </p:spPr>
        <p:style>
          <a:lnRef idx="3">
            <a:schemeClr val="accent2"/>
          </a:lnRef>
          <a:fillRef idx="0">
            <a:schemeClr val="accent2"/>
          </a:fillRef>
          <a:effectRef idx="2">
            <a:schemeClr val="accent2"/>
          </a:effectRef>
          <a:fontRef idx="minor">
            <a:schemeClr val="tx1"/>
          </a:fontRef>
        </p:style>
      </p:cxnSp>
      <p:cxnSp>
        <p:nvCxnSpPr>
          <p:cNvPr id="3" name="Lige forbindelse 2">
            <a:extLst>
              <a:ext uri="{FF2B5EF4-FFF2-40B4-BE49-F238E27FC236}">
                <a16:creationId xmlns:a16="http://schemas.microsoft.com/office/drawing/2014/main" id="{32FCC87B-64E2-EDB8-FCCA-FAFEF5E0C280}"/>
              </a:ext>
            </a:extLst>
          </p:cNvPr>
          <p:cNvCxnSpPr/>
          <p:nvPr/>
        </p:nvCxnSpPr>
        <p:spPr>
          <a:xfrm>
            <a:off x="1590675" y="3200400"/>
            <a:ext cx="1924050" cy="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7" name="Lige forbindelse 6">
            <a:extLst>
              <a:ext uri="{FF2B5EF4-FFF2-40B4-BE49-F238E27FC236}">
                <a16:creationId xmlns:a16="http://schemas.microsoft.com/office/drawing/2014/main" id="{48616542-00D4-B7BA-E2E1-846E93430C03}"/>
              </a:ext>
            </a:extLst>
          </p:cNvPr>
          <p:cNvCxnSpPr/>
          <p:nvPr/>
        </p:nvCxnSpPr>
        <p:spPr>
          <a:xfrm flipV="1">
            <a:off x="3573081" y="3190875"/>
            <a:ext cx="1571625" cy="9525"/>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 name="Lige forbindelse 9">
            <a:extLst>
              <a:ext uri="{FF2B5EF4-FFF2-40B4-BE49-F238E27FC236}">
                <a16:creationId xmlns:a16="http://schemas.microsoft.com/office/drawing/2014/main" id="{00B89AE0-FF42-D9B6-7BDA-C491CC253170}"/>
              </a:ext>
            </a:extLst>
          </p:cNvPr>
          <p:cNvCxnSpPr>
            <a:cxnSpLocks/>
          </p:cNvCxnSpPr>
          <p:nvPr/>
        </p:nvCxnSpPr>
        <p:spPr>
          <a:xfrm flipV="1">
            <a:off x="5276850" y="3190875"/>
            <a:ext cx="1781175" cy="9525"/>
          </a:xfrm>
          <a:prstGeom prst="line">
            <a:avLst/>
          </a:prstGeom>
          <a:ln w="762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1" name="Lige forbindelse 10">
            <a:extLst>
              <a:ext uri="{FF2B5EF4-FFF2-40B4-BE49-F238E27FC236}">
                <a16:creationId xmlns:a16="http://schemas.microsoft.com/office/drawing/2014/main" id="{7A29F8C0-B77C-0BBB-BC7D-BB64C1FE2A86}"/>
              </a:ext>
            </a:extLst>
          </p:cNvPr>
          <p:cNvCxnSpPr>
            <a:cxnSpLocks/>
          </p:cNvCxnSpPr>
          <p:nvPr/>
        </p:nvCxnSpPr>
        <p:spPr>
          <a:xfrm flipV="1">
            <a:off x="7124700" y="3181350"/>
            <a:ext cx="1676400" cy="9525"/>
          </a:xfrm>
          <a:prstGeom prst="line">
            <a:avLst/>
          </a:prstGeom>
          <a:ln w="76200">
            <a:solidFill>
              <a:srgbClr val="00FF00"/>
            </a:solidFill>
          </a:ln>
        </p:spPr>
        <p:style>
          <a:lnRef idx="1">
            <a:schemeClr val="accent1"/>
          </a:lnRef>
          <a:fillRef idx="0">
            <a:schemeClr val="accent1"/>
          </a:fillRef>
          <a:effectRef idx="0">
            <a:schemeClr val="accent1"/>
          </a:effectRef>
          <a:fontRef idx="minor">
            <a:schemeClr val="tx1"/>
          </a:fontRef>
        </p:style>
      </p:cxnSp>
      <p:sp>
        <p:nvSpPr>
          <p:cNvPr id="4" name="Tekstfelt 3">
            <a:extLst>
              <a:ext uri="{FF2B5EF4-FFF2-40B4-BE49-F238E27FC236}">
                <a16:creationId xmlns:a16="http://schemas.microsoft.com/office/drawing/2014/main" id="{46BD5D01-370D-12D8-72A3-4D183EC06326}"/>
              </a:ext>
            </a:extLst>
          </p:cNvPr>
          <p:cNvSpPr txBox="1"/>
          <p:nvPr/>
        </p:nvSpPr>
        <p:spPr>
          <a:xfrm>
            <a:off x="0" y="1550773"/>
            <a:ext cx="1666875" cy="1200329"/>
          </a:xfrm>
          <a:prstGeom prst="rect">
            <a:avLst/>
          </a:prstGeom>
          <a:noFill/>
        </p:spPr>
        <p:txBody>
          <a:bodyPr wrap="square" rtlCol="0">
            <a:spAutoFit/>
          </a:bodyPr>
          <a:lstStyle/>
          <a:p>
            <a:r>
              <a:rPr lang="da-DK" dirty="0"/>
              <a:t>Mykensk og geometrisk tid</a:t>
            </a:r>
          </a:p>
          <a:p>
            <a:r>
              <a:rPr lang="da-DK" dirty="0"/>
              <a:t>Ca. 1600 – 700 f. Kr.</a:t>
            </a:r>
          </a:p>
        </p:txBody>
      </p:sp>
      <p:sp>
        <p:nvSpPr>
          <p:cNvPr id="12" name="Tekstfelt 11">
            <a:extLst>
              <a:ext uri="{FF2B5EF4-FFF2-40B4-BE49-F238E27FC236}">
                <a16:creationId xmlns:a16="http://schemas.microsoft.com/office/drawing/2014/main" id="{4769B8EE-7D6F-0D76-3D9B-DCE9340F44DE}"/>
              </a:ext>
            </a:extLst>
          </p:cNvPr>
          <p:cNvSpPr txBox="1"/>
          <p:nvPr/>
        </p:nvSpPr>
        <p:spPr>
          <a:xfrm>
            <a:off x="1719262" y="1550429"/>
            <a:ext cx="1666875" cy="646331"/>
          </a:xfrm>
          <a:prstGeom prst="rect">
            <a:avLst/>
          </a:prstGeom>
          <a:noFill/>
        </p:spPr>
        <p:txBody>
          <a:bodyPr wrap="square" rtlCol="0">
            <a:spAutoFit/>
          </a:bodyPr>
          <a:lstStyle/>
          <a:p>
            <a:r>
              <a:rPr lang="da-DK" dirty="0"/>
              <a:t>Arkaisk tid</a:t>
            </a:r>
          </a:p>
          <a:p>
            <a:r>
              <a:rPr lang="da-DK" dirty="0"/>
              <a:t>700 – 480 f.Kr. </a:t>
            </a:r>
          </a:p>
        </p:txBody>
      </p:sp>
      <p:sp>
        <p:nvSpPr>
          <p:cNvPr id="13" name="Tekstfelt 12">
            <a:extLst>
              <a:ext uri="{FF2B5EF4-FFF2-40B4-BE49-F238E27FC236}">
                <a16:creationId xmlns:a16="http://schemas.microsoft.com/office/drawing/2014/main" id="{D7BDB528-456D-ACD9-6096-3CAF2A0C68C4}"/>
              </a:ext>
            </a:extLst>
          </p:cNvPr>
          <p:cNvSpPr txBox="1"/>
          <p:nvPr/>
        </p:nvSpPr>
        <p:spPr>
          <a:xfrm>
            <a:off x="3514725" y="1550773"/>
            <a:ext cx="1666875" cy="923330"/>
          </a:xfrm>
          <a:prstGeom prst="rect">
            <a:avLst/>
          </a:prstGeom>
          <a:noFill/>
        </p:spPr>
        <p:txBody>
          <a:bodyPr wrap="square" rtlCol="0">
            <a:spAutoFit/>
          </a:bodyPr>
          <a:lstStyle/>
          <a:p>
            <a:r>
              <a:rPr lang="da-DK" dirty="0"/>
              <a:t>Tidlig klassisk tid</a:t>
            </a:r>
          </a:p>
          <a:p>
            <a:r>
              <a:rPr lang="da-DK" dirty="0"/>
              <a:t>470 – 450 f. Kr. </a:t>
            </a:r>
          </a:p>
        </p:txBody>
      </p:sp>
      <p:sp>
        <p:nvSpPr>
          <p:cNvPr id="14" name="Tekstfelt 13">
            <a:extLst>
              <a:ext uri="{FF2B5EF4-FFF2-40B4-BE49-F238E27FC236}">
                <a16:creationId xmlns:a16="http://schemas.microsoft.com/office/drawing/2014/main" id="{663C8907-F223-81D4-2514-3B7B2D587E5C}"/>
              </a:ext>
            </a:extLst>
          </p:cNvPr>
          <p:cNvSpPr txBox="1"/>
          <p:nvPr/>
        </p:nvSpPr>
        <p:spPr>
          <a:xfrm>
            <a:off x="5362575" y="1550429"/>
            <a:ext cx="1666875" cy="646331"/>
          </a:xfrm>
          <a:prstGeom prst="rect">
            <a:avLst/>
          </a:prstGeom>
          <a:noFill/>
        </p:spPr>
        <p:txBody>
          <a:bodyPr wrap="square" rtlCol="0">
            <a:spAutoFit/>
          </a:bodyPr>
          <a:lstStyle/>
          <a:p>
            <a:r>
              <a:rPr lang="da-DK" dirty="0"/>
              <a:t>Højklassisk tid</a:t>
            </a:r>
          </a:p>
          <a:p>
            <a:r>
              <a:rPr lang="da-DK" dirty="0"/>
              <a:t>450 - 400 f. Kr. </a:t>
            </a:r>
          </a:p>
        </p:txBody>
      </p:sp>
      <p:sp>
        <p:nvSpPr>
          <p:cNvPr id="15" name="Tekstfelt 14">
            <a:extLst>
              <a:ext uri="{FF2B5EF4-FFF2-40B4-BE49-F238E27FC236}">
                <a16:creationId xmlns:a16="http://schemas.microsoft.com/office/drawing/2014/main" id="{DEA32E8D-2170-3F52-9720-28C6D71ED0F7}"/>
              </a:ext>
            </a:extLst>
          </p:cNvPr>
          <p:cNvSpPr txBox="1"/>
          <p:nvPr/>
        </p:nvSpPr>
        <p:spPr>
          <a:xfrm>
            <a:off x="7124700" y="1550429"/>
            <a:ext cx="1666875" cy="646331"/>
          </a:xfrm>
          <a:prstGeom prst="rect">
            <a:avLst/>
          </a:prstGeom>
          <a:noFill/>
        </p:spPr>
        <p:txBody>
          <a:bodyPr wrap="square" rtlCol="0">
            <a:spAutoFit/>
          </a:bodyPr>
          <a:lstStyle/>
          <a:p>
            <a:r>
              <a:rPr lang="da-DK" dirty="0"/>
              <a:t>Senklassisk tid</a:t>
            </a:r>
          </a:p>
          <a:p>
            <a:r>
              <a:rPr lang="da-DK" dirty="0"/>
              <a:t>400 - 323 f. Kr. </a:t>
            </a:r>
          </a:p>
        </p:txBody>
      </p:sp>
      <p:sp>
        <p:nvSpPr>
          <p:cNvPr id="18" name="Ellipse 17">
            <a:extLst>
              <a:ext uri="{FF2B5EF4-FFF2-40B4-BE49-F238E27FC236}">
                <a16:creationId xmlns:a16="http://schemas.microsoft.com/office/drawing/2014/main" id="{9E759422-6074-07DE-A632-C01EA6D80929}"/>
              </a:ext>
            </a:extLst>
          </p:cNvPr>
          <p:cNvSpPr/>
          <p:nvPr/>
        </p:nvSpPr>
        <p:spPr>
          <a:xfrm>
            <a:off x="160145" y="4152900"/>
            <a:ext cx="3786188" cy="210346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Kong Filips søn Alexander (den Store) dør – men først efter at han har erobret et enormt imperium.</a:t>
            </a:r>
          </a:p>
        </p:txBody>
      </p:sp>
      <p:sp>
        <p:nvSpPr>
          <p:cNvPr id="20" name="Ellipse 19">
            <a:extLst>
              <a:ext uri="{FF2B5EF4-FFF2-40B4-BE49-F238E27FC236}">
                <a16:creationId xmlns:a16="http://schemas.microsoft.com/office/drawing/2014/main" id="{EA1E19EB-2E5D-B100-18BB-FD1507C9AE90}"/>
              </a:ext>
            </a:extLst>
          </p:cNvPr>
          <p:cNvSpPr/>
          <p:nvPr/>
        </p:nvSpPr>
        <p:spPr>
          <a:xfrm>
            <a:off x="8010512" y="4152899"/>
            <a:ext cx="4048138" cy="25387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Græsk skulptur påvirkes af andre kulturers mere følelsesladede og dynamiske formsprog.</a:t>
            </a:r>
          </a:p>
        </p:txBody>
      </p:sp>
      <p:sp>
        <p:nvSpPr>
          <p:cNvPr id="22" name="Ellipse 21">
            <a:extLst>
              <a:ext uri="{FF2B5EF4-FFF2-40B4-BE49-F238E27FC236}">
                <a16:creationId xmlns:a16="http://schemas.microsoft.com/office/drawing/2014/main" id="{8BDE49E8-8C6B-0790-4F69-61647E660B09}"/>
              </a:ext>
            </a:extLst>
          </p:cNvPr>
          <p:cNvSpPr/>
          <p:nvPr/>
        </p:nvSpPr>
        <p:spPr>
          <a:xfrm>
            <a:off x="4040981" y="4332258"/>
            <a:ext cx="3786188" cy="2253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Græsk kultur og sprog udbredes til store dele af den antikke verden (‘</a:t>
            </a:r>
            <a:r>
              <a:rPr lang="da-DK" dirty="0" err="1"/>
              <a:t>hellenisering</a:t>
            </a:r>
            <a:r>
              <a:rPr lang="da-DK" dirty="0"/>
              <a:t>’)</a:t>
            </a:r>
          </a:p>
        </p:txBody>
      </p:sp>
      <p:sp>
        <p:nvSpPr>
          <p:cNvPr id="25" name="Tekstfelt 24">
            <a:extLst>
              <a:ext uri="{FF2B5EF4-FFF2-40B4-BE49-F238E27FC236}">
                <a16:creationId xmlns:a16="http://schemas.microsoft.com/office/drawing/2014/main" id="{E09FE633-3614-EC6F-F87A-9C27FA07C177}"/>
              </a:ext>
            </a:extLst>
          </p:cNvPr>
          <p:cNvSpPr txBox="1"/>
          <p:nvPr/>
        </p:nvSpPr>
        <p:spPr>
          <a:xfrm>
            <a:off x="8935335" y="1534616"/>
            <a:ext cx="1666875" cy="646331"/>
          </a:xfrm>
          <a:prstGeom prst="rect">
            <a:avLst/>
          </a:prstGeom>
          <a:noFill/>
        </p:spPr>
        <p:txBody>
          <a:bodyPr wrap="square" rtlCol="0">
            <a:spAutoFit/>
          </a:bodyPr>
          <a:lstStyle/>
          <a:p>
            <a:r>
              <a:rPr lang="da-DK" dirty="0"/>
              <a:t>Hellenistisk tid</a:t>
            </a:r>
          </a:p>
          <a:p>
            <a:r>
              <a:rPr lang="da-DK" dirty="0"/>
              <a:t>323 – 31. f. Kr. </a:t>
            </a:r>
          </a:p>
        </p:txBody>
      </p:sp>
      <p:cxnSp>
        <p:nvCxnSpPr>
          <p:cNvPr id="30" name="Lige pilforbindelse 29">
            <a:extLst>
              <a:ext uri="{FF2B5EF4-FFF2-40B4-BE49-F238E27FC236}">
                <a16:creationId xmlns:a16="http://schemas.microsoft.com/office/drawing/2014/main" id="{BF648165-E669-79E1-3FDC-80FAFE21B1C7}"/>
              </a:ext>
            </a:extLst>
          </p:cNvPr>
          <p:cNvCxnSpPr>
            <a:cxnSpLocks/>
          </p:cNvCxnSpPr>
          <p:nvPr/>
        </p:nvCxnSpPr>
        <p:spPr>
          <a:xfrm flipV="1">
            <a:off x="3752850" y="3048000"/>
            <a:ext cx="5038725" cy="14859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Lige pilforbindelse 33">
            <a:extLst>
              <a:ext uri="{FF2B5EF4-FFF2-40B4-BE49-F238E27FC236}">
                <a16:creationId xmlns:a16="http://schemas.microsoft.com/office/drawing/2014/main" id="{EB190AA9-5C51-B95B-5B91-AE2EA9B72F2B}"/>
              </a:ext>
            </a:extLst>
          </p:cNvPr>
          <p:cNvCxnSpPr>
            <a:cxnSpLocks/>
          </p:cNvCxnSpPr>
          <p:nvPr/>
        </p:nvCxnSpPr>
        <p:spPr>
          <a:xfrm flipV="1">
            <a:off x="6915150" y="3324225"/>
            <a:ext cx="2114550" cy="100792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7" name="Billede 36">
            <a:extLst>
              <a:ext uri="{FF2B5EF4-FFF2-40B4-BE49-F238E27FC236}">
                <a16:creationId xmlns:a16="http://schemas.microsoft.com/office/drawing/2014/main" id="{069761A8-202E-FC27-B84B-EA2FF9EF955A}"/>
              </a:ext>
            </a:extLst>
          </p:cNvPr>
          <p:cNvPicPr>
            <a:picLocks noChangeAspect="1"/>
          </p:cNvPicPr>
          <p:nvPr/>
        </p:nvPicPr>
        <p:blipFill>
          <a:blip r:embed="rId3"/>
          <a:stretch>
            <a:fillRect/>
          </a:stretch>
        </p:blipFill>
        <p:spPr>
          <a:xfrm>
            <a:off x="287231" y="368096"/>
            <a:ext cx="6637444" cy="3254191"/>
          </a:xfrm>
          <a:prstGeom prst="rect">
            <a:avLst/>
          </a:prstGeom>
        </p:spPr>
      </p:pic>
      <p:pic>
        <p:nvPicPr>
          <p:cNvPr id="38" name="Billede 37">
            <a:extLst>
              <a:ext uri="{FF2B5EF4-FFF2-40B4-BE49-F238E27FC236}">
                <a16:creationId xmlns:a16="http://schemas.microsoft.com/office/drawing/2014/main" id="{CE2AFECD-0864-67AA-8A8C-D5C6D3BE1219}"/>
              </a:ext>
            </a:extLst>
          </p:cNvPr>
          <p:cNvPicPr>
            <a:picLocks noChangeAspect="1"/>
          </p:cNvPicPr>
          <p:nvPr/>
        </p:nvPicPr>
        <p:blipFill>
          <a:blip r:embed="rId4"/>
          <a:stretch>
            <a:fillRect/>
          </a:stretch>
        </p:blipFill>
        <p:spPr>
          <a:xfrm>
            <a:off x="8773924" y="2293754"/>
            <a:ext cx="681141" cy="754031"/>
          </a:xfrm>
          <a:prstGeom prst="rect">
            <a:avLst/>
          </a:prstGeom>
        </p:spPr>
      </p:pic>
      <p:cxnSp>
        <p:nvCxnSpPr>
          <p:cNvPr id="16" name="Lige forbindelse 15">
            <a:extLst>
              <a:ext uri="{FF2B5EF4-FFF2-40B4-BE49-F238E27FC236}">
                <a16:creationId xmlns:a16="http://schemas.microsoft.com/office/drawing/2014/main" id="{11AB0BA1-B38D-D1EF-0D9E-76B87B8A8560}"/>
              </a:ext>
            </a:extLst>
          </p:cNvPr>
          <p:cNvCxnSpPr>
            <a:cxnSpLocks/>
          </p:cNvCxnSpPr>
          <p:nvPr/>
        </p:nvCxnSpPr>
        <p:spPr>
          <a:xfrm>
            <a:off x="8858250" y="3181135"/>
            <a:ext cx="1176331" cy="974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5329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8" grpId="0" animBg="1"/>
      <p:bldP spid="20" grpId="0" animBg="1"/>
      <p:bldP spid="22" grpId="0" animBg="1"/>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3" name="Pladsholder til indhold 2">
            <a:extLst>
              <a:ext uri="{FF2B5EF4-FFF2-40B4-BE49-F238E27FC236}">
                <a16:creationId xmlns:a16="http://schemas.microsoft.com/office/drawing/2014/main" id="{C7AE3ABB-FF69-95D6-595B-8AE9841FF46D}"/>
              </a:ext>
            </a:extLst>
          </p:cNvPr>
          <p:cNvSpPr>
            <a:spLocks noGrp="1"/>
          </p:cNvSpPr>
          <p:nvPr>
            <p:ph idx="1"/>
          </p:nvPr>
        </p:nvSpPr>
        <p:spPr>
          <a:xfrm>
            <a:off x="5747081" y="1995377"/>
            <a:ext cx="5948733" cy="3777622"/>
          </a:xfrm>
        </p:spPr>
        <p:txBody>
          <a:bodyPr>
            <a:normAutofit/>
          </a:bodyPr>
          <a:lstStyle/>
          <a:p>
            <a:endParaRPr lang="da-DK" dirty="0"/>
          </a:p>
          <a:p>
            <a:r>
              <a:rPr lang="da-DK" dirty="0"/>
              <a:t>Hellenismen er en kompliceret periode. Det er et ustabilt samfund under forandring. Den nye sociale og politiske situation betyder også ændret situation for skulpturen, som får nye funktioner og udtryk. En af de nye funktioner er at hylde herskeren og det enkelte menneske og ikke alene det universelle, fællesskabet og guderne.</a:t>
            </a:r>
          </a:p>
          <a:p>
            <a:endParaRPr lang="da-DK" dirty="0"/>
          </a:p>
        </p:txBody>
      </p:sp>
      <p:sp>
        <p:nvSpPr>
          <p:cNvPr id="4" name="Tekstfelt 3">
            <a:extLst>
              <a:ext uri="{FF2B5EF4-FFF2-40B4-BE49-F238E27FC236}">
                <a16:creationId xmlns:a16="http://schemas.microsoft.com/office/drawing/2014/main" id="{62AF9915-A132-5FF0-FFAB-7B2F409C1444}"/>
              </a:ext>
            </a:extLst>
          </p:cNvPr>
          <p:cNvSpPr txBox="1"/>
          <p:nvPr/>
        </p:nvSpPr>
        <p:spPr>
          <a:xfrm>
            <a:off x="5763485" y="6023291"/>
            <a:ext cx="3318870" cy="646331"/>
          </a:xfrm>
          <a:prstGeom prst="rect">
            <a:avLst/>
          </a:prstGeom>
          <a:solidFill>
            <a:schemeClr val="accent3">
              <a:lumMod val="20000"/>
              <a:lumOff val="80000"/>
            </a:schemeClr>
          </a:solidFill>
        </p:spPr>
        <p:txBody>
          <a:bodyPr wrap="square" rtlCol="0">
            <a:spAutoFit/>
          </a:bodyPr>
          <a:lstStyle/>
          <a:p>
            <a:r>
              <a:rPr lang="da-DK" dirty="0" err="1"/>
              <a:t>Laokoon</a:t>
            </a:r>
            <a:r>
              <a:rPr lang="da-DK" dirty="0"/>
              <a:t>-gruppen (ca. 100 f.Kr., </a:t>
            </a:r>
            <a:r>
              <a:rPr lang="da-DK" dirty="0" err="1"/>
              <a:t>Vatikanmuseet</a:t>
            </a:r>
            <a:r>
              <a:rPr lang="da-DK" dirty="0"/>
              <a:t> Rom)</a:t>
            </a:r>
          </a:p>
        </p:txBody>
      </p:sp>
      <p:pic>
        <p:nvPicPr>
          <p:cNvPr id="5" name="Billede 4" descr="undefined">
            <a:extLst>
              <a:ext uri="{FF2B5EF4-FFF2-40B4-BE49-F238E27FC236}">
                <a16:creationId xmlns:a16="http://schemas.microsoft.com/office/drawing/2014/main" id="{45F890C4-D596-39D0-A430-68F10FFC67F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0844" y="1761453"/>
            <a:ext cx="5506237" cy="4958651"/>
          </a:xfrm>
          <a:prstGeom prst="rect">
            <a:avLst/>
          </a:prstGeom>
          <a:noFill/>
          <a:ln>
            <a:noFill/>
          </a:ln>
        </p:spPr>
      </p:pic>
    </p:spTree>
    <p:extLst>
      <p:ext uri="{BB962C8B-B14F-4D97-AF65-F5344CB8AC3E}">
        <p14:creationId xmlns:p14="http://schemas.microsoft.com/office/powerpoint/2010/main" val="26414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3" name="Pladsholder til indhold 2">
            <a:extLst>
              <a:ext uri="{FF2B5EF4-FFF2-40B4-BE49-F238E27FC236}">
                <a16:creationId xmlns:a16="http://schemas.microsoft.com/office/drawing/2014/main" id="{C7AE3ABB-FF69-95D6-595B-8AE9841FF46D}"/>
              </a:ext>
            </a:extLst>
          </p:cNvPr>
          <p:cNvSpPr>
            <a:spLocks noGrp="1"/>
          </p:cNvSpPr>
          <p:nvPr>
            <p:ph idx="1"/>
          </p:nvPr>
        </p:nvSpPr>
        <p:spPr>
          <a:xfrm>
            <a:off x="5747081" y="1616150"/>
            <a:ext cx="5948733" cy="4508137"/>
          </a:xfrm>
        </p:spPr>
        <p:txBody>
          <a:bodyPr>
            <a:normAutofit fontScale="92500" lnSpcReduction="10000"/>
          </a:bodyPr>
          <a:lstStyle/>
          <a:p>
            <a:r>
              <a:rPr lang="da-DK" dirty="0">
                <a:solidFill>
                  <a:schemeClr val="tx1"/>
                </a:solidFill>
              </a:rPr>
              <a:t>ikke kun én tendens, som var dominerende men </a:t>
            </a:r>
            <a:r>
              <a:rPr lang="da-DK" b="1" dirty="0">
                <a:solidFill>
                  <a:schemeClr val="tx1"/>
                </a:solidFill>
              </a:rPr>
              <a:t>flere forskellige tendenser.</a:t>
            </a:r>
          </a:p>
          <a:p>
            <a:r>
              <a:rPr lang="da-DK" b="1" dirty="0">
                <a:solidFill>
                  <a:schemeClr val="tx1"/>
                </a:solidFill>
              </a:rPr>
              <a:t>følelsesladet og lidende</a:t>
            </a:r>
            <a:r>
              <a:rPr lang="da-DK" dirty="0">
                <a:solidFill>
                  <a:schemeClr val="tx1"/>
                </a:solidFill>
              </a:rPr>
              <a:t> gengivelse af mennesket.</a:t>
            </a:r>
          </a:p>
          <a:p>
            <a:r>
              <a:rPr lang="da-DK" dirty="0">
                <a:solidFill>
                  <a:schemeClr val="tx1"/>
                </a:solidFill>
              </a:rPr>
              <a:t>Ofte præget af </a:t>
            </a:r>
            <a:r>
              <a:rPr lang="da-DK" b="1" dirty="0">
                <a:solidFill>
                  <a:schemeClr val="tx1"/>
                </a:solidFill>
              </a:rPr>
              <a:t>dramatiske udtryk</a:t>
            </a:r>
            <a:r>
              <a:rPr lang="da-DK" dirty="0">
                <a:solidFill>
                  <a:schemeClr val="tx1"/>
                </a:solidFill>
              </a:rPr>
              <a:t>, hvor både krop og ansigt skildrede en følelsesmæssig tilstand, ofte i en </a:t>
            </a:r>
            <a:r>
              <a:rPr lang="da-DK" b="1" dirty="0">
                <a:solidFill>
                  <a:schemeClr val="tx1"/>
                </a:solidFill>
              </a:rPr>
              <a:t>overdrevet</a:t>
            </a:r>
            <a:r>
              <a:rPr lang="da-DK" dirty="0">
                <a:solidFill>
                  <a:schemeClr val="tx1"/>
                </a:solidFill>
              </a:rPr>
              <a:t> grad. </a:t>
            </a:r>
          </a:p>
          <a:p>
            <a:r>
              <a:rPr lang="da-DK" dirty="0">
                <a:solidFill>
                  <a:schemeClr val="tx1"/>
                </a:solidFill>
              </a:rPr>
              <a:t>Derfor siges skulpturen at være blevet “</a:t>
            </a:r>
            <a:r>
              <a:rPr lang="da-DK" b="1" dirty="0">
                <a:solidFill>
                  <a:schemeClr val="tx1"/>
                </a:solidFill>
              </a:rPr>
              <a:t>forvrænget og vulgariseret</a:t>
            </a:r>
            <a:r>
              <a:rPr lang="da-DK" dirty="0">
                <a:solidFill>
                  <a:schemeClr val="tx1"/>
                </a:solidFill>
              </a:rPr>
              <a:t>”. </a:t>
            </a:r>
          </a:p>
          <a:p>
            <a:r>
              <a:rPr lang="da-DK" dirty="0">
                <a:solidFill>
                  <a:schemeClr val="tx1"/>
                </a:solidFill>
              </a:rPr>
              <a:t>En anden tendens var </a:t>
            </a:r>
            <a:r>
              <a:rPr lang="da-DK" b="1" dirty="0">
                <a:solidFill>
                  <a:schemeClr val="tx1"/>
                </a:solidFill>
              </a:rPr>
              <a:t>genrerealisme</a:t>
            </a:r>
            <a:r>
              <a:rPr lang="da-DK" dirty="0">
                <a:solidFill>
                  <a:schemeClr val="tx1"/>
                </a:solidFill>
              </a:rPr>
              <a:t>. Det var hverdagens barske og uskønne scener, der blev skildret – og ikke alene det heroiske eller guddommelige. </a:t>
            </a:r>
          </a:p>
          <a:p>
            <a:r>
              <a:rPr lang="da-DK" b="1" dirty="0">
                <a:solidFill>
                  <a:schemeClr val="tx1"/>
                </a:solidFill>
              </a:rPr>
              <a:t>Motivrepertoiret udvidedes altså betragteligt</a:t>
            </a:r>
            <a:r>
              <a:rPr lang="da-DK" dirty="0">
                <a:solidFill>
                  <a:schemeClr val="tx1"/>
                </a:solidFill>
              </a:rPr>
              <a:t>. Skulpturen var ofte udtryk for en realistisk naturalisme, hvorved idealnaturalismen skubbedes i baggrunden. </a:t>
            </a:r>
          </a:p>
          <a:p>
            <a:endParaRPr lang="da-DK" dirty="0"/>
          </a:p>
        </p:txBody>
      </p:sp>
      <p:sp>
        <p:nvSpPr>
          <p:cNvPr id="6" name="Tekstfelt 5">
            <a:extLst>
              <a:ext uri="{FF2B5EF4-FFF2-40B4-BE49-F238E27FC236}">
                <a16:creationId xmlns:a16="http://schemas.microsoft.com/office/drawing/2014/main" id="{0B75631F-3E30-60A0-58C2-23F1F1ED5ABF}"/>
              </a:ext>
            </a:extLst>
          </p:cNvPr>
          <p:cNvSpPr txBox="1"/>
          <p:nvPr/>
        </p:nvSpPr>
        <p:spPr>
          <a:xfrm>
            <a:off x="5675162" y="6170803"/>
            <a:ext cx="3318870" cy="646331"/>
          </a:xfrm>
          <a:prstGeom prst="rect">
            <a:avLst/>
          </a:prstGeom>
          <a:solidFill>
            <a:schemeClr val="accent3">
              <a:lumMod val="20000"/>
              <a:lumOff val="80000"/>
            </a:schemeClr>
          </a:solidFill>
        </p:spPr>
        <p:txBody>
          <a:bodyPr wrap="square" rtlCol="0">
            <a:spAutoFit/>
          </a:bodyPr>
          <a:lstStyle/>
          <a:p>
            <a:r>
              <a:rPr lang="da-DK" dirty="0" err="1"/>
              <a:t>Laokoon</a:t>
            </a:r>
            <a:r>
              <a:rPr lang="da-DK" dirty="0"/>
              <a:t>-gruppen (ca. 100 f.Kr., </a:t>
            </a:r>
            <a:r>
              <a:rPr lang="da-DK" dirty="0" err="1"/>
              <a:t>Vatikanmuseet</a:t>
            </a:r>
            <a:r>
              <a:rPr lang="da-DK" dirty="0"/>
              <a:t> Rom)</a:t>
            </a:r>
          </a:p>
        </p:txBody>
      </p:sp>
      <p:pic>
        <p:nvPicPr>
          <p:cNvPr id="7" name="Billede 6" descr="undefined">
            <a:extLst>
              <a:ext uri="{FF2B5EF4-FFF2-40B4-BE49-F238E27FC236}">
                <a16:creationId xmlns:a16="http://schemas.microsoft.com/office/drawing/2014/main" id="{C8733BA2-A9B4-3D7C-DB83-CD27116F97F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8925" y="1535318"/>
            <a:ext cx="5506237" cy="4958651"/>
          </a:xfrm>
          <a:prstGeom prst="rect">
            <a:avLst/>
          </a:prstGeom>
          <a:noFill/>
          <a:ln>
            <a:noFill/>
          </a:ln>
        </p:spPr>
      </p:pic>
    </p:spTree>
    <p:extLst>
      <p:ext uri="{BB962C8B-B14F-4D97-AF65-F5344CB8AC3E}">
        <p14:creationId xmlns:p14="http://schemas.microsoft.com/office/powerpoint/2010/main" val="39763949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7038501D-83C8-D34D-8643-939CA547F58F}"/>
              </a:ext>
            </a:extLst>
          </p:cNvPr>
          <p:cNvSpPr txBox="1"/>
          <p:nvPr/>
        </p:nvSpPr>
        <p:spPr>
          <a:xfrm>
            <a:off x="809988" y="1937706"/>
            <a:ext cx="6238935" cy="3539430"/>
          </a:xfrm>
          <a:prstGeom prst="rect">
            <a:avLst/>
          </a:prstGeom>
          <a:noFill/>
        </p:spPr>
        <p:txBody>
          <a:bodyPr wrap="square" rtlCol="0">
            <a:spAutoFit/>
          </a:bodyPr>
          <a:lstStyle/>
          <a:p>
            <a:pPr marL="342900" indent="-342900">
              <a:buFont typeface="Wingdings" pitchFamily="2" charset="2"/>
              <a:buChar char="§"/>
            </a:pPr>
            <a:r>
              <a:rPr lang="da-DK" altLang="da-DK" sz="2800" dirty="0"/>
              <a:t>Dominerende fundkontekst: </a:t>
            </a:r>
            <a:r>
              <a:rPr lang="da-DK" altLang="da-DK" sz="2800" b="1" dirty="0"/>
              <a:t>Helligdomme</a:t>
            </a:r>
            <a:r>
              <a:rPr lang="da-DK" altLang="da-DK" sz="2800" dirty="0"/>
              <a:t>, </a:t>
            </a:r>
            <a:r>
              <a:rPr lang="da-DK" altLang="da-DK" sz="2800" b="1" dirty="0"/>
              <a:t>offentlige pladser (</a:t>
            </a:r>
            <a:r>
              <a:rPr lang="da-DK" altLang="da-DK" sz="2800" b="1" i="1" dirty="0"/>
              <a:t>agora</a:t>
            </a:r>
            <a:r>
              <a:rPr lang="da-DK" altLang="da-DK" sz="2800" b="1" dirty="0"/>
              <a:t>)</a:t>
            </a:r>
            <a:r>
              <a:rPr lang="da-DK" altLang="da-DK" sz="2800" dirty="0"/>
              <a:t> og </a:t>
            </a:r>
            <a:br>
              <a:rPr lang="da-DK" altLang="da-DK" sz="2800" dirty="0"/>
            </a:br>
            <a:r>
              <a:rPr lang="da-DK" altLang="da-DK" sz="2800" b="1" dirty="0"/>
              <a:t>herskernes gemakker</a:t>
            </a:r>
          </a:p>
          <a:p>
            <a:pPr marL="342900" indent="-342900">
              <a:buFont typeface="Wingdings" pitchFamily="2" charset="2"/>
              <a:buChar char="§"/>
            </a:pPr>
            <a:endParaRPr lang="da-DK" altLang="da-DK" sz="2800" dirty="0"/>
          </a:p>
          <a:p>
            <a:pPr marL="342900" indent="-342900">
              <a:buFont typeface="Wingdings" pitchFamily="2" charset="2"/>
              <a:buChar char="§"/>
            </a:pPr>
            <a:r>
              <a:rPr lang="da-DK" altLang="da-DK" sz="2800" dirty="0"/>
              <a:t>Funktion: </a:t>
            </a:r>
            <a:r>
              <a:rPr lang="da-DK" altLang="da-DK" sz="2800" dirty="0">
                <a:solidFill>
                  <a:srgbClr val="00B050"/>
                </a:solidFill>
              </a:rPr>
              <a:t>kult</a:t>
            </a:r>
            <a:r>
              <a:rPr lang="da-DK" altLang="da-DK" sz="2800" dirty="0"/>
              <a:t>, </a:t>
            </a:r>
            <a:r>
              <a:rPr lang="da-DK" altLang="da-DK" sz="2800" dirty="0">
                <a:solidFill>
                  <a:srgbClr val="FFC000"/>
                </a:solidFill>
              </a:rPr>
              <a:t>begravelse</a:t>
            </a:r>
            <a:r>
              <a:rPr lang="da-DK" altLang="da-DK" sz="2800" dirty="0"/>
              <a:t>, </a:t>
            </a:r>
            <a:r>
              <a:rPr lang="da-DK" altLang="da-DK" sz="2800" b="1" dirty="0">
                <a:solidFill>
                  <a:srgbClr val="C00000"/>
                </a:solidFill>
              </a:rPr>
              <a:t>dedikation, dvs. votivgaver, </a:t>
            </a:r>
            <a:r>
              <a:rPr lang="da-DK" altLang="da-DK" sz="2800" b="1" dirty="0">
                <a:solidFill>
                  <a:srgbClr val="0070C0"/>
                </a:solidFill>
              </a:rPr>
              <a:t>æresstatuer, </a:t>
            </a:r>
            <a:r>
              <a:rPr lang="da-DK" altLang="da-DK" sz="2800" b="1" dirty="0">
                <a:solidFill>
                  <a:srgbClr val="7030A0"/>
                </a:solidFill>
              </a:rPr>
              <a:t>dekorativ</a:t>
            </a:r>
            <a:endParaRPr lang="da-DK" sz="1400" dirty="0">
              <a:solidFill>
                <a:srgbClr val="7030A0"/>
              </a:solidFill>
            </a:endParaRPr>
          </a:p>
        </p:txBody>
      </p:sp>
      <p:sp>
        <p:nvSpPr>
          <p:cNvPr id="23" name="Ellipse 22">
            <a:extLst>
              <a:ext uri="{FF2B5EF4-FFF2-40B4-BE49-F238E27FC236}">
                <a16:creationId xmlns:a16="http://schemas.microsoft.com/office/drawing/2014/main" id="{CD4346D2-E6FE-1D4B-9BF0-C4B15C0DE0B1}"/>
              </a:ext>
            </a:extLst>
          </p:cNvPr>
          <p:cNvSpPr/>
          <p:nvPr/>
        </p:nvSpPr>
        <p:spPr>
          <a:xfrm>
            <a:off x="7372919" y="520262"/>
            <a:ext cx="5143077" cy="6688611"/>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400" dirty="0">
                <a:solidFill>
                  <a:schemeClr val="tx1"/>
                </a:solidFill>
              </a:rPr>
              <a:t>I hellenistisk tid </a:t>
            </a:r>
            <a:r>
              <a:rPr lang="da-DK" sz="2400" b="1" dirty="0">
                <a:solidFill>
                  <a:schemeClr val="tx1"/>
                </a:solidFill>
              </a:rPr>
              <a:t>er kunstens funktion ikke alene religiøs men også profan </a:t>
            </a:r>
            <a:r>
              <a:rPr lang="da-DK" sz="2400" dirty="0">
                <a:solidFill>
                  <a:schemeClr val="tx1"/>
                </a:solidFill>
              </a:rPr>
              <a:t>og det enkelte individ og herskerne hyldes nu i langt højere grad end tidligere, hvor fællesskabet og det universelle var i fokus. </a:t>
            </a:r>
            <a:r>
              <a:rPr lang="da-DK" sz="2400" b="1" dirty="0">
                <a:solidFill>
                  <a:schemeClr val="tx1"/>
                </a:solidFill>
              </a:rPr>
              <a:t>Kunsten kunne altså være rent dekorativ!</a:t>
            </a:r>
          </a:p>
        </p:txBody>
      </p:sp>
      <p:sp>
        <p:nvSpPr>
          <p:cNvPr id="26" name="Rektangel 25">
            <a:extLst>
              <a:ext uri="{FF2B5EF4-FFF2-40B4-BE49-F238E27FC236}">
                <a16:creationId xmlns:a16="http://schemas.microsoft.com/office/drawing/2014/main" id="{DDC669F7-D84A-1E47-B462-CE4ACD794BC6}"/>
              </a:ext>
            </a:extLst>
          </p:cNvPr>
          <p:cNvSpPr/>
          <p:nvPr/>
        </p:nvSpPr>
        <p:spPr>
          <a:xfrm>
            <a:off x="1168456" y="3262771"/>
            <a:ext cx="4179721" cy="706535"/>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7" name="Vinklet forbindelse 26">
            <a:extLst>
              <a:ext uri="{FF2B5EF4-FFF2-40B4-BE49-F238E27FC236}">
                <a16:creationId xmlns:a16="http://schemas.microsoft.com/office/drawing/2014/main" id="{A926DFBC-5699-6942-A569-9A96D717BEE2}"/>
              </a:ext>
            </a:extLst>
          </p:cNvPr>
          <p:cNvCxnSpPr>
            <a:cxnSpLocks/>
            <a:stCxn id="23" idx="2"/>
            <a:endCxn id="26" idx="3"/>
          </p:cNvCxnSpPr>
          <p:nvPr/>
        </p:nvCxnSpPr>
        <p:spPr>
          <a:xfrm rot="10800000">
            <a:off x="5348177" y="3616040"/>
            <a:ext cx="2024742" cy="248529"/>
          </a:xfrm>
          <a:prstGeom prst="bentConnector3">
            <a:avLst>
              <a:gd name="adj1" fmla="val 50000"/>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Rektangel 13">
            <a:extLst>
              <a:ext uri="{FF2B5EF4-FFF2-40B4-BE49-F238E27FC236}">
                <a16:creationId xmlns:a16="http://schemas.microsoft.com/office/drawing/2014/main" id="{D4FA0E62-CBCA-A34C-91B6-E5CC6A609971}"/>
              </a:ext>
            </a:extLst>
          </p:cNvPr>
          <p:cNvSpPr/>
          <p:nvPr/>
        </p:nvSpPr>
        <p:spPr>
          <a:xfrm>
            <a:off x="3402420" y="4978015"/>
            <a:ext cx="1860698" cy="706535"/>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cxnSp>
        <p:nvCxnSpPr>
          <p:cNvPr id="15" name="Vinklet forbindelse 14">
            <a:extLst>
              <a:ext uri="{FF2B5EF4-FFF2-40B4-BE49-F238E27FC236}">
                <a16:creationId xmlns:a16="http://schemas.microsoft.com/office/drawing/2014/main" id="{9934DAF2-80AE-1446-94BA-CDE0448059D0}"/>
              </a:ext>
            </a:extLst>
          </p:cNvPr>
          <p:cNvCxnSpPr>
            <a:cxnSpLocks/>
            <a:stCxn id="23" idx="3"/>
            <a:endCxn id="14" idx="3"/>
          </p:cNvCxnSpPr>
          <p:nvPr/>
        </p:nvCxnSpPr>
        <p:spPr>
          <a:xfrm rot="5400000" flipH="1">
            <a:off x="6245579" y="4348823"/>
            <a:ext cx="898066" cy="2862987"/>
          </a:xfrm>
          <a:prstGeom prst="bentConnector4">
            <a:avLst>
              <a:gd name="adj1" fmla="val -25455"/>
              <a:gd name="adj2" fmla="val 63154"/>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itel 4">
            <a:extLst>
              <a:ext uri="{FF2B5EF4-FFF2-40B4-BE49-F238E27FC236}">
                <a16:creationId xmlns:a16="http://schemas.microsoft.com/office/drawing/2014/main" id="{5284E6B0-FEBC-1169-31C9-BF913F5EAA3D}"/>
              </a:ext>
            </a:extLst>
          </p:cNvPr>
          <p:cNvSpPr>
            <a:spLocks noGrp="1"/>
          </p:cNvSpPr>
          <p:nvPr>
            <p:ph type="title"/>
          </p:nvPr>
        </p:nvSpPr>
        <p:spPr>
          <a:xfrm>
            <a:off x="1508404" y="615365"/>
            <a:ext cx="8911687" cy="1280890"/>
          </a:xfrm>
        </p:spPr>
        <p:txBody>
          <a:bodyPr/>
          <a:lstStyle/>
          <a:p>
            <a:r>
              <a:rPr lang="da-DK" dirty="0"/>
              <a:t>Hellenistisk tid (323 – 31 f.Kr.) </a:t>
            </a:r>
          </a:p>
        </p:txBody>
      </p:sp>
    </p:spTree>
    <p:extLst>
      <p:ext uri="{BB962C8B-B14F-4D97-AF65-F5344CB8AC3E}">
        <p14:creationId xmlns:p14="http://schemas.microsoft.com/office/powerpoint/2010/main" val="1181116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5" name="Tekstfelt 4">
            <a:extLst>
              <a:ext uri="{FF2B5EF4-FFF2-40B4-BE49-F238E27FC236}">
                <a16:creationId xmlns:a16="http://schemas.microsoft.com/office/drawing/2014/main" id="{C7C80F46-880D-F020-B5E3-965843D41E91}"/>
              </a:ext>
            </a:extLst>
          </p:cNvPr>
          <p:cNvSpPr txBox="1"/>
          <p:nvPr/>
        </p:nvSpPr>
        <p:spPr>
          <a:xfrm>
            <a:off x="6095999" y="1616150"/>
            <a:ext cx="5997971" cy="3847207"/>
          </a:xfrm>
          <a:prstGeom prst="rect">
            <a:avLst/>
          </a:prstGeom>
          <a:noFill/>
        </p:spPr>
        <p:txBody>
          <a:bodyPr wrap="square" rtlCol="0">
            <a:spAutoFit/>
          </a:bodyPr>
          <a:lstStyle/>
          <a:p>
            <a:r>
              <a:rPr lang="da-DK" sz="2400" b="1" dirty="0">
                <a:solidFill>
                  <a:srgbClr val="FFC000"/>
                </a:solidFill>
              </a:rPr>
              <a:t>Skulpturerne i hellenistisk tid er præget af tre tendenser:</a:t>
            </a:r>
          </a:p>
          <a:p>
            <a:endParaRPr lang="da-DK" sz="3200" b="1" dirty="0"/>
          </a:p>
          <a:p>
            <a:pPr marL="342900" indent="-342900">
              <a:buFont typeface="Wingdings" pitchFamily="2" charset="2"/>
              <a:buChar char="§"/>
            </a:pPr>
            <a:r>
              <a:rPr lang="da-DK" sz="2400" b="1" dirty="0"/>
              <a:t>Motivrepertoiret udvidedes</a:t>
            </a:r>
          </a:p>
          <a:p>
            <a:endParaRPr lang="da-DK" sz="2400" b="1" dirty="0"/>
          </a:p>
          <a:p>
            <a:pPr marL="342900" indent="-342900">
              <a:buFont typeface="Wingdings" pitchFamily="2" charset="2"/>
              <a:buChar char="§"/>
            </a:pPr>
            <a:r>
              <a:rPr lang="da-DK" sz="2400" b="1" dirty="0"/>
              <a:t>Man søgte dybere ned i karakteristikken af følelseslivet</a:t>
            </a:r>
          </a:p>
          <a:p>
            <a:pPr marL="342900" indent="-342900">
              <a:buFont typeface="Wingdings" pitchFamily="2" charset="2"/>
              <a:buChar char="§"/>
            </a:pPr>
            <a:endParaRPr lang="da-DK" sz="2400" dirty="0"/>
          </a:p>
          <a:p>
            <a:pPr marL="342900" indent="-342900">
              <a:buFont typeface="Wingdings" pitchFamily="2" charset="2"/>
              <a:buChar char="§"/>
            </a:pPr>
            <a:r>
              <a:rPr lang="da-DK" sz="2400" b="1" dirty="0"/>
              <a:t>Formmæssige fornyelser</a:t>
            </a:r>
          </a:p>
          <a:p>
            <a:pPr marL="342900" indent="-342900">
              <a:buFont typeface="Wingdings" pitchFamily="2" charset="2"/>
              <a:buChar char="§"/>
            </a:pPr>
            <a:endParaRPr lang="da-DK" b="1" dirty="0"/>
          </a:p>
        </p:txBody>
      </p:sp>
      <p:sp>
        <p:nvSpPr>
          <p:cNvPr id="3" name="Tekstfelt 2">
            <a:extLst>
              <a:ext uri="{FF2B5EF4-FFF2-40B4-BE49-F238E27FC236}">
                <a16:creationId xmlns:a16="http://schemas.microsoft.com/office/drawing/2014/main" id="{766BE18E-DE4E-8BAD-F3E0-C533D27F6EFB}"/>
              </a:ext>
            </a:extLst>
          </p:cNvPr>
          <p:cNvSpPr txBox="1"/>
          <p:nvPr/>
        </p:nvSpPr>
        <p:spPr>
          <a:xfrm>
            <a:off x="5763485" y="6023291"/>
            <a:ext cx="3318870" cy="646331"/>
          </a:xfrm>
          <a:prstGeom prst="rect">
            <a:avLst/>
          </a:prstGeom>
          <a:solidFill>
            <a:schemeClr val="accent3">
              <a:lumMod val="20000"/>
              <a:lumOff val="80000"/>
            </a:schemeClr>
          </a:solidFill>
        </p:spPr>
        <p:txBody>
          <a:bodyPr wrap="square" rtlCol="0">
            <a:spAutoFit/>
          </a:bodyPr>
          <a:lstStyle/>
          <a:p>
            <a:r>
              <a:rPr lang="da-DK" dirty="0" err="1"/>
              <a:t>Laokoon</a:t>
            </a:r>
            <a:r>
              <a:rPr lang="da-DK" dirty="0"/>
              <a:t>-gruppen (ca. 100 f.Kr., </a:t>
            </a:r>
            <a:r>
              <a:rPr lang="da-DK" dirty="0" err="1"/>
              <a:t>Vatikanmuseet</a:t>
            </a:r>
            <a:r>
              <a:rPr lang="da-DK" dirty="0"/>
              <a:t> Rom)</a:t>
            </a:r>
          </a:p>
        </p:txBody>
      </p:sp>
      <p:pic>
        <p:nvPicPr>
          <p:cNvPr id="6" name="Billede 5" descr="undefined">
            <a:extLst>
              <a:ext uri="{FF2B5EF4-FFF2-40B4-BE49-F238E27FC236}">
                <a16:creationId xmlns:a16="http://schemas.microsoft.com/office/drawing/2014/main" id="{FBE5994B-7BB9-C290-BE2C-C9C882D0849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0844" y="1761453"/>
            <a:ext cx="5506237" cy="4958651"/>
          </a:xfrm>
          <a:prstGeom prst="rect">
            <a:avLst/>
          </a:prstGeom>
          <a:noFill/>
          <a:ln>
            <a:noFill/>
          </a:ln>
        </p:spPr>
      </p:pic>
    </p:spTree>
    <p:extLst>
      <p:ext uri="{BB962C8B-B14F-4D97-AF65-F5344CB8AC3E}">
        <p14:creationId xmlns:p14="http://schemas.microsoft.com/office/powerpoint/2010/main" val="3459610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5" name="Tekstfelt 4">
            <a:extLst>
              <a:ext uri="{FF2B5EF4-FFF2-40B4-BE49-F238E27FC236}">
                <a16:creationId xmlns:a16="http://schemas.microsoft.com/office/drawing/2014/main" id="{C7C80F46-880D-F020-B5E3-965843D41E91}"/>
              </a:ext>
            </a:extLst>
          </p:cNvPr>
          <p:cNvSpPr txBox="1"/>
          <p:nvPr/>
        </p:nvSpPr>
        <p:spPr>
          <a:xfrm>
            <a:off x="5588217" y="1616150"/>
            <a:ext cx="6505754" cy="4278094"/>
          </a:xfrm>
          <a:prstGeom prst="rect">
            <a:avLst/>
          </a:prstGeom>
          <a:noFill/>
        </p:spPr>
        <p:txBody>
          <a:bodyPr wrap="square" rtlCol="0">
            <a:spAutoFit/>
          </a:bodyPr>
          <a:lstStyle/>
          <a:p>
            <a:r>
              <a:rPr lang="da-DK" b="1" dirty="0">
                <a:solidFill>
                  <a:srgbClr val="FFC000"/>
                </a:solidFill>
              </a:rPr>
              <a:t>Skulpturerne i hellenistisk tid er præget af tre tendenser:</a:t>
            </a:r>
          </a:p>
          <a:p>
            <a:endParaRPr lang="da-DK" sz="2400" b="1" dirty="0"/>
          </a:p>
          <a:p>
            <a:pPr marL="342900" indent="-342900">
              <a:buFont typeface="Wingdings" pitchFamily="2" charset="2"/>
              <a:buChar char="§"/>
            </a:pPr>
            <a:r>
              <a:rPr lang="da-DK" b="1" dirty="0"/>
              <a:t>Motivrepertoiret udvidedes, </a:t>
            </a:r>
            <a:r>
              <a:rPr lang="da-DK" dirty="0"/>
              <a:t>man inddrog flere nye motiver og skildrede mennesket realistisk. </a:t>
            </a:r>
            <a:r>
              <a:rPr lang="da-DK" dirty="0">
                <a:solidFill>
                  <a:srgbClr val="FF0000"/>
                </a:solidFill>
              </a:rPr>
              <a:t>Fremmede folkeslag</a:t>
            </a:r>
            <a:r>
              <a:rPr lang="da-DK" dirty="0"/>
              <a:t>, gamle og unge mennesker, barndommen, fattige fiskere og fordrukne koner, den sovende, den legende osv. Motivvalget spændte fra dramatiske mytologiske scener til helt almindelige hverdagssituationer (genrerealismen). </a:t>
            </a:r>
          </a:p>
          <a:p>
            <a:endParaRPr lang="da-DK" b="1" dirty="0"/>
          </a:p>
          <a:p>
            <a:pPr marL="342900" indent="-342900">
              <a:buFont typeface="Wingdings" pitchFamily="2" charset="2"/>
              <a:buChar char="§"/>
            </a:pPr>
            <a:r>
              <a:rPr lang="da-DK" b="1" dirty="0"/>
              <a:t>Man søgte dybere ned i karakteristikken af følelseslivet</a:t>
            </a:r>
          </a:p>
          <a:p>
            <a:pPr marL="342900" indent="-342900">
              <a:buFont typeface="Wingdings" pitchFamily="2" charset="2"/>
              <a:buChar char="§"/>
            </a:pPr>
            <a:endParaRPr lang="da-DK" dirty="0"/>
          </a:p>
          <a:p>
            <a:pPr marL="342900" indent="-342900">
              <a:buFont typeface="Wingdings" pitchFamily="2" charset="2"/>
              <a:buChar char="§"/>
            </a:pPr>
            <a:r>
              <a:rPr lang="da-DK" b="1" dirty="0"/>
              <a:t>Formmæssige fornyelser</a:t>
            </a:r>
          </a:p>
          <a:p>
            <a:pPr marL="342900" indent="-342900">
              <a:buFont typeface="Wingdings" pitchFamily="2" charset="2"/>
              <a:buChar char="§"/>
            </a:pPr>
            <a:endParaRPr lang="da-DK" sz="1400" b="1" dirty="0"/>
          </a:p>
        </p:txBody>
      </p:sp>
      <p:sp>
        <p:nvSpPr>
          <p:cNvPr id="3" name="Tekstfelt 2">
            <a:extLst>
              <a:ext uri="{FF2B5EF4-FFF2-40B4-BE49-F238E27FC236}">
                <a16:creationId xmlns:a16="http://schemas.microsoft.com/office/drawing/2014/main" id="{A452A9E1-6C85-DD28-924E-A700FE73394F}"/>
              </a:ext>
            </a:extLst>
          </p:cNvPr>
          <p:cNvSpPr txBox="1"/>
          <p:nvPr/>
        </p:nvSpPr>
        <p:spPr>
          <a:xfrm>
            <a:off x="4504282" y="5818391"/>
            <a:ext cx="2167869" cy="830997"/>
          </a:xfrm>
          <a:prstGeom prst="rect">
            <a:avLst/>
          </a:prstGeom>
          <a:solidFill>
            <a:schemeClr val="accent3">
              <a:lumMod val="20000"/>
              <a:lumOff val="80000"/>
            </a:schemeClr>
          </a:solidFill>
          <a:ln w="28575">
            <a:solidFill>
              <a:srgbClr val="FF0000"/>
            </a:solidFill>
          </a:ln>
        </p:spPr>
        <p:txBody>
          <a:bodyPr wrap="square" rtlCol="0">
            <a:spAutoFit/>
          </a:bodyPr>
          <a:lstStyle/>
          <a:p>
            <a:r>
              <a:rPr lang="da-DK" sz="1600" dirty="0"/>
              <a:t>Galler dræber sin kvinde, ca. 220 f.Kr., Termemusset, Rom</a:t>
            </a:r>
          </a:p>
        </p:txBody>
      </p:sp>
      <p:pic>
        <p:nvPicPr>
          <p:cNvPr id="6" name="Billede 5">
            <a:extLst>
              <a:ext uri="{FF2B5EF4-FFF2-40B4-BE49-F238E27FC236}">
                <a16:creationId xmlns:a16="http://schemas.microsoft.com/office/drawing/2014/main" id="{04B6F362-7DAE-4F5B-DAA4-C995F3A7EB43}"/>
              </a:ext>
            </a:extLst>
          </p:cNvPr>
          <p:cNvPicPr>
            <a:picLocks noChangeAspect="1"/>
          </p:cNvPicPr>
          <p:nvPr/>
        </p:nvPicPr>
        <p:blipFill>
          <a:blip r:embed="rId3"/>
          <a:stretch>
            <a:fillRect/>
          </a:stretch>
        </p:blipFill>
        <p:spPr>
          <a:xfrm>
            <a:off x="424767" y="1424855"/>
            <a:ext cx="4067417" cy="5241759"/>
          </a:xfrm>
          <a:prstGeom prst="rect">
            <a:avLst/>
          </a:prstGeom>
        </p:spPr>
      </p:pic>
    </p:spTree>
    <p:extLst>
      <p:ext uri="{BB962C8B-B14F-4D97-AF65-F5344CB8AC3E}">
        <p14:creationId xmlns:p14="http://schemas.microsoft.com/office/powerpoint/2010/main" val="22394535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5" name="Tekstfelt 4">
            <a:extLst>
              <a:ext uri="{FF2B5EF4-FFF2-40B4-BE49-F238E27FC236}">
                <a16:creationId xmlns:a16="http://schemas.microsoft.com/office/drawing/2014/main" id="{C7C80F46-880D-F020-B5E3-965843D41E91}"/>
              </a:ext>
            </a:extLst>
          </p:cNvPr>
          <p:cNvSpPr txBox="1"/>
          <p:nvPr/>
        </p:nvSpPr>
        <p:spPr>
          <a:xfrm>
            <a:off x="7464055" y="1424855"/>
            <a:ext cx="4629915" cy="5663089"/>
          </a:xfrm>
          <a:prstGeom prst="rect">
            <a:avLst/>
          </a:prstGeom>
          <a:noFill/>
        </p:spPr>
        <p:txBody>
          <a:bodyPr wrap="square" rtlCol="0">
            <a:spAutoFit/>
          </a:bodyPr>
          <a:lstStyle/>
          <a:p>
            <a:r>
              <a:rPr lang="da-DK" b="1" dirty="0">
                <a:solidFill>
                  <a:srgbClr val="FFC000"/>
                </a:solidFill>
              </a:rPr>
              <a:t>Skulpturerne i hellenistisk tid er præget af tre tendenser:</a:t>
            </a:r>
          </a:p>
          <a:p>
            <a:endParaRPr lang="da-DK" sz="2400" b="1" dirty="0"/>
          </a:p>
          <a:p>
            <a:pPr marL="342900" indent="-342900">
              <a:buFont typeface="Wingdings" pitchFamily="2" charset="2"/>
              <a:buChar char="§"/>
            </a:pPr>
            <a:r>
              <a:rPr lang="da-DK" b="1" dirty="0"/>
              <a:t>Motivrepertoiret udvidedes, </a:t>
            </a:r>
            <a:r>
              <a:rPr lang="da-DK" dirty="0"/>
              <a:t>man inddrog flere nye motiver og skildrede mennesket realistisk. Fremmede folkeslag, </a:t>
            </a:r>
            <a:r>
              <a:rPr lang="da-DK" dirty="0">
                <a:solidFill>
                  <a:srgbClr val="92D050"/>
                </a:solidFill>
              </a:rPr>
              <a:t>gamle</a:t>
            </a:r>
            <a:r>
              <a:rPr lang="da-DK" dirty="0"/>
              <a:t> og unge mennesker, </a:t>
            </a:r>
            <a:r>
              <a:rPr lang="da-DK" dirty="0">
                <a:solidFill>
                  <a:srgbClr val="00B0F0"/>
                </a:solidFill>
              </a:rPr>
              <a:t>barndommen,</a:t>
            </a:r>
            <a:r>
              <a:rPr lang="da-DK" dirty="0"/>
              <a:t> fattige fiskere og fordrukne koner, den sovende, den legende osv. Motivvalget spændte fra dramatiske mytologiske scener til helt almindelige hverdagssituationer (genrerealismen). </a:t>
            </a:r>
          </a:p>
          <a:p>
            <a:endParaRPr lang="da-DK" b="1" dirty="0"/>
          </a:p>
          <a:p>
            <a:pPr marL="342900" indent="-342900">
              <a:buFont typeface="Wingdings" pitchFamily="2" charset="2"/>
              <a:buChar char="§"/>
            </a:pPr>
            <a:r>
              <a:rPr lang="da-DK" b="1" dirty="0"/>
              <a:t>Man søgte dybere ned i karakteristikken af følelseslivet</a:t>
            </a:r>
          </a:p>
          <a:p>
            <a:pPr marL="342900" indent="-342900">
              <a:buFont typeface="Wingdings" pitchFamily="2" charset="2"/>
              <a:buChar char="§"/>
            </a:pPr>
            <a:endParaRPr lang="da-DK" dirty="0"/>
          </a:p>
          <a:p>
            <a:pPr marL="342900" indent="-342900">
              <a:buFont typeface="Wingdings" pitchFamily="2" charset="2"/>
              <a:buChar char="§"/>
            </a:pPr>
            <a:r>
              <a:rPr lang="da-DK" b="1" dirty="0"/>
              <a:t>Formmæssige fornyelser</a:t>
            </a:r>
          </a:p>
          <a:p>
            <a:pPr marL="342900" indent="-342900">
              <a:buFont typeface="Wingdings" pitchFamily="2" charset="2"/>
              <a:buChar char="§"/>
            </a:pPr>
            <a:endParaRPr lang="da-DK" sz="1400" b="1" dirty="0"/>
          </a:p>
        </p:txBody>
      </p:sp>
      <p:pic>
        <p:nvPicPr>
          <p:cNvPr id="4" name="Billede 22">
            <a:extLst>
              <a:ext uri="{FF2B5EF4-FFF2-40B4-BE49-F238E27FC236}">
                <a16:creationId xmlns:a16="http://schemas.microsoft.com/office/drawing/2014/main" id="{AE8C3FB0-F9FA-C221-EF63-615C5454F5EE}"/>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3713024" y="2073349"/>
            <a:ext cx="3408376" cy="3838353"/>
          </a:xfrm>
          <a:prstGeom prst="rect">
            <a:avLst/>
          </a:prstGeom>
          <a:noFill/>
          <a:extLst>
            <a:ext uri="{909E8E84-426E-40DD-AFC4-6F175D3DCCD1}">
              <a14:hiddenFill xmlns:a14="http://schemas.microsoft.com/office/drawing/2010/main">
                <a:solidFill>
                  <a:srgbClr val="FFFFFF"/>
                </a:solidFill>
              </a14:hiddenFill>
            </a:ext>
          </a:extLst>
        </p:spPr>
      </p:pic>
      <p:sp>
        <p:nvSpPr>
          <p:cNvPr id="8" name="Tekstfelt 7">
            <a:extLst>
              <a:ext uri="{FF2B5EF4-FFF2-40B4-BE49-F238E27FC236}">
                <a16:creationId xmlns:a16="http://schemas.microsoft.com/office/drawing/2014/main" id="{A5C84C73-5835-6D24-097B-A51E1BFCE55D}"/>
              </a:ext>
            </a:extLst>
          </p:cNvPr>
          <p:cNvSpPr txBox="1"/>
          <p:nvPr/>
        </p:nvSpPr>
        <p:spPr>
          <a:xfrm>
            <a:off x="3713024" y="5911702"/>
            <a:ext cx="3408376" cy="646331"/>
          </a:xfrm>
          <a:prstGeom prst="rect">
            <a:avLst/>
          </a:prstGeom>
          <a:solidFill>
            <a:schemeClr val="accent3">
              <a:lumMod val="20000"/>
              <a:lumOff val="80000"/>
            </a:schemeClr>
          </a:solidFill>
          <a:ln w="28575">
            <a:solidFill>
              <a:srgbClr val="00B0F0"/>
            </a:solidFill>
          </a:ln>
        </p:spPr>
        <p:txBody>
          <a:bodyPr wrap="square" rtlCol="0">
            <a:spAutoFit/>
          </a:bodyPr>
          <a:lstStyle/>
          <a:p>
            <a:r>
              <a:rPr lang="da-DK" dirty="0"/>
              <a:t>Torneudtrækkeren ca. 100 f.Kr.</a:t>
            </a:r>
          </a:p>
        </p:txBody>
      </p:sp>
      <p:sp>
        <p:nvSpPr>
          <p:cNvPr id="9" name="Tekstfelt 8">
            <a:extLst>
              <a:ext uri="{FF2B5EF4-FFF2-40B4-BE49-F238E27FC236}">
                <a16:creationId xmlns:a16="http://schemas.microsoft.com/office/drawing/2014/main" id="{D51623BF-565E-397D-8CA3-0E3FE51FE6C1}"/>
              </a:ext>
            </a:extLst>
          </p:cNvPr>
          <p:cNvSpPr txBox="1"/>
          <p:nvPr/>
        </p:nvSpPr>
        <p:spPr>
          <a:xfrm>
            <a:off x="4359529" y="1535668"/>
            <a:ext cx="2115699" cy="369332"/>
          </a:xfrm>
          <a:prstGeom prst="rect">
            <a:avLst/>
          </a:prstGeom>
          <a:noFill/>
          <a:ln w="28575">
            <a:solidFill>
              <a:srgbClr val="FFFF00"/>
            </a:solidFill>
          </a:ln>
        </p:spPr>
        <p:txBody>
          <a:bodyPr wrap="square" rtlCol="0">
            <a:spAutoFit/>
          </a:bodyPr>
          <a:lstStyle/>
          <a:p>
            <a:r>
              <a:rPr lang="da-DK" dirty="0"/>
              <a:t>Genrerealisme!</a:t>
            </a:r>
          </a:p>
        </p:txBody>
      </p:sp>
      <p:pic>
        <p:nvPicPr>
          <p:cNvPr id="10" name="Billede 9">
            <a:extLst>
              <a:ext uri="{FF2B5EF4-FFF2-40B4-BE49-F238E27FC236}">
                <a16:creationId xmlns:a16="http://schemas.microsoft.com/office/drawing/2014/main" id="{5C636637-B62F-953C-C812-F949AC662348}"/>
              </a:ext>
            </a:extLst>
          </p:cNvPr>
          <p:cNvPicPr>
            <a:picLocks noChangeAspect="1"/>
          </p:cNvPicPr>
          <p:nvPr/>
        </p:nvPicPr>
        <p:blipFill>
          <a:blip r:embed="rId5"/>
          <a:stretch>
            <a:fillRect/>
          </a:stretch>
        </p:blipFill>
        <p:spPr>
          <a:xfrm>
            <a:off x="357677" y="1264555"/>
            <a:ext cx="3008826" cy="5273748"/>
          </a:xfrm>
          <a:prstGeom prst="rect">
            <a:avLst/>
          </a:prstGeom>
        </p:spPr>
      </p:pic>
      <p:sp>
        <p:nvSpPr>
          <p:cNvPr id="7" name="Tekstfelt 6">
            <a:extLst>
              <a:ext uri="{FF2B5EF4-FFF2-40B4-BE49-F238E27FC236}">
                <a16:creationId xmlns:a16="http://schemas.microsoft.com/office/drawing/2014/main" id="{3DF81407-6F7E-D0C8-4CBF-4E521DFA4589}"/>
              </a:ext>
            </a:extLst>
          </p:cNvPr>
          <p:cNvSpPr txBox="1"/>
          <p:nvPr/>
        </p:nvSpPr>
        <p:spPr>
          <a:xfrm>
            <a:off x="278892" y="6209821"/>
            <a:ext cx="3166397" cy="584775"/>
          </a:xfrm>
          <a:prstGeom prst="rect">
            <a:avLst/>
          </a:prstGeom>
          <a:solidFill>
            <a:schemeClr val="accent3">
              <a:lumMod val="20000"/>
              <a:lumOff val="80000"/>
            </a:schemeClr>
          </a:solidFill>
          <a:ln w="28575">
            <a:solidFill>
              <a:srgbClr val="92D050"/>
            </a:solidFill>
          </a:ln>
        </p:spPr>
        <p:txBody>
          <a:bodyPr wrap="square" rtlCol="0">
            <a:spAutoFit/>
          </a:bodyPr>
          <a:lstStyle/>
          <a:p>
            <a:r>
              <a:rPr lang="da-DK" sz="1600" dirty="0"/>
              <a:t>”Old </a:t>
            </a:r>
            <a:r>
              <a:rPr lang="da-DK" sz="1600" dirty="0" err="1"/>
              <a:t>market</a:t>
            </a:r>
            <a:r>
              <a:rPr lang="da-DK" sz="1600" dirty="0"/>
              <a:t> </a:t>
            </a:r>
            <a:r>
              <a:rPr lang="da-DK" sz="1600" dirty="0" err="1"/>
              <a:t>woman</a:t>
            </a:r>
            <a:r>
              <a:rPr lang="da-DK" sz="1600" dirty="0"/>
              <a:t>” ca. 2. århundrede f.Kr. Romersk kopi</a:t>
            </a:r>
          </a:p>
        </p:txBody>
      </p:sp>
    </p:spTree>
    <p:extLst>
      <p:ext uri="{BB962C8B-B14F-4D97-AF65-F5344CB8AC3E}">
        <p14:creationId xmlns:p14="http://schemas.microsoft.com/office/powerpoint/2010/main" val="2651127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5" name="Tekstfelt 4">
            <a:extLst>
              <a:ext uri="{FF2B5EF4-FFF2-40B4-BE49-F238E27FC236}">
                <a16:creationId xmlns:a16="http://schemas.microsoft.com/office/drawing/2014/main" id="{C7C80F46-880D-F020-B5E3-965843D41E91}"/>
              </a:ext>
            </a:extLst>
          </p:cNvPr>
          <p:cNvSpPr txBox="1"/>
          <p:nvPr/>
        </p:nvSpPr>
        <p:spPr>
          <a:xfrm>
            <a:off x="5588217" y="1616150"/>
            <a:ext cx="6505754" cy="4278094"/>
          </a:xfrm>
          <a:prstGeom prst="rect">
            <a:avLst/>
          </a:prstGeom>
          <a:noFill/>
        </p:spPr>
        <p:txBody>
          <a:bodyPr wrap="square" rtlCol="0">
            <a:spAutoFit/>
          </a:bodyPr>
          <a:lstStyle/>
          <a:p>
            <a:r>
              <a:rPr lang="da-DK" b="1" dirty="0">
                <a:solidFill>
                  <a:srgbClr val="FFC000"/>
                </a:solidFill>
              </a:rPr>
              <a:t>Skulpturerne i hellenistisk tid er præget af tre tendenser:</a:t>
            </a:r>
          </a:p>
          <a:p>
            <a:endParaRPr lang="da-DK" sz="2400" b="1" dirty="0"/>
          </a:p>
          <a:p>
            <a:pPr marL="342900" indent="-342900">
              <a:buFont typeface="Wingdings" pitchFamily="2" charset="2"/>
              <a:buChar char="§"/>
            </a:pPr>
            <a:r>
              <a:rPr lang="da-DK" b="1" dirty="0"/>
              <a:t>Motivrepertoiret udvidedes, </a:t>
            </a:r>
            <a:r>
              <a:rPr lang="da-DK" dirty="0"/>
              <a:t>man inddrog flere nye motiver og skildrede mennesket realistisk. Fremmede folkeslag, gamle og unge mennesker, barndommen, fattige fiskere og </a:t>
            </a:r>
            <a:r>
              <a:rPr lang="da-DK" dirty="0">
                <a:solidFill>
                  <a:srgbClr val="7030A0"/>
                </a:solidFill>
              </a:rPr>
              <a:t>fordrukne koner</a:t>
            </a:r>
            <a:r>
              <a:rPr lang="da-DK" dirty="0"/>
              <a:t>, den sovende, den legende osv. Motivvalget spændte fra dramatiske mytologiske scener til helt almindelige hverdagssituationer (</a:t>
            </a:r>
            <a:r>
              <a:rPr lang="da-DK" b="1" dirty="0"/>
              <a:t>genrerealismen</a:t>
            </a:r>
            <a:r>
              <a:rPr lang="da-DK" dirty="0"/>
              <a:t>). </a:t>
            </a:r>
          </a:p>
          <a:p>
            <a:endParaRPr lang="da-DK" b="1" dirty="0"/>
          </a:p>
          <a:p>
            <a:pPr marL="342900" indent="-342900">
              <a:buFont typeface="Wingdings" pitchFamily="2" charset="2"/>
              <a:buChar char="§"/>
            </a:pPr>
            <a:r>
              <a:rPr lang="da-DK" b="1" dirty="0"/>
              <a:t>Man søgte dybere ned i karakteristikken af følelseslivet</a:t>
            </a:r>
          </a:p>
          <a:p>
            <a:pPr marL="342900" indent="-342900">
              <a:buFont typeface="Wingdings" pitchFamily="2" charset="2"/>
              <a:buChar char="§"/>
            </a:pPr>
            <a:endParaRPr lang="da-DK" dirty="0"/>
          </a:p>
          <a:p>
            <a:pPr marL="342900" indent="-342900">
              <a:buFont typeface="Wingdings" pitchFamily="2" charset="2"/>
              <a:buChar char="§"/>
            </a:pPr>
            <a:r>
              <a:rPr lang="da-DK" b="1" dirty="0"/>
              <a:t>Formmæssige fornyelser</a:t>
            </a:r>
          </a:p>
          <a:p>
            <a:pPr marL="342900" indent="-342900">
              <a:buFont typeface="Wingdings" pitchFamily="2" charset="2"/>
              <a:buChar char="§"/>
            </a:pPr>
            <a:endParaRPr lang="da-DK" sz="1400" b="1" dirty="0"/>
          </a:p>
        </p:txBody>
      </p:sp>
      <p:pic>
        <p:nvPicPr>
          <p:cNvPr id="7" name="Billede 6">
            <a:extLst>
              <a:ext uri="{FF2B5EF4-FFF2-40B4-BE49-F238E27FC236}">
                <a16:creationId xmlns:a16="http://schemas.microsoft.com/office/drawing/2014/main" id="{C3646CC7-8269-5EC9-B35D-78651B740661}"/>
              </a:ext>
            </a:extLst>
          </p:cNvPr>
          <p:cNvPicPr>
            <a:picLocks noChangeAspect="1"/>
          </p:cNvPicPr>
          <p:nvPr/>
        </p:nvPicPr>
        <p:blipFill>
          <a:blip r:embed="rId3"/>
          <a:stretch>
            <a:fillRect/>
          </a:stretch>
        </p:blipFill>
        <p:spPr>
          <a:xfrm>
            <a:off x="687388" y="1405401"/>
            <a:ext cx="4174647" cy="4699591"/>
          </a:xfrm>
          <a:prstGeom prst="rect">
            <a:avLst/>
          </a:prstGeom>
        </p:spPr>
      </p:pic>
      <p:sp>
        <p:nvSpPr>
          <p:cNvPr id="3" name="Tekstfelt 2">
            <a:extLst>
              <a:ext uri="{FF2B5EF4-FFF2-40B4-BE49-F238E27FC236}">
                <a16:creationId xmlns:a16="http://schemas.microsoft.com/office/drawing/2014/main" id="{A452A9E1-6C85-DD28-924E-A700FE73394F}"/>
              </a:ext>
            </a:extLst>
          </p:cNvPr>
          <p:cNvSpPr txBox="1"/>
          <p:nvPr/>
        </p:nvSpPr>
        <p:spPr>
          <a:xfrm>
            <a:off x="687388" y="6073340"/>
            <a:ext cx="4174647" cy="584775"/>
          </a:xfrm>
          <a:prstGeom prst="rect">
            <a:avLst/>
          </a:prstGeom>
          <a:solidFill>
            <a:schemeClr val="accent3">
              <a:lumMod val="20000"/>
              <a:lumOff val="80000"/>
            </a:schemeClr>
          </a:solidFill>
          <a:ln w="28575">
            <a:solidFill>
              <a:srgbClr val="7030A0"/>
            </a:solidFill>
          </a:ln>
        </p:spPr>
        <p:txBody>
          <a:bodyPr wrap="square" rtlCol="0">
            <a:spAutoFit/>
          </a:bodyPr>
          <a:lstStyle/>
          <a:p>
            <a:r>
              <a:rPr lang="da-DK" sz="1600" dirty="0"/>
              <a:t>Gammel fordrukken kone, romersk kopi af græsk original fra ca. 200 f.Kr. </a:t>
            </a:r>
          </a:p>
        </p:txBody>
      </p:sp>
      <p:sp>
        <p:nvSpPr>
          <p:cNvPr id="8" name="Tekstfelt 7">
            <a:extLst>
              <a:ext uri="{FF2B5EF4-FFF2-40B4-BE49-F238E27FC236}">
                <a16:creationId xmlns:a16="http://schemas.microsoft.com/office/drawing/2014/main" id="{749EF63A-F631-47A3-FD1D-87F4916B0231}"/>
              </a:ext>
            </a:extLst>
          </p:cNvPr>
          <p:cNvSpPr txBox="1"/>
          <p:nvPr/>
        </p:nvSpPr>
        <p:spPr>
          <a:xfrm>
            <a:off x="5038150" y="6049224"/>
            <a:ext cx="2115699" cy="369332"/>
          </a:xfrm>
          <a:prstGeom prst="rect">
            <a:avLst/>
          </a:prstGeom>
          <a:noFill/>
          <a:ln w="28575">
            <a:solidFill>
              <a:srgbClr val="FFFF00"/>
            </a:solidFill>
          </a:ln>
        </p:spPr>
        <p:txBody>
          <a:bodyPr wrap="square" rtlCol="0">
            <a:spAutoFit/>
          </a:bodyPr>
          <a:lstStyle/>
          <a:p>
            <a:r>
              <a:rPr lang="da-DK" dirty="0"/>
              <a:t>Genrerealisme!</a:t>
            </a:r>
          </a:p>
        </p:txBody>
      </p:sp>
      <p:sp>
        <p:nvSpPr>
          <p:cNvPr id="4" name="Tankeboble: sky 3">
            <a:extLst>
              <a:ext uri="{FF2B5EF4-FFF2-40B4-BE49-F238E27FC236}">
                <a16:creationId xmlns:a16="http://schemas.microsoft.com/office/drawing/2014/main" id="{114C91BA-09F0-469B-3D63-BABC013079D4}"/>
              </a:ext>
            </a:extLst>
          </p:cNvPr>
          <p:cNvSpPr/>
          <p:nvPr/>
        </p:nvSpPr>
        <p:spPr>
          <a:xfrm>
            <a:off x="6986427" y="4294598"/>
            <a:ext cx="4685017" cy="2363517"/>
          </a:xfrm>
          <a:prstGeom prst="cloudCallout">
            <a:avLst>
              <a:gd name="adj1" fmla="val 65558"/>
              <a:gd name="adj2" fmla="val 5131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600" dirty="0"/>
              <a:t>Gamle/unge, barndom, fattige fiskere, fordrukne koner, sovende, legende </a:t>
            </a:r>
            <a:r>
              <a:rPr lang="da-DK" sz="1600" dirty="0" err="1"/>
              <a:t>osv</a:t>
            </a:r>
            <a:r>
              <a:rPr lang="da-DK" sz="1600" dirty="0"/>
              <a:t> </a:t>
            </a:r>
            <a:r>
              <a:rPr lang="da-DK" sz="1600" dirty="0">
                <a:sym typeface="Wingdings" panose="05000000000000000000" pitchFamily="2" charset="2"/>
              </a:rPr>
              <a:t> hvad har disse mennesker tilfælles i modsætning til tidligere?</a:t>
            </a:r>
            <a:endParaRPr lang="da-DK" sz="1600" dirty="0"/>
          </a:p>
        </p:txBody>
      </p:sp>
    </p:spTree>
    <p:extLst>
      <p:ext uri="{BB962C8B-B14F-4D97-AF65-F5344CB8AC3E}">
        <p14:creationId xmlns:p14="http://schemas.microsoft.com/office/powerpoint/2010/main" val="735885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5" name="Tekstfelt 4">
            <a:extLst>
              <a:ext uri="{FF2B5EF4-FFF2-40B4-BE49-F238E27FC236}">
                <a16:creationId xmlns:a16="http://schemas.microsoft.com/office/drawing/2014/main" id="{C7C80F46-880D-F020-B5E3-965843D41E91}"/>
              </a:ext>
            </a:extLst>
          </p:cNvPr>
          <p:cNvSpPr txBox="1"/>
          <p:nvPr/>
        </p:nvSpPr>
        <p:spPr>
          <a:xfrm>
            <a:off x="5876817" y="1616150"/>
            <a:ext cx="6217153" cy="4555093"/>
          </a:xfrm>
          <a:prstGeom prst="rect">
            <a:avLst/>
          </a:prstGeom>
          <a:noFill/>
        </p:spPr>
        <p:txBody>
          <a:bodyPr wrap="square" rtlCol="0">
            <a:spAutoFit/>
          </a:bodyPr>
          <a:lstStyle/>
          <a:p>
            <a:r>
              <a:rPr lang="da-DK" b="1" dirty="0">
                <a:solidFill>
                  <a:srgbClr val="FFC000"/>
                </a:solidFill>
              </a:rPr>
              <a:t>Skulpturerne i hellenistisk tid er præget af tre tendenser:</a:t>
            </a:r>
          </a:p>
          <a:p>
            <a:endParaRPr lang="da-DK" sz="2400" b="1" dirty="0"/>
          </a:p>
          <a:p>
            <a:pPr marL="342900" indent="-342900">
              <a:buFont typeface="Wingdings" pitchFamily="2" charset="2"/>
              <a:buChar char="§"/>
            </a:pPr>
            <a:r>
              <a:rPr lang="da-DK" b="1" dirty="0"/>
              <a:t>Motivrepertoiret udvidedes, </a:t>
            </a:r>
            <a:r>
              <a:rPr lang="da-DK" dirty="0"/>
              <a:t>man inddrog flere nye motiver og skildrede mennesket realistisk. Fremmede folkeslag, gamle og unge mennesker, barndommen, fattige fiskere og fordrukne koner, den sovende, den legende osv. Motivvalget spændte fra </a:t>
            </a:r>
            <a:r>
              <a:rPr lang="da-DK" dirty="0">
                <a:solidFill>
                  <a:srgbClr val="00FF00"/>
                </a:solidFill>
              </a:rPr>
              <a:t>dramatiske mytologiske scener </a:t>
            </a:r>
            <a:r>
              <a:rPr lang="da-DK" dirty="0"/>
              <a:t>til helt almindelige hverdagssituationer (genrerealismen). </a:t>
            </a:r>
          </a:p>
          <a:p>
            <a:endParaRPr lang="da-DK" b="1" dirty="0"/>
          </a:p>
          <a:p>
            <a:pPr marL="342900" indent="-342900">
              <a:buFont typeface="Wingdings" pitchFamily="2" charset="2"/>
              <a:buChar char="§"/>
            </a:pPr>
            <a:r>
              <a:rPr lang="da-DK" b="1" dirty="0"/>
              <a:t>Man søgte dybere ned i karakteristikken af følelseslivet</a:t>
            </a:r>
          </a:p>
          <a:p>
            <a:pPr marL="342900" indent="-342900">
              <a:buFont typeface="Wingdings" pitchFamily="2" charset="2"/>
              <a:buChar char="§"/>
            </a:pPr>
            <a:endParaRPr lang="da-DK" dirty="0"/>
          </a:p>
          <a:p>
            <a:pPr marL="342900" indent="-342900">
              <a:buFont typeface="Wingdings" pitchFamily="2" charset="2"/>
              <a:buChar char="§"/>
            </a:pPr>
            <a:r>
              <a:rPr lang="da-DK" b="1" dirty="0"/>
              <a:t>Formmæssige fornyelser</a:t>
            </a:r>
          </a:p>
          <a:p>
            <a:pPr marL="342900" indent="-342900">
              <a:buFont typeface="Wingdings" pitchFamily="2" charset="2"/>
              <a:buChar char="§"/>
            </a:pPr>
            <a:endParaRPr lang="da-DK" sz="1400" b="1" dirty="0"/>
          </a:p>
        </p:txBody>
      </p:sp>
      <p:sp>
        <p:nvSpPr>
          <p:cNvPr id="3" name="Tekstfelt 2">
            <a:extLst>
              <a:ext uri="{FF2B5EF4-FFF2-40B4-BE49-F238E27FC236}">
                <a16:creationId xmlns:a16="http://schemas.microsoft.com/office/drawing/2014/main" id="{ECD6B931-D83A-CBFF-005D-D89DD1A686DE}"/>
              </a:ext>
            </a:extLst>
          </p:cNvPr>
          <p:cNvSpPr txBox="1"/>
          <p:nvPr/>
        </p:nvSpPr>
        <p:spPr>
          <a:xfrm>
            <a:off x="5763485" y="6064387"/>
            <a:ext cx="3318870" cy="646331"/>
          </a:xfrm>
          <a:prstGeom prst="rect">
            <a:avLst/>
          </a:prstGeom>
          <a:solidFill>
            <a:schemeClr val="accent3">
              <a:lumMod val="20000"/>
              <a:lumOff val="80000"/>
            </a:schemeClr>
          </a:solidFill>
          <a:ln>
            <a:solidFill>
              <a:srgbClr val="00FF00"/>
            </a:solidFill>
          </a:ln>
        </p:spPr>
        <p:txBody>
          <a:bodyPr wrap="square" rtlCol="0">
            <a:spAutoFit/>
          </a:bodyPr>
          <a:lstStyle/>
          <a:p>
            <a:r>
              <a:rPr lang="da-DK" dirty="0" err="1"/>
              <a:t>Laokoon</a:t>
            </a:r>
            <a:r>
              <a:rPr lang="da-DK" dirty="0"/>
              <a:t>-gruppen (ca. 100 f.Kr., </a:t>
            </a:r>
            <a:r>
              <a:rPr lang="da-DK" dirty="0" err="1"/>
              <a:t>Vatikanmuseet</a:t>
            </a:r>
            <a:r>
              <a:rPr lang="da-DK" dirty="0"/>
              <a:t> Rom)</a:t>
            </a:r>
          </a:p>
        </p:txBody>
      </p:sp>
      <p:pic>
        <p:nvPicPr>
          <p:cNvPr id="4" name="Billede 3" descr="undefined">
            <a:extLst>
              <a:ext uri="{FF2B5EF4-FFF2-40B4-BE49-F238E27FC236}">
                <a16:creationId xmlns:a16="http://schemas.microsoft.com/office/drawing/2014/main" id="{F0A2C4A6-9CE7-0115-5800-3A1A739266B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0844" y="1761453"/>
            <a:ext cx="5506237" cy="4958651"/>
          </a:xfrm>
          <a:prstGeom prst="rect">
            <a:avLst/>
          </a:prstGeom>
          <a:noFill/>
          <a:ln>
            <a:noFill/>
          </a:ln>
        </p:spPr>
      </p:pic>
    </p:spTree>
    <p:extLst>
      <p:ext uri="{BB962C8B-B14F-4D97-AF65-F5344CB8AC3E}">
        <p14:creationId xmlns:p14="http://schemas.microsoft.com/office/powerpoint/2010/main" val="2907118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3" name="Tekstfelt 2">
            <a:extLst>
              <a:ext uri="{FF2B5EF4-FFF2-40B4-BE49-F238E27FC236}">
                <a16:creationId xmlns:a16="http://schemas.microsoft.com/office/drawing/2014/main" id="{ECD6B931-D83A-CBFF-005D-D89DD1A686DE}"/>
              </a:ext>
            </a:extLst>
          </p:cNvPr>
          <p:cNvSpPr txBox="1"/>
          <p:nvPr/>
        </p:nvSpPr>
        <p:spPr>
          <a:xfrm>
            <a:off x="210536" y="1245531"/>
            <a:ext cx="2731929" cy="523220"/>
          </a:xfrm>
          <a:prstGeom prst="rect">
            <a:avLst/>
          </a:prstGeom>
          <a:solidFill>
            <a:schemeClr val="accent3">
              <a:lumMod val="20000"/>
              <a:lumOff val="80000"/>
            </a:schemeClr>
          </a:solidFill>
          <a:ln>
            <a:solidFill>
              <a:srgbClr val="00FF00"/>
            </a:solidFill>
          </a:ln>
        </p:spPr>
        <p:txBody>
          <a:bodyPr wrap="square" rtlCol="0">
            <a:spAutoFit/>
          </a:bodyPr>
          <a:lstStyle/>
          <a:p>
            <a:r>
              <a:rPr lang="da-DK" sz="1400" dirty="0" err="1"/>
              <a:t>Laokoon</a:t>
            </a:r>
            <a:r>
              <a:rPr lang="da-DK" sz="1400" dirty="0"/>
              <a:t>-gruppen (ca. 100 f.Kr., </a:t>
            </a:r>
            <a:r>
              <a:rPr lang="da-DK" sz="1400" dirty="0" err="1"/>
              <a:t>Vatikanmuseet</a:t>
            </a:r>
            <a:r>
              <a:rPr lang="da-DK" sz="1400" dirty="0"/>
              <a:t> Rom)</a:t>
            </a:r>
          </a:p>
        </p:txBody>
      </p:sp>
      <p:pic>
        <p:nvPicPr>
          <p:cNvPr id="4" name="Billede 3" descr="undefined">
            <a:extLst>
              <a:ext uri="{FF2B5EF4-FFF2-40B4-BE49-F238E27FC236}">
                <a16:creationId xmlns:a16="http://schemas.microsoft.com/office/drawing/2014/main" id="{F0A2C4A6-9CE7-0115-5800-3A1A739266B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0844" y="1761453"/>
            <a:ext cx="5506237" cy="4958651"/>
          </a:xfrm>
          <a:prstGeom prst="rect">
            <a:avLst/>
          </a:prstGeom>
          <a:noFill/>
          <a:ln>
            <a:noFill/>
          </a:ln>
        </p:spPr>
      </p:pic>
      <p:pic>
        <p:nvPicPr>
          <p:cNvPr id="6" name="Billede 17" descr="Myron">
            <a:extLst>
              <a:ext uri="{FF2B5EF4-FFF2-40B4-BE49-F238E27FC236}">
                <a16:creationId xmlns:a16="http://schemas.microsoft.com/office/drawing/2014/main" id="{6DB4FD98-C797-950A-F121-E3588E1C590F}"/>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6354467" y="1761453"/>
            <a:ext cx="3905952" cy="5015951"/>
          </a:xfrm>
          <a:prstGeom prst="rect">
            <a:avLst/>
          </a:prstGeom>
          <a:noFill/>
          <a:extLst>
            <a:ext uri="{909E8E84-426E-40DD-AFC4-6F175D3DCCD1}">
              <a14:hiddenFill xmlns:a14="http://schemas.microsoft.com/office/drawing/2010/main">
                <a:solidFill>
                  <a:srgbClr val="FFFFFF"/>
                </a:solidFill>
              </a14:hiddenFill>
            </a:ext>
          </a:extLst>
        </p:spPr>
      </p:pic>
      <p:sp>
        <p:nvSpPr>
          <p:cNvPr id="7" name="Tekstfelt 6">
            <a:extLst>
              <a:ext uri="{FF2B5EF4-FFF2-40B4-BE49-F238E27FC236}">
                <a16:creationId xmlns:a16="http://schemas.microsoft.com/office/drawing/2014/main" id="{472604B0-98C4-57D1-DB62-D1603BBA9E95}"/>
              </a:ext>
            </a:extLst>
          </p:cNvPr>
          <p:cNvSpPr txBox="1"/>
          <p:nvPr/>
        </p:nvSpPr>
        <p:spPr>
          <a:xfrm>
            <a:off x="10260419" y="5695281"/>
            <a:ext cx="1872036" cy="1077218"/>
          </a:xfrm>
          <a:prstGeom prst="rect">
            <a:avLst/>
          </a:prstGeom>
          <a:solidFill>
            <a:schemeClr val="accent3">
              <a:lumMod val="20000"/>
              <a:lumOff val="80000"/>
            </a:schemeClr>
          </a:solidFill>
        </p:spPr>
        <p:txBody>
          <a:bodyPr wrap="square" rtlCol="0">
            <a:spAutoFit/>
          </a:bodyPr>
          <a:lstStyle/>
          <a:p>
            <a:r>
              <a:rPr lang="da-DK" sz="1600" dirty="0">
                <a:latin typeface="Hoefler Text" panose="02030602050506020203" pitchFamily="18" charset="77"/>
              </a:rPr>
              <a:t>Diskoskasteren (ca. 450 f.Kr., Museo Nazionale-Palazzo Massimo, Rom)</a:t>
            </a:r>
          </a:p>
        </p:txBody>
      </p:sp>
      <p:sp>
        <p:nvSpPr>
          <p:cNvPr id="8" name="Ellipse 7">
            <a:extLst>
              <a:ext uri="{FF2B5EF4-FFF2-40B4-BE49-F238E27FC236}">
                <a16:creationId xmlns:a16="http://schemas.microsoft.com/office/drawing/2014/main" id="{242C6D84-AA61-1875-5856-37D4E212F53D}"/>
              </a:ext>
            </a:extLst>
          </p:cNvPr>
          <p:cNvSpPr/>
          <p:nvPr/>
        </p:nvSpPr>
        <p:spPr>
          <a:xfrm>
            <a:off x="9750056" y="1264555"/>
            <a:ext cx="2231408" cy="148927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Det prægnante øjeblik</a:t>
            </a:r>
          </a:p>
        </p:txBody>
      </p:sp>
      <p:cxnSp>
        <p:nvCxnSpPr>
          <p:cNvPr id="10" name="Forbindelse: vinklet 9">
            <a:extLst>
              <a:ext uri="{FF2B5EF4-FFF2-40B4-BE49-F238E27FC236}">
                <a16:creationId xmlns:a16="http://schemas.microsoft.com/office/drawing/2014/main" id="{BBBE257A-AC40-DE58-EAC5-897231D5640A}"/>
              </a:ext>
            </a:extLst>
          </p:cNvPr>
          <p:cNvCxnSpPr>
            <a:stCxn id="8" idx="1"/>
            <a:endCxn id="6" idx="0"/>
          </p:cNvCxnSpPr>
          <p:nvPr/>
        </p:nvCxnSpPr>
        <p:spPr>
          <a:xfrm rot="16200000" flipH="1" flipV="1">
            <a:off x="9052742" y="737356"/>
            <a:ext cx="278798" cy="1769395"/>
          </a:xfrm>
          <a:prstGeom prst="bentConnector3">
            <a:avLst>
              <a:gd name="adj1" fmla="val -49626"/>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2" name="Eksplosion: 8 pkt 11">
            <a:extLst>
              <a:ext uri="{FF2B5EF4-FFF2-40B4-BE49-F238E27FC236}">
                <a16:creationId xmlns:a16="http://schemas.microsoft.com/office/drawing/2014/main" id="{79B43597-0016-51A8-B46D-94FFB5B6A87D}"/>
              </a:ext>
            </a:extLst>
          </p:cNvPr>
          <p:cNvSpPr/>
          <p:nvPr/>
        </p:nvSpPr>
        <p:spPr>
          <a:xfrm>
            <a:off x="3474964" y="1245531"/>
            <a:ext cx="2621036" cy="1991840"/>
          </a:xfrm>
          <a:prstGeom prst="irregularSeal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Midt i handlingen</a:t>
            </a:r>
          </a:p>
        </p:txBody>
      </p:sp>
    </p:spTree>
    <p:extLst>
      <p:ext uri="{BB962C8B-B14F-4D97-AF65-F5344CB8AC3E}">
        <p14:creationId xmlns:p14="http://schemas.microsoft.com/office/powerpoint/2010/main" val="4165522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pernity: Detail of the Face of the &quot;Old Market Woman&quot; in the Metropolitan  Museum of Art, July 2007 - by LaurieAnnie">
            <a:extLst>
              <a:ext uri="{FF2B5EF4-FFF2-40B4-BE49-F238E27FC236}">
                <a16:creationId xmlns:a16="http://schemas.microsoft.com/office/drawing/2014/main" id="{1BC61A2F-BF72-6BC8-75CB-44A7D98C468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454" b="17794"/>
          <a:stretch/>
        </p:blipFill>
        <p:spPr bwMode="auto">
          <a:xfrm>
            <a:off x="3035270" y="2679404"/>
            <a:ext cx="2238208" cy="2481797"/>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5" name="Tekstfelt 4">
            <a:extLst>
              <a:ext uri="{FF2B5EF4-FFF2-40B4-BE49-F238E27FC236}">
                <a16:creationId xmlns:a16="http://schemas.microsoft.com/office/drawing/2014/main" id="{C7C80F46-880D-F020-B5E3-965843D41E91}"/>
              </a:ext>
            </a:extLst>
          </p:cNvPr>
          <p:cNvSpPr txBox="1"/>
          <p:nvPr/>
        </p:nvSpPr>
        <p:spPr>
          <a:xfrm>
            <a:off x="5412704" y="1501783"/>
            <a:ext cx="6767059" cy="5693866"/>
          </a:xfrm>
          <a:prstGeom prst="rect">
            <a:avLst/>
          </a:prstGeom>
          <a:noFill/>
        </p:spPr>
        <p:txBody>
          <a:bodyPr wrap="square" rtlCol="0">
            <a:spAutoFit/>
          </a:bodyPr>
          <a:lstStyle/>
          <a:p>
            <a:r>
              <a:rPr lang="da-DK" sz="2000" b="1" u="sng" dirty="0">
                <a:solidFill>
                  <a:schemeClr val="accent1"/>
                </a:solidFill>
              </a:rPr>
              <a:t>Skulpturerne i hellenistisk tid er præget af tre tendenser:</a:t>
            </a:r>
          </a:p>
          <a:p>
            <a:pPr marL="342900" indent="-342900">
              <a:buFont typeface="Wingdings" pitchFamily="2" charset="2"/>
              <a:buChar char="§"/>
            </a:pPr>
            <a:r>
              <a:rPr lang="da-DK" b="1" dirty="0"/>
              <a:t>Motivrepertoiret udvidedes, </a:t>
            </a:r>
            <a:r>
              <a:rPr lang="da-DK" dirty="0"/>
              <a:t>man inddrog flere nye motiver og skildrede mennesket realistisk. Fremmede folkeslag, gamle og unge mennesker, barndommen, fattige fiskere og fordrukne koner, den sovende, den legende osv. Motivvalget spændte fra dramatiske mytologiske scener til helt almindelige hverdagssituationer (genrerealismen). </a:t>
            </a:r>
          </a:p>
          <a:p>
            <a:pPr marL="342900" indent="-342900">
              <a:buFont typeface="Wingdings" pitchFamily="2" charset="2"/>
              <a:buChar char="§"/>
            </a:pPr>
            <a:endParaRPr lang="da-DK" b="1" dirty="0"/>
          </a:p>
          <a:p>
            <a:pPr marL="342900" indent="-342900">
              <a:buFont typeface="Wingdings" pitchFamily="2" charset="2"/>
              <a:buChar char="§"/>
            </a:pPr>
            <a:r>
              <a:rPr lang="da-DK" b="1" dirty="0"/>
              <a:t>Dybere ned i karakteristikken af følelseslivet</a:t>
            </a:r>
            <a:r>
              <a:rPr lang="da-DK" dirty="0"/>
              <a:t>, </a:t>
            </a:r>
            <a:br>
              <a:rPr lang="da-DK" dirty="0"/>
            </a:br>
            <a:r>
              <a:rPr lang="da-DK" dirty="0"/>
              <a:t>med særlig understregning af </a:t>
            </a:r>
            <a:r>
              <a:rPr lang="da-DK" b="1" dirty="0"/>
              <a:t>afbildningen af smerte og lidelse, som formidledes gennem forvredne ansigtsudtryk</a:t>
            </a:r>
            <a:r>
              <a:rPr lang="da-DK" dirty="0"/>
              <a:t>, urolige draperinger og voldsomme kropsstillinger. Derfor omtales hellenistisk skulptur ofte som forfladiget, forvrænget, vulgariseret og teatralsk</a:t>
            </a:r>
          </a:p>
          <a:p>
            <a:pPr marL="342900" indent="-342900">
              <a:buFont typeface="Wingdings" pitchFamily="2" charset="2"/>
              <a:buChar char="§"/>
            </a:pPr>
            <a:endParaRPr lang="da-DK" b="1" dirty="0"/>
          </a:p>
          <a:p>
            <a:pPr marL="342900" indent="-342900">
              <a:buFont typeface="Wingdings" pitchFamily="2" charset="2"/>
              <a:buChar char="§"/>
            </a:pPr>
            <a:r>
              <a:rPr lang="da-DK" b="1" dirty="0"/>
              <a:t>Formmæssige fornyelser</a:t>
            </a:r>
          </a:p>
          <a:p>
            <a:pPr marL="342900" indent="-342900">
              <a:buFont typeface="Wingdings" pitchFamily="2" charset="2"/>
              <a:buChar char="§"/>
            </a:pPr>
            <a:endParaRPr lang="da-DK" b="1" dirty="0"/>
          </a:p>
          <a:p>
            <a:pPr marL="342900" indent="-342900">
              <a:buFont typeface="Wingdings" pitchFamily="2" charset="2"/>
              <a:buChar char="§"/>
            </a:pPr>
            <a:endParaRPr lang="da-DK" b="1" dirty="0"/>
          </a:p>
        </p:txBody>
      </p:sp>
      <p:pic>
        <p:nvPicPr>
          <p:cNvPr id="7" name="Billede 6">
            <a:extLst>
              <a:ext uri="{FF2B5EF4-FFF2-40B4-BE49-F238E27FC236}">
                <a16:creationId xmlns:a16="http://schemas.microsoft.com/office/drawing/2014/main" id="{C3646CC7-8269-5EC9-B35D-78651B740661}"/>
              </a:ext>
            </a:extLst>
          </p:cNvPr>
          <p:cNvPicPr>
            <a:picLocks noChangeAspect="1"/>
          </p:cNvPicPr>
          <p:nvPr/>
        </p:nvPicPr>
        <p:blipFill rotWithShape="1">
          <a:blip r:embed="rId4"/>
          <a:srcRect l="26068" r="21974" b="58638"/>
          <a:stretch/>
        </p:blipFill>
        <p:spPr>
          <a:xfrm>
            <a:off x="79818" y="1277108"/>
            <a:ext cx="2966071" cy="2658138"/>
          </a:xfrm>
          <a:prstGeom prst="rect">
            <a:avLst/>
          </a:prstGeom>
        </p:spPr>
      </p:pic>
      <p:sp>
        <p:nvSpPr>
          <p:cNvPr id="3" name="Tekstfelt 2">
            <a:extLst>
              <a:ext uri="{FF2B5EF4-FFF2-40B4-BE49-F238E27FC236}">
                <a16:creationId xmlns:a16="http://schemas.microsoft.com/office/drawing/2014/main" id="{A452A9E1-6C85-DD28-924E-A700FE73394F}"/>
              </a:ext>
            </a:extLst>
          </p:cNvPr>
          <p:cNvSpPr txBox="1"/>
          <p:nvPr/>
        </p:nvSpPr>
        <p:spPr>
          <a:xfrm>
            <a:off x="3045890" y="1277108"/>
            <a:ext cx="2194552" cy="1077218"/>
          </a:xfrm>
          <a:prstGeom prst="rect">
            <a:avLst/>
          </a:prstGeom>
          <a:solidFill>
            <a:schemeClr val="accent3">
              <a:lumMod val="20000"/>
              <a:lumOff val="80000"/>
            </a:schemeClr>
          </a:solidFill>
          <a:ln w="28575">
            <a:noFill/>
          </a:ln>
        </p:spPr>
        <p:txBody>
          <a:bodyPr wrap="square" rtlCol="0">
            <a:spAutoFit/>
          </a:bodyPr>
          <a:lstStyle/>
          <a:p>
            <a:r>
              <a:rPr lang="da-DK" sz="1600" dirty="0"/>
              <a:t>Gammel fordrukken kone, romersk kopi af græsk original fra ca. 200 f.Kr. </a:t>
            </a:r>
          </a:p>
        </p:txBody>
      </p:sp>
      <p:sp>
        <p:nvSpPr>
          <p:cNvPr id="4" name="Tekstfelt 3">
            <a:extLst>
              <a:ext uri="{FF2B5EF4-FFF2-40B4-BE49-F238E27FC236}">
                <a16:creationId xmlns:a16="http://schemas.microsoft.com/office/drawing/2014/main" id="{C9696DC7-3AAF-CCFA-A6E2-B2E57A345783}"/>
              </a:ext>
            </a:extLst>
          </p:cNvPr>
          <p:cNvSpPr txBox="1"/>
          <p:nvPr/>
        </p:nvSpPr>
        <p:spPr>
          <a:xfrm>
            <a:off x="202019" y="3935246"/>
            <a:ext cx="2887105" cy="584775"/>
          </a:xfrm>
          <a:prstGeom prst="rect">
            <a:avLst/>
          </a:prstGeom>
          <a:solidFill>
            <a:schemeClr val="accent3">
              <a:lumMod val="20000"/>
              <a:lumOff val="80000"/>
            </a:schemeClr>
          </a:solidFill>
          <a:ln w="28575">
            <a:noFill/>
          </a:ln>
        </p:spPr>
        <p:txBody>
          <a:bodyPr wrap="square" rtlCol="0">
            <a:spAutoFit/>
          </a:bodyPr>
          <a:lstStyle/>
          <a:p>
            <a:pPr algn="r"/>
            <a:r>
              <a:rPr lang="da-DK" sz="1600" dirty="0"/>
              <a:t>”Old </a:t>
            </a:r>
            <a:r>
              <a:rPr lang="da-DK" sz="1600" dirty="0" err="1"/>
              <a:t>market</a:t>
            </a:r>
            <a:r>
              <a:rPr lang="da-DK" sz="1600" dirty="0"/>
              <a:t> </a:t>
            </a:r>
            <a:r>
              <a:rPr lang="da-DK" sz="1600" dirty="0" err="1"/>
              <a:t>woman</a:t>
            </a:r>
            <a:r>
              <a:rPr lang="da-DK" sz="1600" dirty="0"/>
              <a:t>” ca. 2. århundrede f.Kr. </a:t>
            </a:r>
          </a:p>
        </p:txBody>
      </p:sp>
      <p:pic>
        <p:nvPicPr>
          <p:cNvPr id="1026" name="Picture 2">
            <a:extLst>
              <a:ext uri="{FF2B5EF4-FFF2-40B4-BE49-F238E27FC236}">
                <a16:creationId xmlns:a16="http://schemas.microsoft.com/office/drawing/2014/main" id="{0861B896-E8CC-D8C6-3F52-CFDB405A87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030" y="4520021"/>
            <a:ext cx="2323580" cy="2253873"/>
          </a:xfrm>
          <a:prstGeom prst="rect">
            <a:avLst/>
          </a:prstGeom>
          <a:noFill/>
          <a:extLst>
            <a:ext uri="{909E8E84-426E-40DD-AFC4-6F175D3DCCD1}">
              <a14:hiddenFill xmlns:a14="http://schemas.microsoft.com/office/drawing/2010/main">
                <a:solidFill>
                  <a:srgbClr val="FFFFFF"/>
                </a:solidFill>
              </a14:hiddenFill>
            </a:ext>
          </a:extLst>
        </p:spPr>
      </p:pic>
      <p:sp>
        <p:nvSpPr>
          <p:cNvPr id="6" name="Tekstfelt 5">
            <a:extLst>
              <a:ext uri="{FF2B5EF4-FFF2-40B4-BE49-F238E27FC236}">
                <a16:creationId xmlns:a16="http://schemas.microsoft.com/office/drawing/2014/main" id="{4AAB6C9F-A73F-2E4C-EA7C-811BC023173F}"/>
              </a:ext>
            </a:extLst>
          </p:cNvPr>
          <p:cNvSpPr txBox="1"/>
          <p:nvPr/>
        </p:nvSpPr>
        <p:spPr>
          <a:xfrm>
            <a:off x="3024611" y="6185919"/>
            <a:ext cx="2388093" cy="738664"/>
          </a:xfrm>
          <a:prstGeom prst="rect">
            <a:avLst/>
          </a:prstGeom>
          <a:solidFill>
            <a:schemeClr val="accent3">
              <a:lumMod val="20000"/>
              <a:lumOff val="80000"/>
            </a:schemeClr>
          </a:solidFill>
        </p:spPr>
        <p:txBody>
          <a:bodyPr wrap="square" rtlCol="0">
            <a:spAutoFit/>
          </a:bodyPr>
          <a:lstStyle/>
          <a:p>
            <a:r>
              <a:rPr lang="da-DK" sz="1400" dirty="0" err="1"/>
              <a:t>Laokoon</a:t>
            </a:r>
            <a:r>
              <a:rPr lang="da-DK" sz="1400" dirty="0"/>
              <a:t>-gruppen (ca. 100 f.Kr., </a:t>
            </a:r>
            <a:r>
              <a:rPr lang="da-DK" sz="1400" dirty="0" err="1"/>
              <a:t>Vatikanmuseet</a:t>
            </a:r>
            <a:r>
              <a:rPr lang="da-DK" sz="1400" dirty="0"/>
              <a:t> Rom)</a:t>
            </a:r>
          </a:p>
        </p:txBody>
      </p:sp>
      <p:sp>
        <p:nvSpPr>
          <p:cNvPr id="9" name="Ellipse 8">
            <a:extLst>
              <a:ext uri="{FF2B5EF4-FFF2-40B4-BE49-F238E27FC236}">
                <a16:creationId xmlns:a16="http://schemas.microsoft.com/office/drawing/2014/main" id="{0298E3AA-107E-C225-C76C-379390DC2202}"/>
              </a:ext>
            </a:extLst>
          </p:cNvPr>
          <p:cNvSpPr/>
          <p:nvPr/>
        </p:nvSpPr>
        <p:spPr>
          <a:xfrm>
            <a:off x="2018302" y="4573469"/>
            <a:ext cx="2733987" cy="1489950"/>
          </a:xfrm>
          <a:prstGeom prst="ellipse">
            <a:avLst/>
          </a:prstGeom>
          <a:solidFill>
            <a:schemeClr val="accent1">
              <a:alpha val="2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400" b="1" dirty="0">
                <a:solidFill>
                  <a:schemeClr val="accent1"/>
                </a:solidFill>
              </a:rPr>
              <a:t>Lidende og fortvivlet ansigt!</a:t>
            </a:r>
          </a:p>
        </p:txBody>
      </p:sp>
    </p:spTree>
    <p:extLst>
      <p:ext uri="{BB962C8B-B14F-4D97-AF65-F5344CB8AC3E}">
        <p14:creationId xmlns:p14="http://schemas.microsoft.com/office/powerpoint/2010/main" val="2809263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animEffect transition="in" filter="fade">
                                      <p:cBhvr>
                                        <p:cTn id="11" dur="500"/>
                                        <p:tgtEl>
                                          <p:spTgt spid="5">
                                            <p:txEl>
                                              <p:pRg st="3" end="3"/>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5">
                                            <p:txEl>
                                              <p:pRg st="5" end="5"/>
                                            </p:txEl>
                                          </p:spTgt>
                                        </p:tgtEl>
                                        <p:attrNameLst>
                                          <p:attrName>style.visibility</p:attrName>
                                        </p:attrNameLst>
                                      </p:cBhvr>
                                      <p:to>
                                        <p:strVal val="visible"/>
                                      </p:to>
                                    </p:set>
                                    <p:animEffect transition="in" filter="fade">
                                      <p:cBhvr>
                                        <p:cTn id="14"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5" name="Tekstfelt 4">
            <a:extLst>
              <a:ext uri="{FF2B5EF4-FFF2-40B4-BE49-F238E27FC236}">
                <a16:creationId xmlns:a16="http://schemas.microsoft.com/office/drawing/2014/main" id="{C7C80F46-880D-F020-B5E3-965843D41E91}"/>
              </a:ext>
            </a:extLst>
          </p:cNvPr>
          <p:cNvSpPr txBox="1"/>
          <p:nvPr/>
        </p:nvSpPr>
        <p:spPr>
          <a:xfrm>
            <a:off x="5412704" y="1501783"/>
            <a:ext cx="6767059" cy="5693866"/>
          </a:xfrm>
          <a:prstGeom prst="rect">
            <a:avLst/>
          </a:prstGeom>
          <a:noFill/>
        </p:spPr>
        <p:txBody>
          <a:bodyPr wrap="square" rtlCol="0">
            <a:spAutoFit/>
          </a:bodyPr>
          <a:lstStyle/>
          <a:p>
            <a:r>
              <a:rPr lang="da-DK" sz="2000" b="1" u="sng" dirty="0">
                <a:solidFill>
                  <a:schemeClr val="accent1"/>
                </a:solidFill>
              </a:rPr>
              <a:t>Skulpturerne i hellenistisk tid er præget af tre tendenser:</a:t>
            </a:r>
          </a:p>
          <a:p>
            <a:pPr marL="342900" indent="-342900">
              <a:buFont typeface="Wingdings" pitchFamily="2" charset="2"/>
              <a:buChar char="§"/>
            </a:pPr>
            <a:r>
              <a:rPr lang="da-DK" b="1" dirty="0"/>
              <a:t>Motivrepertoiret udvidedes, </a:t>
            </a:r>
            <a:r>
              <a:rPr lang="da-DK" dirty="0"/>
              <a:t>man inddrog flere nye motiver og skildrede mennesket realistisk. Fremmede folkeslag, gamle og unge mennesker, barndommen, fattige fiskere og fordrukne koner, den sovende, den legende osv. Motivvalget spændte fra dramatiske mytologiske scener til helt almindelige hverdagssituationer (genrerealismen). </a:t>
            </a:r>
          </a:p>
          <a:p>
            <a:pPr marL="342900" indent="-342900">
              <a:buFont typeface="Wingdings" pitchFamily="2" charset="2"/>
              <a:buChar char="§"/>
            </a:pPr>
            <a:endParaRPr lang="da-DK" b="1" dirty="0"/>
          </a:p>
          <a:p>
            <a:pPr marL="342900" indent="-342900">
              <a:buFont typeface="Wingdings" pitchFamily="2" charset="2"/>
              <a:buChar char="§"/>
            </a:pPr>
            <a:r>
              <a:rPr lang="da-DK" b="1" dirty="0"/>
              <a:t>Dybere ned i karakteristikken af følelseslivet</a:t>
            </a:r>
            <a:r>
              <a:rPr lang="da-DK" dirty="0"/>
              <a:t>, med særlig understregning af afbildningen af smerte og lidelse, som formidledes gennem forvredne ansigtsudtryk, </a:t>
            </a:r>
            <a:r>
              <a:rPr lang="da-DK" b="1" dirty="0"/>
              <a:t>urolige draperinger og voldsomme kropsstillinger</a:t>
            </a:r>
            <a:r>
              <a:rPr lang="da-DK" dirty="0"/>
              <a:t>. Derfor omtales hellenistisk skulptur ofte som forfladiget, forvrænget, vulgariseret og teatralsk</a:t>
            </a:r>
          </a:p>
          <a:p>
            <a:pPr marL="342900" indent="-342900">
              <a:buFont typeface="Wingdings" pitchFamily="2" charset="2"/>
              <a:buChar char="§"/>
            </a:pPr>
            <a:endParaRPr lang="da-DK" b="1" dirty="0"/>
          </a:p>
          <a:p>
            <a:pPr marL="342900" indent="-342900">
              <a:buFont typeface="Wingdings" pitchFamily="2" charset="2"/>
              <a:buChar char="§"/>
            </a:pPr>
            <a:r>
              <a:rPr lang="da-DK" b="1" dirty="0"/>
              <a:t>Formmæssige fornyelser</a:t>
            </a:r>
          </a:p>
          <a:p>
            <a:pPr marL="342900" indent="-342900">
              <a:buFont typeface="Wingdings" pitchFamily="2" charset="2"/>
              <a:buChar char="§"/>
            </a:pPr>
            <a:endParaRPr lang="da-DK" b="1" dirty="0"/>
          </a:p>
          <a:p>
            <a:pPr marL="342900" indent="-342900">
              <a:buFont typeface="Wingdings" pitchFamily="2" charset="2"/>
              <a:buChar char="§"/>
            </a:pPr>
            <a:endParaRPr lang="da-DK" b="1" dirty="0"/>
          </a:p>
        </p:txBody>
      </p:sp>
      <p:pic>
        <p:nvPicPr>
          <p:cNvPr id="8" name="Billede 7">
            <a:extLst>
              <a:ext uri="{FF2B5EF4-FFF2-40B4-BE49-F238E27FC236}">
                <a16:creationId xmlns:a16="http://schemas.microsoft.com/office/drawing/2014/main" id="{44076BFD-E78E-DF55-D64D-426416FA693F}"/>
              </a:ext>
            </a:extLst>
          </p:cNvPr>
          <p:cNvPicPr>
            <a:picLocks noChangeAspect="1"/>
          </p:cNvPicPr>
          <p:nvPr/>
        </p:nvPicPr>
        <p:blipFill>
          <a:blip r:embed="rId2"/>
          <a:stretch>
            <a:fillRect/>
          </a:stretch>
        </p:blipFill>
        <p:spPr>
          <a:xfrm>
            <a:off x="424767" y="1424855"/>
            <a:ext cx="4067417" cy="5241759"/>
          </a:xfrm>
          <a:prstGeom prst="rect">
            <a:avLst/>
          </a:prstGeom>
          <a:ln>
            <a:noFill/>
          </a:ln>
        </p:spPr>
      </p:pic>
      <p:sp>
        <p:nvSpPr>
          <p:cNvPr id="6" name="Tekstfelt 5">
            <a:extLst>
              <a:ext uri="{FF2B5EF4-FFF2-40B4-BE49-F238E27FC236}">
                <a16:creationId xmlns:a16="http://schemas.microsoft.com/office/drawing/2014/main" id="{44ED2B27-D60E-2260-4EBE-F8361A61EE48}"/>
              </a:ext>
            </a:extLst>
          </p:cNvPr>
          <p:cNvSpPr txBox="1"/>
          <p:nvPr/>
        </p:nvSpPr>
        <p:spPr>
          <a:xfrm>
            <a:off x="424767" y="6233890"/>
            <a:ext cx="4067417" cy="584775"/>
          </a:xfrm>
          <a:prstGeom prst="rect">
            <a:avLst/>
          </a:prstGeom>
          <a:solidFill>
            <a:schemeClr val="accent3">
              <a:lumMod val="20000"/>
              <a:lumOff val="80000"/>
            </a:schemeClr>
          </a:solidFill>
          <a:ln w="28575">
            <a:noFill/>
          </a:ln>
        </p:spPr>
        <p:txBody>
          <a:bodyPr wrap="square" rtlCol="0">
            <a:spAutoFit/>
          </a:bodyPr>
          <a:lstStyle/>
          <a:p>
            <a:r>
              <a:rPr lang="da-DK" sz="1600" dirty="0"/>
              <a:t>Galler dræber sin kvinde, ca. 220 f.Kr., Termemusset, Rom</a:t>
            </a:r>
          </a:p>
        </p:txBody>
      </p:sp>
    </p:spTree>
    <p:extLst>
      <p:ext uri="{BB962C8B-B14F-4D97-AF65-F5344CB8AC3E}">
        <p14:creationId xmlns:p14="http://schemas.microsoft.com/office/powerpoint/2010/main" val="17362689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5" name="Tekstfelt 4">
            <a:extLst>
              <a:ext uri="{FF2B5EF4-FFF2-40B4-BE49-F238E27FC236}">
                <a16:creationId xmlns:a16="http://schemas.microsoft.com/office/drawing/2014/main" id="{C7C80F46-880D-F020-B5E3-965843D41E91}"/>
              </a:ext>
            </a:extLst>
          </p:cNvPr>
          <p:cNvSpPr txBox="1"/>
          <p:nvPr/>
        </p:nvSpPr>
        <p:spPr>
          <a:xfrm>
            <a:off x="5412704" y="1501783"/>
            <a:ext cx="6767059" cy="5693866"/>
          </a:xfrm>
          <a:prstGeom prst="rect">
            <a:avLst/>
          </a:prstGeom>
          <a:noFill/>
        </p:spPr>
        <p:txBody>
          <a:bodyPr wrap="square" rtlCol="0">
            <a:spAutoFit/>
          </a:bodyPr>
          <a:lstStyle/>
          <a:p>
            <a:r>
              <a:rPr lang="da-DK" sz="2000" b="1" u="sng" dirty="0">
                <a:solidFill>
                  <a:schemeClr val="accent1"/>
                </a:solidFill>
              </a:rPr>
              <a:t>Skulpturerne i hellenistisk tid er præget af tre tendenser:</a:t>
            </a:r>
          </a:p>
          <a:p>
            <a:pPr marL="342900" indent="-342900">
              <a:buFont typeface="Wingdings" pitchFamily="2" charset="2"/>
              <a:buChar char="§"/>
            </a:pPr>
            <a:r>
              <a:rPr lang="da-DK" b="1" dirty="0"/>
              <a:t>Motivrepertoiret udvidedes, </a:t>
            </a:r>
            <a:r>
              <a:rPr lang="da-DK" dirty="0"/>
              <a:t>man inddrog flere nye motiver og skildrede mennesket realistisk. Fremmede folkeslag, gamle og unge mennesker, barndommen, fattige fiskere og fordrukne koner, den sovende, den legende osv. Motivvalget spændte fra dramatiske mytologiske scener til helt almindelige hverdagssituationer (genrerealismen). </a:t>
            </a:r>
          </a:p>
          <a:p>
            <a:pPr marL="342900" indent="-342900">
              <a:buFont typeface="Wingdings" pitchFamily="2" charset="2"/>
              <a:buChar char="§"/>
            </a:pPr>
            <a:endParaRPr lang="da-DK" b="1" dirty="0"/>
          </a:p>
          <a:p>
            <a:pPr marL="342900" indent="-342900">
              <a:buFont typeface="Wingdings" pitchFamily="2" charset="2"/>
              <a:buChar char="§"/>
            </a:pPr>
            <a:r>
              <a:rPr lang="da-DK" b="1" dirty="0"/>
              <a:t>Dybere ned i karakteristikken af følelseslivet</a:t>
            </a:r>
            <a:r>
              <a:rPr lang="da-DK" dirty="0"/>
              <a:t>, med særlig understregning af afbildningen af smerte og lidelse, som formidledes gennem forvredne ansigtsudtryk, </a:t>
            </a:r>
            <a:r>
              <a:rPr lang="da-DK" b="1" dirty="0"/>
              <a:t>urolige draperinger og voldsomme kropsstillinger</a:t>
            </a:r>
            <a:r>
              <a:rPr lang="da-DK" dirty="0"/>
              <a:t>. Derfor omtales hellenistisk skulptur ofte som forfladiget, forvrænget, vulgariseret og teatralsk</a:t>
            </a:r>
          </a:p>
          <a:p>
            <a:pPr marL="342900" indent="-342900">
              <a:buFont typeface="Wingdings" pitchFamily="2" charset="2"/>
              <a:buChar char="§"/>
            </a:pPr>
            <a:endParaRPr lang="da-DK" b="1" dirty="0"/>
          </a:p>
          <a:p>
            <a:pPr marL="342900" indent="-342900">
              <a:buFont typeface="Wingdings" pitchFamily="2" charset="2"/>
              <a:buChar char="§"/>
            </a:pPr>
            <a:r>
              <a:rPr lang="da-DK" b="1" dirty="0"/>
              <a:t>Formmæssige fornyelser</a:t>
            </a:r>
          </a:p>
          <a:p>
            <a:pPr marL="342900" indent="-342900">
              <a:buFont typeface="Wingdings" pitchFamily="2" charset="2"/>
              <a:buChar char="§"/>
            </a:pPr>
            <a:endParaRPr lang="da-DK" b="1" dirty="0"/>
          </a:p>
          <a:p>
            <a:pPr marL="342900" indent="-342900">
              <a:buFont typeface="Wingdings" pitchFamily="2" charset="2"/>
              <a:buChar char="§"/>
            </a:pPr>
            <a:endParaRPr lang="da-DK" b="1" dirty="0"/>
          </a:p>
        </p:txBody>
      </p:sp>
      <p:sp>
        <p:nvSpPr>
          <p:cNvPr id="6" name="Tekstfelt 5">
            <a:extLst>
              <a:ext uri="{FF2B5EF4-FFF2-40B4-BE49-F238E27FC236}">
                <a16:creationId xmlns:a16="http://schemas.microsoft.com/office/drawing/2014/main" id="{44ED2B27-D60E-2260-4EBE-F8361A61EE48}"/>
              </a:ext>
            </a:extLst>
          </p:cNvPr>
          <p:cNvSpPr txBox="1"/>
          <p:nvPr/>
        </p:nvSpPr>
        <p:spPr>
          <a:xfrm>
            <a:off x="424767" y="6233890"/>
            <a:ext cx="4067417" cy="584775"/>
          </a:xfrm>
          <a:prstGeom prst="rect">
            <a:avLst/>
          </a:prstGeom>
          <a:solidFill>
            <a:schemeClr val="accent3">
              <a:lumMod val="20000"/>
              <a:lumOff val="80000"/>
            </a:schemeClr>
          </a:solidFill>
          <a:ln w="28575">
            <a:noFill/>
          </a:ln>
        </p:spPr>
        <p:txBody>
          <a:bodyPr wrap="square" rtlCol="0">
            <a:spAutoFit/>
          </a:bodyPr>
          <a:lstStyle/>
          <a:p>
            <a:r>
              <a:rPr lang="da-DK" sz="1600" dirty="0"/>
              <a:t>Galler dræber sin kvinde, ca. 220 f.Kr., Termemusset, Rom</a:t>
            </a:r>
          </a:p>
        </p:txBody>
      </p:sp>
      <p:pic>
        <p:nvPicPr>
          <p:cNvPr id="4" name="Billede 3">
            <a:extLst>
              <a:ext uri="{FF2B5EF4-FFF2-40B4-BE49-F238E27FC236}">
                <a16:creationId xmlns:a16="http://schemas.microsoft.com/office/drawing/2014/main" id="{52AA4FEF-20BA-58F1-B186-0106BAB2D2D8}"/>
              </a:ext>
            </a:extLst>
          </p:cNvPr>
          <p:cNvPicPr>
            <a:picLocks noChangeAspect="1"/>
          </p:cNvPicPr>
          <p:nvPr/>
        </p:nvPicPr>
        <p:blipFill>
          <a:blip r:embed="rId2"/>
          <a:stretch>
            <a:fillRect/>
          </a:stretch>
        </p:blipFill>
        <p:spPr>
          <a:xfrm>
            <a:off x="534672" y="1393938"/>
            <a:ext cx="3847605" cy="4839952"/>
          </a:xfrm>
          <a:prstGeom prst="rect">
            <a:avLst/>
          </a:prstGeom>
        </p:spPr>
      </p:pic>
    </p:spTree>
    <p:extLst>
      <p:ext uri="{BB962C8B-B14F-4D97-AF65-F5344CB8AC3E}">
        <p14:creationId xmlns:p14="http://schemas.microsoft.com/office/powerpoint/2010/main" val="937813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5" name="Tekstfelt 4">
            <a:extLst>
              <a:ext uri="{FF2B5EF4-FFF2-40B4-BE49-F238E27FC236}">
                <a16:creationId xmlns:a16="http://schemas.microsoft.com/office/drawing/2014/main" id="{C7C80F46-880D-F020-B5E3-965843D41E91}"/>
              </a:ext>
            </a:extLst>
          </p:cNvPr>
          <p:cNvSpPr txBox="1"/>
          <p:nvPr/>
        </p:nvSpPr>
        <p:spPr>
          <a:xfrm>
            <a:off x="5412704" y="1501783"/>
            <a:ext cx="6767059" cy="5693866"/>
          </a:xfrm>
          <a:prstGeom prst="rect">
            <a:avLst/>
          </a:prstGeom>
          <a:noFill/>
        </p:spPr>
        <p:txBody>
          <a:bodyPr wrap="square" rtlCol="0">
            <a:spAutoFit/>
          </a:bodyPr>
          <a:lstStyle/>
          <a:p>
            <a:r>
              <a:rPr lang="da-DK" sz="2000" b="1" u="sng" dirty="0">
                <a:solidFill>
                  <a:schemeClr val="accent1"/>
                </a:solidFill>
              </a:rPr>
              <a:t>Skulpturerne i hellenistisk tid er præget af tre tendenser:</a:t>
            </a:r>
          </a:p>
          <a:p>
            <a:pPr marL="342900" indent="-342900">
              <a:buFont typeface="Wingdings" pitchFamily="2" charset="2"/>
              <a:buChar char="§"/>
            </a:pPr>
            <a:r>
              <a:rPr lang="da-DK" b="1" dirty="0"/>
              <a:t>Motivrepertoiret udvidedes, </a:t>
            </a:r>
            <a:r>
              <a:rPr lang="da-DK" dirty="0"/>
              <a:t>man inddrog flere nye motiver og skildrede mennesket realistisk. Fremmede folkeslag, gamle og unge mennesker, barndommen, fattige fiskere og fordrukne koner, den sovende, den legende osv. Motivvalget spændte fra dramatiske mytologiske scener til helt almindelige hverdagssituationer (genrerealismen). </a:t>
            </a:r>
          </a:p>
          <a:p>
            <a:pPr marL="342900" indent="-342900">
              <a:buFont typeface="Wingdings" pitchFamily="2" charset="2"/>
              <a:buChar char="§"/>
            </a:pPr>
            <a:endParaRPr lang="da-DK" b="1" dirty="0"/>
          </a:p>
          <a:p>
            <a:pPr marL="342900" indent="-342900">
              <a:buFont typeface="Wingdings" pitchFamily="2" charset="2"/>
              <a:buChar char="§"/>
            </a:pPr>
            <a:r>
              <a:rPr lang="da-DK" b="1" dirty="0"/>
              <a:t>Dybere ned i karakteristikken af følelseslivet</a:t>
            </a:r>
            <a:r>
              <a:rPr lang="da-DK" dirty="0"/>
              <a:t>, med særlig understregning af afbildningen af smerte og lidelse, som formidledes gennem forvredne ansigtsudtryk, </a:t>
            </a:r>
            <a:r>
              <a:rPr lang="da-DK" b="1" dirty="0"/>
              <a:t>urolige draperinger og voldsomme kropsstillinger</a:t>
            </a:r>
            <a:r>
              <a:rPr lang="da-DK" dirty="0"/>
              <a:t>. Derfor omtales hellenistisk skulptur ofte som forfladiget, </a:t>
            </a:r>
            <a:r>
              <a:rPr lang="da-DK" b="1" dirty="0"/>
              <a:t>forvrænget, vulgariseret og teatralsk</a:t>
            </a:r>
          </a:p>
          <a:p>
            <a:pPr marL="342900" indent="-342900">
              <a:buFont typeface="Wingdings" pitchFamily="2" charset="2"/>
              <a:buChar char="§"/>
            </a:pPr>
            <a:endParaRPr lang="da-DK" b="1" dirty="0"/>
          </a:p>
          <a:p>
            <a:pPr marL="342900" indent="-342900">
              <a:buFont typeface="Wingdings" pitchFamily="2" charset="2"/>
              <a:buChar char="§"/>
            </a:pPr>
            <a:r>
              <a:rPr lang="da-DK" b="1" dirty="0"/>
              <a:t>Formmæssige fornyelser</a:t>
            </a:r>
          </a:p>
          <a:p>
            <a:pPr marL="342900" indent="-342900">
              <a:buFont typeface="Wingdings" pitchFamily="2" charset="2"/>
              <a:buChar char="§"/>
            </a:pPr>
            <a:endParaRPr lang="da-DK" b="1" dirty="0"/>
          </a:p>
          <a:p>
            <a:pPr marL="342900" indent="-342900">
              <a:buFont typeface="Wingdings" pitchFamily="2" charset="2"/>
              <a:buChar char="§"/>
            </a:pPr>
            <a:endParaRPr lang="da-DK" b="1" dirty="0"/>
          </a:p>
        </p:txBody>
      </p:sp>
      <p:pic>
        <p:nvPicPr>
          <p:cNvPr id="8" name="Billede 7">
            <a:extLst>
              <a:ext uri="{FF2B5EF4-FFF2-40B4-BE49-F238E27FC236}">
                <a16:creationId xmlns:a16="http://schemas.microsoft.com/office/drawing/2014/main" id="{44076BFD-E78E-DF55-D64D-426416FA693F}"/>
              </a:ext>
            </a:extLst>
          </p:cNvPr>
          <p:cNvPicPr>
            <a:picLocks noChangeAspect="1"/>
          </p:cNvPicPr>
          <p:nvPr/>
        </p:nvPicPr>
        <p:blipFill>
          <a:blip r:embed="rId2"/>
          <a:stretch>
            <a:fillRect/>
          </a:stretch>
        </p:blipFill>
        <p:spPr>
          <a:xfrm>
            <a:off x="424767" y="1424855"/>
            <a:ext cx="4067417" cy="5241759"/>
          </a:xfrm>
          <a:prstGeom prst="rect">
            <a:avLst/>
          </a:prstGeom>
          <a:ln>
            <a:noFill/>
          </a:ln>
        </p:spPr>
      </p:pic>
      <p:sp>
        <p:nvSpPr>
          <p:cNvPr id="6" name="Tekstfelt 5">
            <a:extLst>
              <a:ext uri="{FF2B5EF4-FFF2-40B4-BE49-F238E27FC236}">
                <a16:creationId xmlns:a16="http://schemas.microsoft.com/office/drawing/2014/main" id="{44ED2B27-D60E-2260-4EBE-F8361A61EE48}"/>
              </a:ext>
            </a:extLst>
          </p:cNvPr>
          <p:cNvSpPr txBox="1"/>
          <p:nvPr/>
        </p:nvSpPr>
        <p:spPr>
          <a:xfrm>
            <a:off x="424767" y="6233890"/>
            <a:ext cx="4067417" cy="584775"/>
          </a:xfrm>
          <a:prstGeom prst="rect">
            <a:avLst/>
          </a:prstGeom>
          <a:solidFill>
            <a:schemeClr val="accent3">
              <a:lumMod val="20000"/>
              <a:lumOff val="80000"/>
            </a:schemeClr>
          </a:solidFill>
          <a:ln w="28575">
            <a:noFill/>
          </a:ln>
        </p:spPr>
        <p:txBody>
          <a:bodyPr wrap="square" rtlCol="0">
            <a:spAutoFit/>
          </a:bodyPr>
          <a:lstStyle/>
          <a:p>
            <a:r>
              <a:rPr lang="da-DK" sz="1600" dirty="0"/>
              <a:t>Galler dræber sin kvinde, ca. 220 f.Kr., Termemusset, Rom</a:t>
            </a:r>
          </a:p>
        </p:txBody>
      </p:sp>
    </p:spTree>
    <p:extLst>
      <p:ext uri="{BB962C8B-B14F-4D97-AF65-F5344CB8AC3E}">
        <p14:creationId xmlns:p14="http://schemas.microsoft.com/office/powerpoint/2010/main" val="38582184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5" name="Tekstfelt 4">
            <a:extLst>
              <a:ext uri="{FF2B5EF4-FFF2-40B4-BE49-F238E27FC236}">
                <a16:creationId xmlns:a16="http://schemas.microsoft.com/office/drawing/2014/main" id="{C7C80F46-880D-F020-B5E3-965843D41E91}"/>
              </a:ext>
            </a:extLst>
          </p:cNvPr>
          <p:cNvSpPr txBox="1"/>
          <p:nvPr/>
        </p:nvSpPr>
        <p:spPr>
          <a:xfrm>
            <a:off x="5412704" y="1501783"/>
            <a:ext cx="6767059" cy="5693866"/>
          </a:xfrm>
          <a:prstGeom prst="rect">
            <a:avLst/>
          </a:prstGeom>
          <a:noFill/>
        </p:spPr>
        <p:txBody>
          <a:bodyPr wrap="square" rtlCol="0">
            <a:spAutoFit/>
          </a:bodyPr>
          <a:lstStyle/>
          <a:p>
            <a:r>
              <a:rPr lang="da-DK" sz="2000" b="1" u="sng" dirty="0">
                <a:solidFill>
                  <a:schemeClr val="accent1"/>
                </a:solidFill>
              </a:rPr>
              <a:t>Skulpturerne i hellenistisk tid er præget af tre tendenser:</a:t>
            </a:r>
          </a:p>
          <a:p>
            <a:pPr marL="342900" indent="-342900">
              <a:buFont typeface="Wingdings" pitchFamily="2" charset="2"/>
              <a:buChar char="§"/>
            </a:pPr>
            <a:r>
              <a:rPr lang="da-DK" b="1" dirty="0"/>
              <a:t>Motivrepertoiret udvidedes, </a:t>
            </a:r>
            <a:r>
              <a:rPr lang="da-DK" dirty="0"/>
              <a:t>man inddrog flere nye motiver og skildrede mennesket realistisk. Fremmede folkeslag, gamle og unge mennesker, barndommen, fattige fiskere og fordrukne koner, den sovende, den legende osv. Motivvalget spændte fra dramatiske mytologiske scener til helt almindelige hverdagssituationer (genrerealismen). </a:t>
            </a:r>
          </a:p>
          <a:p>
            <a:pPr marL="342900" indent="-342900">
              <a:buFont typeface="Wingdings" pitchFamily="2" charset="2"/>
              <a:buChar char="§"/>
            </a:pPr>
            <a:endParaRPr lang="da-DK" b="1" dirty="0"/>
          </a:p>
          <a:p>
            <a:pPr marL="342900" indent="-342900">
              <a:buFont typeface="Wingdings" pitchFamily="2" charset="2"/>
              <a:buChar char="§"/>
            </a:pPr>
            <a:r>
              <a:rPr lang="da-DK" b="1" dirty="0"/>
              <a:t>Dybere ned i karakteristikken af følelseslivet</a:t>
            </a:r>
            <a:r>
              <a:rPr lang="da-DK" dirty="0"/>
              <a:t>, med særlig understregning af afbildningen af smerte og lidelse, som formidledes gennem forvredne ansigtsudtryk, </a:t>
            </a:r>
            <a:r>
              <a:rPr lang="da-DK" b="1" dirty="0"/>
              <a:t>urolige draperinger og voldsomme kropsstillinger</a:t>
            </a:r>
            <a:r>
              <a:rPr lang="da-DK" dirty="0"/>
              <a:t>. Derfor omtales hellenistisk skulptur ofte som forfladiget, </a:t>
            </a:r>
            <a:r>
              <a:rPr lang="da-DK" b="1" dirty="0"/>
              <a:t>forvrænget, vulgariseret og teatralsk</a:t>
            </a:r>
          </a:p>
          <a:p>
            <a:pPr marL="342900" indent="-342900">
              <a:buFont typeface="Wingdings" pitchFamily="2" charset="2"/>
              <a:buChar char="§"/>
            </a:pPr>
            <a:endParaRPr lang="da-DK" b="1" dirty="0"/>
          </a:p>
          <a:p>
            <a:pPr marL="342900" indent="-342900">
              <a:buFont typeface="Wingdings" pitchFamily="2" charset="2"/>
              <a:buChar char="§"/>
            </a:pPr>
            <a:r>
              <a:rPr lang="da-DK" b="1" dirty="0"/>
              <a:t>Formmæssige fornyelser</a:t>
            </a:r>
          </a:p>
          <a:p>
            <a:pPr marL="342900" indent="-342900">
              <a:buFont typeface="Wingdings" pitchFamily="2" charset="2"/>
              <a:buChar char="§"/>
            </a:pPr>
            <a:endParaRPr lang="da-DK" b="1" dirty="0"/>
          </a:p>
          <a:p>
            <a:pPr marL="342900" indent="-342900">
              <a:buFont typeface="Wingdings" pitchFamily="2" charset="2"/>
              <a:buChar char="§"/>
            </a:pPr>
            <a:endParaRPr lang="da-DK" b="1" dirty="0"/>
          </a:p>
        </p:txBody>
      </p:sp>
      <p:pic>
        <p:nvPicPr>
          <p:cNvPr id="3" name="Pladsholder til indhold 7">
            <a:extLst>
              <a:ext uri="{FF2B5EF4-FFF2-40B4-BE49-F238E27FC236}">
                <a16:creationId xmlns:a16="http://schemas.microsoft.com/office/drawing/2014/main" id="{B7303044-308E-ADAA-2EB4-AD6899D8A62D}"/>
              </a:ext>
            </a:extLst>
          </p:cNvPr>
          <p:cNvPicPr>
            <a:picLocks noChangeAspect="1"/>
          </p:cNvPicPr>
          <p:nvPr/>
        </p:nvPicPr>
        <p:blipFill>
          <a:blip r:embed="rId3"/>
          <a:stretch>
            <a:fillRect/>
          </a:stretch>
        </p:blipFill>
        <p:spPr>
          <a:xfrm rot="16200000">
            <a:off x="-38566" y="1694527"/>
            <a:ext cx="5262981" cy="4367131"/>
          </a:xfrm>
          <a:prstGeom prst="rect">
            <a:avLst/>
          </a:prstGeom>
        </p:spPr>
      </p:pic>
      <p:sp>
        <p:nvSpPr>
          <p:cNvPr id="4" name="Tekstfelt 3">
            <a:extLst>
              <a:ext uri="{FF2B5EF4-FFF2-40B4-BE49-F238E27FC236}">
                <a16:creationId xmlns:a16="http://schemas.microsoft.com/office/drawing/2014/main" id="{1D249DCF-4752-A513-F05B-59E446594292}"/>
              </a:ext>
            </a:extLst>
          </p:cNvPr>
          <p:cNvSpPr txBox="1"/>
          <p:nvPr/>
        </p:nvSpPr>
        <p:spPr>
          <a:xfrm>
            <a:off x="409357" y="6233890"/>
            <a:ext cx="4367131" cy="738664"/>
          </a:xfrm>
          <a:prstGeom prst="rect">
            <a:avLst/>
          </a:prstGeom>
          <a:solidFill>
            <a:schemeClr val="accent3">
              <a:lumMod val="20000"/>
              <a:lumOff val="80000"/>
            </a:schemeClr>
          </a:solidFill>
        </p:spPr>
        <p:txBody>
          <a:bodyPr wrap="square" rtlCol="0">
            <a:spAutoFit/>
          </a:bodyPr>
          <a:lstStyle/>
          <a:p>
            <a:r>
              <a:rPr lang="da-DK" sz="1400" dirty="0"/>
              <a:t>To vinkler af Den dansende Faun, romersk bronzekopi af græsk original, første halvdel af 3. årh. f.Kr.</a:t>
            </a:r>
          </a:p>
        </p:txBody>
      </p:sp>
    </p:spTree>
    <p:extLst>
      <p:ext uri="{BB962C8B-B14F-4D97-AF65-F5344CB8AC3E}">
        <p14:creationId xmlns:p14="http://schemas.microsoft.com/office/powerpoint/2010/main" val="16054034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12735B-93EB-CEBF-7B27-8ECA117CCCB4}"/>
              </a:ext>
            </a:extLst>
          </p:cNvPr>
          <p:cNvSpPr>
            <a:spLocks noGrp="1"/>
          </p:cNvSpPr>
          <p:nvPr>
            <p:ph type="title"/>
          </p:nvPr>
        </p:nvSpPr>
        <p:spPr/>
        <p:txBody>
          <a:bodyPr/>
          <a:lstStyle/>
          <a:p>
            <a:r>
              <a:rPr lang="da-DK" dirty="0"/>
              <a:t>Hellenistisk tid (323 – 31 f.Kr.) </a:t>
            </a:r>
          </a:p>
        </p:txBody>
      </p:sp>
      <p:sp>
        <p:nvSpPr>
          <p:cNvPr id="3" name="Pladsholder til indhold 2">
            <a:extLst>
              <a:ext uri="{FF2B5EF4-FFF2-40B4-BE49-F238E27FC236}">
                <a16:creationId xmlns:a16="http://schemas.microsoft.com/office/drawing/2014/main" id="{0EE3CBC2-E25A-E3E1-39F4-F47978066136}"/>
              </a:ext>
            </a:extLst>
          </p:cNvPr>
          <p:cNvSpPr>
            <a:spLocks noGrp="1"/>
          </p:cNvSpPr>
          <p:nvPr>
            <p:ph idx="1"/>
          </p:nvPr>
        </p:nvSpPr>
        <p:spPr>
          <a:xfrm>
            <a:off x="6096000" y="1467293"/>
            <a:ext cx="5408612" cy="5007935"/>
          </a:xfrm>
        </p:spPr>
        <p:txBody>
          <a:bodyPr>
            <a:normAutofit fontScale="92500" lnSpcReduction="20000"/>
          </a:bodyPr>
          <a:lstStyle/>
          <a:p>
            <a:r>
              <a:rPr lang="da-DK" sz="2800" b="1" u="sng" dirty="0">
                <a:solidFill>
                  <a:schemeClr val="accent1"/>
                </a:solidFill>
              </a:rPr>
              <a:t>Skulpturerne i hellenistisk tid er præget af tre tendenser:</a:t>
            </a:r>
          </a:p>
          <a:p>
            <a:r>
              <a:rPr lang="da-DK" sz="2400" b="1" dirty="0"/>
              <a:t>Motivrepertoiret udvidedes, </a:t>
            </a:r>
          </a:p>
          <a:p>
            <a:r>
              <a:rPr lang="da-DK" sz="2400" b="1" dirty="0"/>
              <a:t>Søgte dybere ned i karakteristikken af følelseslivet </a:t>
            </a:r>
          </a:p>
          <a:p>
            <a:r>
              <a:rPr lang="da-DK" sz="2400" b="1" dirty="0"/>
              <a:t>Formmæssige fornyelser</a:t>
            </a:r>
            <a:r>
              <a:rPr lang="da-DK" sz="2400" dirty="0"/>
              <a:t>, ved hellenistisk tids begyndelse gav anatomien, proportionerne og bevægelse ingen problemer. Det nye den hellenistisk skulptur kunne bringe var </a:t>
            </a:r>
            <a:r>
              <a:rPr lang="da-DK" sz="2400" b="1" dirty="0"/>
              <a:t>forøgelse, overdrevenhed og intensivering </a:t>
            </a:r>
            <a:r>
              <a:rPr lang="da-DK" sz="2400" dirty="0"/>
              <a:t>af alle kunstneriske virkemidler, f.eks. fritstående </a:t>
            </a:r>
            <a:r>
              <a:rPr lang="da-DK" sz="2400" b="1" dirty="0"/>
              <a:t>skulpturgrupper</a:t>
            </a:r>
            <a:r>
              <a:rPr lang="da-DK" sz="2400" dirty="0"/>
              <a:t>, </a:t>
            </a:r>
            <a:r>
              <a:rPr lang="da-DK" sz="2400" b="1" dirty="0"/>
              <a:t>totale brud med frontaliteten, helt nye og dynamiske </a:t>
            </a:r>
            <a:r>
              <a:rPr lang="da-DK" sz="2400" b="1" dirty="0" err="1"/>
              <a:t>standmotiver</a:t>
            </a:r>
            <a:r>
              <a:rPr lang="da-DK" sz="2400" b="1" dirty="0"/>
              <a:t> </a:t>
            </a:r>
            <a:r>
              <a:rPr lang="da-DK" sz="2400" b="1" dirty="0" err="1"/>
              <a:t>o.lign</a:t>
            </a:r>
            <a:r>
              <a:rPr lang="da-DK" sz="2400" b="1" dirty="0"/>
              <a:t>.</a:t>
            </a:r>
          </a:p>
          <a:p>
            <a:endParaRPr lang="da-DK" sz="2400" dirty="0"/>
          </a:p>
          <a:p>
            <a:endParaRPr lang="da-DK" sz="2400" dirty="0"/>
          </a:p>
        </p:txBody>
      </p:sp>
      <p:sp>
        <p:nvSpPr>
          <p:cNvPr id="6" name="Tekstfelt 5">
            <a:extLst>
              <a:ext uri="{FF2B5EF4-FFF2-40B4-BE49-F238E27FC236}">
                <a16:creationId xmlns:a16="http://schemas.microsoft.com/office/drawing/2014/main" id="{7967FFE5-4E00-C7ED-479A-71A15F87698C}"/>
              </a:ext>
            </a:extLst>
          </p:cNvPr>
          <p:cNvSpPr txBox="1"/>
          <p:nvPr/>
        </p:nvSpPr>
        <p:spPr>
          <a:xfrm>
            <a:off x="251119" y="6329686"/>
            <a:ext cx="5584602" cy="338554"/>
          </a:xfrm>
          <a:prstGeom prst="rect">
            <a:avLst/>
          </a:prstGeom>
          <a:solidFill>
            <a:schemeClr val="accent3">
              <a:lumMod val="20000"/>
              <a:lumOff val="80000"/>
            </a:schemeClr>
          </a:solidFill>
        </p:spPr>
        <p:txBody>
          <a:bodyPr wrap="square" rtlCol="0">
            <a:spAutoFit/>
          </a:bodyPr>
          <a:lstStyle/>
          <a:p>
            <a:r>
              <a:rPr lang="da-DK" sz="1600" dirty="0" err="1"/>
              <a:t>Laokoon</a:t>
            </a:r>
            <a:r>
              <a:rPr lang="da-DK" sz="1600" dirty="0"/>
              <a:t>-gruppen (ca. 100 f.Kr., </a:t>
            </a:r>
            <a:r>
              <a:rPr lang="da-DK" sz="1600" dirty="0" err="1"/>
              <a:t>Vatikanmuseet</a:t>
            </a:r>
            <a:r>
              <a:rPr lang="da-DK" sz="1600" dirty="0"/>
              <a:t> Rom)</a:t>
            </a:r>
          </a:p>
        </p:txBody>
      </p:sp>
      <p:pic>
        <p:nvPicPr>
          <p:cNvPr id="7" name="Billede 6" descr="undefined">
            <a:extLst>
              <a:ext uri="{FF2B5EF4-FFF2-40B4-BE49-F238E27FC236}">
                <a16:creationId xmlns:a16="http://schemas.microsoft.com/office/drawing/2014/main" id="{F657EFC5-2FFF-B4B4-100D-0640CFE7C8A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1119" y="1371035"/>
            <a:ext cx="5506237" cy="4958651"/>
          </a:xfrm>
          <a:prstGeom prst="rect">
            <a:avLst/>
          </a:prstGeom>
          <a:noFill/>
          <a:ln>
            <a:noFill/>
          </a:ln>
        </p:spPr>
      </p:pic>
    </p:spTree>
    <p:extLst>
      <p:ext uri="{BB962C8B-B14F-4D97-AF65-F5344CB8AC3E}">
        <p14:creationId xmlns:p14="http://schemas.microsoft.com/office/powerpoint/2010/main" val="19577536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undefined">
            <a:extLst>
              <a:ext uri="{FF2B5EF4-FFF2-40B4-BE49-F238E27FC236}">
                <a16:creationId xmlns:a16="http://schemas.microsoft.com/office/drawing/2014/main" id="{7055D8E4-F72F-C853-8808-2650E617F1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926" y="2575597"/>
            <a:ext cx="2709941" cy="426793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ACADC557-3A57-991E-2024-8DC04884EA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51409" y="2583693"/>
            <a:ext cx="2260938" cy="4192468"/>
          </a:xfrm>
          <a:prstGeom prst="rect">
            <a:avLst/>
          </a:prstGeom>
          <a:noFill/>
          <a:extLst>
            <a:ext uri="{909E8E84-426E-40DD-AFC4-6F175D3DCCD1}">
              <a14:hiddenFill xmlns:a14="http://schemas.microsoft.com/office/drawing/2010/main">
                <a:solidFill>
                  <a:srgbClr val="FFFFFF"/>
                </a:solidFill>
              </a14:hiddenFill>
            </a:ext>
          </a:extLst>
        </p:spPr>
      </p:pic>
      <p:pic>
        <p:nvPicPr>
          <p:cNvPr id="13" name="Billede 21" descr="Billedresultat for zeus artemision">
            <a:extLst>
              <a:ext uri="{FF2B5EF4-FFF2-40B4-BE49-F238E27FC236}">
                <a16:creationId xmlns:a16="http://schemas.microsoft.com/office/drawing/2014/main" id="{BCB72112-5104-A64D-BF9C-792038E2F723}"/>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3679749" y="2555049"/>
            <a:ext cx="2966269" cy="4246545"/>
          </a:xfrm>
          <a:prstGeom prst="rect">
            <a:avLst/>
          </a:prstGeom>
          <a:noFill/>
          <a:extLst>
            <a:ext uri="{909E8E84-426E-40DD-AFC4-6F175D3DCCD1}">
              <a14:hiddenFill xmlns:a14="http://schemas.microsoft.com/office/drawing/2010/main">
                <a:solidFill>
                  <a:srgbClr val="FFFFFF"/>
                </a:solidFill>
              </a14:hiddenFill>
            </a:ext>
          </a:extLst>
        </p:spPr>
      </p:pic>
      <p:pic>
        <p:nvPicPr>
          <p:cNvPr id="15" name="Billede 14">
            <a:extLst>
              <a:ext uri="{FF2B5EF4-FFF2-40B4-BE49-F238E27FC236}">
                <a16:creationId xmlns:a16="http://schemas.microsoft.com/office/drawing/2014/main" id="{8CEDF2C7-4604-2949-BBF3-B5B8A0A4C6B3}"/>
              </a:ext>
            </a:extLst>
          </p:cNvPr>
          <p:cNvPicPr>
            <a:picLocks noChangeAspect="1"/>
          </p:cNvPicPr>
          <p:nvPr/>
        </p:nvPicPr>
        <p:blipFill>
          <a:blip r:embed="rId7"/>
          <a:stretch>
            <a:fillRect/>
          </a:stretch>
        </p:blipFill>
        <p:spPr>
          <a:xfrm>
            <a:off x="9622174" y="2583693"/>
            <a:ext cx="2552971" cy="4231193"/>
          </a:xfrm>
          <a:prstGeom prst="rect">
            <a:avLst/>
          </a:prstGeom>
        </p:spPr>
      </p:pic>
      <p:sp>
        <p:nvSpPr>
          <p:cNvPr id="3" name="Pladsholder til indhold 2">
            <a:extLst>
              <a:ext uri="{FF2B5EF4-FFF2-40B4-BE49-F238E27FC236}">
                <a16:creationId xmlns:a16="http://schemas.microsoft.com/office/drawing/2014/main" id="{A866DCF8-6123-C941-8328-9E64CEB94884}"/>
              </a:ext>
            </a:extLst>
          </p:cNvPr>
          <p:cNvSpPr>
            <a:spLocks noGrp="1"/>
          </p:cNvSpPr>
          <p:nvPr>
            <p:ph idx="1"/>
          </p:nvPr>
        </p:nvSpPr>
        <p:spPr>
          <a:xfrm>
            <a:off x="1219200" y="7433733"/>
            <a:ext cx="9601200" cy="3581400"/>
          </a:xfrm>
        </p:spPr>
        <p:txBody>
          <a:bodyPr/>
          <a:lstStyle/>
          <a:p>
            <a:endParaRPr lang="da-DK" dirty="0"/>
          </a:p>
        </p:txBody>
      </p:sp>
      <p:sp>
        <p:nvSpPr>
          <p:cNvPr id="6" name="Tekstfelt 5">
            <a:extLst>
              <a:ext uri="{FF2B5EF4-FFF2-40B4-BE49-F238E27FC236}">
                <a16:creationId xmlns:a16="http://schemas.microsoft.com/office/drawing/2014/main" id="{9E1436A2-7774-C346-BB0D-2152A947CB47}"/>
              </a:ext>
            </a:extLst>
          </p:cNvPr>
          <p:cNvSpPr txBox="1"/>
          <p:nvPr/>
        </p:nvSpPr>
        <p:spPr>
          <a:xfrm>
            <a:off x="1371600" y="2569517"/>
            <a:ext cx="184731" cy="707886"/>
          </a:xfrm>
          <a:prstGeom prst="rect">
            <a:avLst/>
          </a:prstGeom>
          <a:noFill/>
        </p:spPr>
        <p:txBody>
          <a:bodyPr wrap="none" rtlCol="0">
            <a:spAutoFit/>
          </a:bodyPr>
          <a:lstStyle/>
          <a:p>
            <a:endParaRPr lang="da-DK" sz="2000" dirty="0"/>
          </a:p>
          <a:p>
            <a:endParaRPr lang="da-DK" sz="2000" dirty="0"/>
          </a:p>
        </p:txBody>
      </p:sp>
      <p:sp>
        <p:nvSpPr>
          <p:cNvPr id="5" name="Tekstfelt 4">
            <a:extLst>
              <a:ext uri="{FF2B5EF4-FFF2-40B4-BE49-F238E27FC236}">
                <a16:creationId xmlns:a16="http://schemas.microsoft.com/office/drawing/2014/main" id="{D98715BC-6BD1-5047-8096-822CCC4D241E}"/>
              </a:ext>
            </a:extLst>
          </p:cNvPr>
          <p:cNvSpPr txBox="1"/>
          <p:nvPr/>
        </p:nvSpPr>
        <p:spPr>
          <a:xfrm>
            <a:off x="1556331" y="897720"/>
            <a:ext cx="10654306" cy="1569660"/>
          </a:xfrm>
          <a:prstGeom prst="rect">
            <a:avLst/>
          </a:prstGeom>
          <a:noFill/>
        </p:spPr>
        <p:txBody>
          <a:bodyPr wrap="square" rtlCol="0">
            <a:spAutoFit/>
          </a:bodyPr>
          <a:lstStyle/>
          <a:p>
            <a:r>
              <a:rPr lang="da-DK" sz="2400" b="1" dirty="0">
                <a:solidFill>
                  <a:srgbClr val="FFC000"/>
                </a:solidFill>
              </a:rPr>
              <a:t>Skulpturerne i hellenistisk tid er præget af tre tendenser:</a:t>
            </a:r>
            <a:endParaRPr lang="da-DK" sz="3200" b="1" dirty="0"/>
          </a:p>
          <a:p>
            <a:pPr marL="342900" indent="-342900">
              <a:buFont typeface="Wingdings" pitchFamily="2" charset="2"/>
              <a:buChar char="§"/>
            </a:pPr>
            <a:r>
              <a:rPr lang="da-DK" b="1" dirty="0"/>
              <a:t>Formmæssige fornyelser, </a:t>
            </a:r>
            <a:r>
              <a:rPr lang="da-DK" dirty="0"/>
              <a:t>ved hellenistisk tids begyndelse gav anatomien, proportionerne og bevægelse ingen problemer. Det nye den hellenistisk skulptur kunne bringe var forøgelse, overdrevenhed og intensivering af alle kunstneriske virkemidler, f.eks. fritstående skulpturgrupper, </a:t>
            </a:r>
            <a:r>
              <a:rPr lang="da-DK" u="sng" dirty="0">
                <a:solidFill>
                  <a:srgbClr val="FF0000"/>
                </a:solidFill>
              </a:rPr>
              <a:t>totale brud med frontaliteten</a:t>
            </a:r>
            <a:r>
              <a:rPr lang="da-DK" dirty="0"/>
              <a:t>, helt nye og dynamiske </a:t>
            </a:r>
            <a:r>
              <a:rPr lang="da-DK" dirty="0" err="1"/>
              <a:t>standmotiver</a:t>
            </a:r>
            <a:r>
              <a:rPr lang="da-DK" dirty="0"/>
              <a:t> </a:t>
            </a:r>
            <a:r>
              <a:rPr lang="da-DK" dirty="0" err="1"/>
              <a:t>o.lign</a:t>
            </a:r>
            <a:r>
              <a:rPr lang="da-DK" dirty="0"/>
              <a:t>.</a:t>
            </a:r>
            <a:endParaRPr lang="da-DK" b="1" dirty="0"/>
          </a:p>
        </p:txBody>
      </p:sp>
      <p:sp>
        <p:nvSpPr>
          <p:cNvPr id="7" name="Rektangel 6">
            <a:extLst>
              <a:ext uri="{FF2B5EF4-FFF2-40B4-BE49-F238E27FC236}">
                <a16:creationId xmlns:a16="http://schemas.microsoft.com/office/drawing/2014/main" id="{02537FE2-3804-0146-B053-D93C79DAAFAA}"/>
              </a:ext>
            </a:extLst>
          </p:cNvPr>
          <p:cNvSpPr/>
          <p:nvPr/>
        </p:nvSpPr>
        <p:spPr>
          <a:xfrm>
            <a:off x="401482" y="2569517"/>
            <a:ext cx="2727385" cy="4288483"/>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Rektangel 8">
            <a:extLst>
              <a:ext uri="{FF2B5EF4-FFF2-40B4-BE49-F238E27FC236}">
                <a16:creationId xmlns:a16="http://schemas.microsoft.com/office/drawing/2014/main" id="{DBC422D2-D2A7-7840-A5B5-8BBB52481BC8}"/>
              </a:ext>
            </a:extLst>
          </p:cNvPr>
          <p:cNvSpPr/>
          <p:nvPr/>
        </p:nvSpPr>
        <p:spPr>
          <a:xfrm>
            <a:off x="7051409" y="2569515"/>
            <a:ext cx="2260938" cy="4227305"/>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a-DK" b="1" dirty="0"/>
          </a:p>
          <a:p>
            <a:endParaRPr lang="da-DK" b="1" dirty="0"/>
          </a:p>
          <a:p>
            <a:endParaRPr lang="da-DK" b="1" dirty="0"/>
          </a:p>
          <a:p>
            <a:endParaRPr lang="da-DK" b="1" dirty="0"/>
          </a:p>
          <a:p>
            <a:endParaRPr lang="da-DK" b="1" dirty="0"/>
          </a:p>
          <a:p>
            <a:endParaRPr lang="da-DK" b="1" dirty="0"/>
          </a:p>
          <a:p>
            <a:endParaRPr lang="da-DK" b="1" dirty="0"/>
          </a:p>
          <a:p>
            <a:endParaRPr lang="da-DK" b="1" dirty="0"/>
          </a:p>
          <a:p>
            <a:endParaRPr lang="da-DK" b="1" dirty="0"/>
          </a:p>
          <a:p>
            <a:endParaRPr lang="da-DK" b="1" dirty="0"/>
          </a:p>
          <a:p>
            <a:pPr algn="ctr"/>
            <a:r>
              <a:rPr lang="nn-NO" dirty="0">
                <a:latin typeface="Hoefler Text" panose="02030602050506020203" pitchFamily="18" charset="77"/>
              </a:rPr>
              <a:t>Spydbæreren (ca. 440 f.Kr., Nationalmuseet i Napoli)</a:t>
            </a:r>
          </a:p>
          <a:p>
            <a:pPr algn="ctr"/>
            <a:endParaRPr lang="da-DK" dirty="0"/>
          </a:p>
        </p:txBody>
      </p:sp>
      <p:sp>
        <p:nvSpPr>
          <p:cNvPr id="10" name="Rektangel 9">
            <a:extLst>
              <a:ext uri="{FF2B5EF4-FFF2-40B4-BE49-F238E27FC236}">
                <a16:creationId xmlns:a16="http://schemas.microsoft.com/office/drawing/2014/main" id="{8878ABB6-C1F7-CC4C-86CB-0FEE16A99C36}"/>
              </a:ext>
            </a:extLst>
          </p:cNvPr>
          <p:cNvSpPr/>
          <p:nvPr/>
        </p:nvSpPr>
        <p:spPr>
          <a:xfrm>
            <a:off x="9630087" y="2569515"/>
            <a:ext cx="2537144" cy="4288483"/>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a-DK" b="1" dirty="0"/>
          </a:p>
          <a:p>
            <a:endParaRPr lang="da-DK" b="1" dirty="0"/>
          </a:p>
          <a:p>
            <a:endParaRPr lang="da-DK" b="1" dirty="0"/>
          </a:p>
          <a:p>
            <a:endParaRPr lang="da-DK" b="1" dirty="0"/>
          </a:p>
          <a:p>
            <a:endParaRPr lang="da-DK" b="1" dirty="0"/>
          </a:p>
          <a:p>
            <a:endParaRPr lang="da-DK" b="1" dirty="0"/>
          </a:p>
          <a:p>
            <a:endParaRPr lang="da-DK" b="1" dirty="0"/>
          </a:p>
          <a:p>
            <a:endParaRPr lang="da-DK" b="1" dirty="0"/>
          </a:p>
          <a:p>
            <a:endParaRPr lang="da-DK" b="1" dirty="0"/>
          </a:p>
          <a:p>
            <a:endParaRPr lang="da-DK" b="1" dirty="0"/>
          </a:p>
          <a:p>
            <a:r>
              <a:rPr lang="da-DK" i="1" dirty="0">
                <a:latin typeface="Hoefler Text" panose="02030602050506020203" pitchFamily="18" charset="77"/>
              </a:rPr>
              <a:t>Afrodite fra </a:t>
            </a:r>
            <a:r>
              <a:rPr lang="da-DK" i="1" dirty="0" err="1">
                <a:latin typeface="Hoefler Text" panose="02030602050506020203" pitchFamily="18" charset="77"/>
              </a:rPr>
              <a:t>Knidos</a:t>
            </a:r>
            <a:r>
              <a:rPr lang="da-DK" dirty="0">
                <a:latin typeface="Hoefler Text" panose="02030602050506020203" pitchFamily="18" charset="77"/>
              </a:rPr>
              <a:t>, </a:t>
            </a:r>
            <a:r>
              <a:rPr lang="da-DK" dirty="0" err="1">
                <a:latin typeface="Hoefler Text" panose="02030602050506020203" pitchFamily="18" charset="77"/>
              </a:rPr>
              <a:t>Praxiteles</a:t>
            </a:r>
            <a:r>
              <a:rPr lang="da-DK" dirty="0">
                <a:latin typeface="Hoefler Text" panose="02030602050506020203" pitchFamily="18" charset="77"/>
              </a:rPr>
              <a:t>, ca. 370 f.Kr. </a:t>
            </a:r>
            <a:r>
              <a:rPr lang="da-DK" dirty="0" err="1">
                <a:latin typeface="Hoefler Text" panose="02030602050506020203" pitchFamily="18" charset="77"/>
              </a:rPr>
              <a:t>Vatikanmuseet</a:t>
            </a:r>
            <a:r>
              <a:rPr lang="da-DK" dirty="0">
                <a:latin typeface="Hoefler Text" panose="02030602050506020203" pitchFamily="18" charset="77"/>
              </a:rPr>
              <a:t>, Rom.</a:t>
            </a:r>
          </a:p>
          <a:p>
            <a:pPr algn="ctr"/>
            <a:endParaRPr lang="da-DK" dirty="0"/>
          </a:p>
        </p:txBody>
      </p:sp>
      <p:sp>
        <p:nvSpPr>
          <p:cNvPr id="11" name="Tekstfelt 10">
            <a:extLst>
              <a:ext uri="{FF2B5EF4-FFF2-40B4-BE49-F238E27FC236}">
                <a16:creationId xmlns:a16="http://schemas.microsoft.com/office/drawing/2014/main" id="{529E4364-6E8C-2A4C-A675-C702A48C995F}"/>
              </a:ext>
            </a:extLst>
          </p:cNvPr>
          <p:cNvSpPr txBox="1"/>
          <p:nvPr/>
        </p:nvSpPr>
        <p:spPr>
          <a:xfrm>
            <a:off x="827993" y="5802517"/>
            <a:ext cx="2500976" cy="646331"/>
          </a:xfrm>
          <a:prstGeom prst="rect">
            <a:avLst/>
          </a:prstGeom>
          <a:noFill/>
        </p:spPr>
        <p:txBody>
          <a:bodyPr wrap="square" rtlCol="0">
            <a:spAutoFit/>
          </a:bodyPr>
          <a:lstStyle/>
          <a:p>
            <a:r>
              <a:rPr lang="en-US" dirty="0">
                <a:solidFill>
                  <a:schemeClr val="bg1"/>
                </a:solidFill>
                <a:latin typeface="Hoefler Text" panose="02030602050506020203" pitchFamily="18" charset="77"/>
              </a:rPr>
              <a:t>New York-Kouros,</a:t>
            </a:r>
            <a:br>
              <a:rPr lang="en-US" dirty="0">
                <a:solidFill>
                  <a:schemeClr val="bg1"/>
                </a:solidFill>
                <a:latin typeface="Hoefler Text" panose="02030602050506020203" pitchFamily="18" charset="77"/>
              </a:rPr>
            </a:br>
            <a:r>
              <a:rPr lang="en-US" dirty="0">
                <a:solidFill>
                  <a:schemeClr val="bg1"/>
                </a:solidFill>
                <a:latin typeface="Hoefler Text" panose="02030602050506020203" pitchFamily="18" charset="77"/>
              </a:rPr>
              <a:t>600-580 </a:t>
            </a:r>
            <a:r>
              <a:rPr lang="en-US" dirty="0" err="1">
                <a:solidFill>
                  <a:schemeClr val="bg1"/>
                </a:solidFill>
                <a:latin typeface="Hoefler Text" panose="02030602050506020203" pitchFamily="18" charset="77"/>
              </a:rPr>
              <a:t>f.Kr</a:t>
            </a:r>
            <a:r>
              <a:rPr lang="en-US" dirty="0">
                <a:solidFill>
                  <a:schemeClr val="bg1"/>
                </a:solidFill>
                <a:latin typeface="Hoefler Text" panose="02030602050506020203" pitchFamily="18" charset="77"/>
              </a:rPr>
              <a:t>.</a:t>
            </a:r>
          </a:p>
        </p:txBody>
      </p:sp>
      <p:sp>
        <p:nvSpPr>
          <p:cNvPr id="16" name="Rektangel 15">
            <a:extLst>
              <a:ext uri="{FF2B5EF4-FFF2-40B4-BE49-F238E27FC236}">
                <a16:creationId xmlns:a16="http://schemas.microsoft.com/office/drawing/2014/main" id="{C228989C-EB1F-674A-B941-8A8A5F8615FF}"/>
              </a:ext>
            </a:extLst>
          </p:cNvPr>
          <p:cNvSpPr/>
          <p:nvPr/>
        </p:nvSpPr>
        <p:spPr>
          <a:xfrm>
            <a:off x="3659071" y="2555049"/>
            <a:ext cx="2986947" cy="4288483"/>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a-DK" b="1" dirty="0"/>
          </a:p>
          <a:p>
            <a:endParaRPr lang="da-DK" b="1" dirty="0"/>
          </a:p>
          <a:p>
            <a:endParaRPr lang="da-DK" b="1" dirty="0"/>
          </a:p>
          <a:p>
            <a:endParaRPr lang="da-DK" b="1" dirty="0"/>
          </a:p>
          <a:p>
            <a:endParaRPr lang="da-DK" b="1" dirty="0"/>
          </a:p>
          <a:p>
            <a:endParaRPr lang="da-DK" b="1" dirty="0"/>
          </a:p>
          <a:p>
            <a:endParaRPr lang="da-DK" b="1" dirty="0"/>
          </a:p>
          <a:p>
            <a:endParaRPr lang="da-DK" b="1" dirty="0"/>
          </a:p>
          <a:p>
            <a:endParaRPr lang="da-DK" b="1" dirty="0"/>
          </a:p>
          <a:p>
            <a:endParaRPr lang="da-DK" b="1" dirty="0">
              <a:latin typeface="Hoefler Text" panose="02030602050506020203" pitchFamily="18" charset="77"/>
            </a:endParaRPr>
          </a:p>
          <a:p>
            <a:r>
              <a:rPr lang="da-DK" dirty="0">
                <a:latin typeface="Hoefler Text" panose="02030602050506020203" pitchFamily="18" charset="77"/>
              </a:rPr>
              <a:t>Zeus </a:t>
            </a:r>
            <a:r>
              <a:rPr lang="da-DK" dirty="0" err="1">
                <a:latin typeface="Hoefler Text" panose="02030602050506020203" pitchFamily="18" charset="77"/>
              </a:rPr>
              <a:t>Artemision</a:t>
            </a:r>
            <a:r>
              <a:rPr lang="da-DK" dirty="0">
                <a:latin typeface="Hoefler Text" panose="02030602050506020203" pitchFamily="18" charset="77"/>
              </a:rPr>
              <a:t> (ca. 460 f.Kr., Nationalmuseet, Athen) </a:t>
            </a:r>
          </a:p>
          <a:p>
            <a:pPr algn="ctr"/>
            <a:endParaRPr lang="da-DK" dirty="0"/>
          </a:p>
        </p:txBody>
      </p:sp>
      <p:sp>
        <p:nvSpPr>
          <p:cNvPr id="17" name="Tekstfelt 16">
            <a:extLst>
              <a:ext uri="{FF2B5EF4-FFF2-40B4-BE49-F238E27FC236}">
                <a16:creationId xmlns:a16="http://schemas.microsoft.com/office/drawing/2014/main" id="{F9E43798-6ED4-D348-9C0A-D23A77346B9C}"/>
              </a:ext>
            </a:extLst>
          </p:cNvPr>
          <p:cNvSpPr txBox="1"/>
          <p:nvPr/>
        </p:nvSpPr>
        <p:spPr>
          <a:xfrm>
            <a:off x="1371600" y="2569515"/>
            <a:ext cx="1077539" cy="369332"/>
          </a:xfrm>
          <a:prstGeom prst="rect">
            <a:avLst/>
          </a:prstGeom>
          <a:noFill/>
        </p:spPr>
        <p:txBody>
          <a:bodyPr wrap="none" rtlCol="0">
            <a:spAutoFit/>
          </a:bodyPr>
          <a:lstStyle/>
          <a:p>
            <a:r>
              <a:rPr lang="da-DK" b="1" dirty="0">
                <a:solidFill>
                  <a:srgbClr val="FF0000"/>
                </a:solidFill>
                <a:latin typeface="Hoefler Text" panose="02030602050506020203" pitchFamily="18" charset="77"/>
              </a:rPr>
              <a:t>Arkaisk</a:t>
            </a:r>
          </a:p>
        </p:txBody>
      </p:sp>
      <p:sp>
        <p:nvSpPr>
          <p:cNvPr id="18" name="Tekstfelt 17">
            <a:extLst>
              <a:ext uri="{FF2B5EF4-FFF2-40B4-BE49-F238E27FC236}">
                <a16:creationId xmlns:a16="http://schemas.microsoft.com/office/drawing/2014/main" id="{55BF1985-2E9D-924B-BF6C-AA406660180E}"/>
              </a:ext>
            </a:extLst>
          </p:cNvPr>
          <p:cNvSpPr txBox="1"/>
          <p:nvPr/>
        </p:nvSpPr>
        <p:spPr>
          <a:xfrm>
            <a:off x="4223871" y="2615959"/>
            <a:ext cx="1784143" cy="369332"/>
          </a:xfrm>
          <a:prstGeom prst="rect">
            <a:avLst/>
          </a:prstGeom>
          <a:noFill/>
        </p:spPr>
        <p:txBody>
          <a:bodyPr wrap="none" rtlCol="0">
            <a:spAutoFit/>
          </a:bodyPr>
          <a:lstStyle/>
          <a:p>
            <a:r>
              <a:rPr lang="da-DK" b="1" dirty="0">
                <a:solidFill>
                  <a:srgbClr val="FF0000"/>
                </a:solidFill>
                <a:latin typeface="Hoefler Text" panose="02030602050506020203" pitchFamily="18" charset="77"/>
              </a:rPr>
              <a:t>Tidlig klassisk</a:t>
            </a:r>
          </a:p>
        </p:txBody>
      </p:sp>
      <p:sp>
        <p:nvSpPr>
          <p:cNvPr id="19" name="Tekstfelt 18">
            <a:extLst>
              <a:ext uri="{FF2B5EF4-FFF2-40B4-BE49-F238E27FC236}">
                <a16:creationId xmlns:a16="http://schemas.microsoft.com/office/drawing/2014/main" id="{CB7D166B-64A6-624D-B6D6-235FE89DFC2E}"/>
              </a:ext>
            </a:extLst>
          </p:cNvPr>
          <p:cNvSpPr txBox="1"/>
          <p:nvPr/>
        </p:nvSpPr>
        <p:spPr>
          <a:xfrm>
            <a:off x="7459354" y="2627193"/>
            <a:ext cx="1488484" cy="369332"/>
          </a:xfrm>
          <a:prstGeom prst="rect">
            <a:avLst/>
          </a:prstGeom>
          <a:noFill/>
        </p:spPr>
        <p:txBody>
          <a:bodyPr wrap="none" rtlCol="0">
            <a:spAutoFit/>
          </a:bodyPr>
          <a:lstStyle/>
          <a:p>
            <a:r>
              <a:rPr lang="da-DK" b="1" dirty="0">
                <a:solidFill>
                  <a:srgbClr val="FF0000"/>
                </a:solidFill>
                <a:latin typeface="Hoefler Text" panose="02030602050506020203" pitchFamily="18" charset="77"/>
              </a:rPr>
              <a:t>Højklassisk</a:t>
            </a:r>
          </a:p>
        </p:txBody>
      </p:sp>
      <p:sp>
        <p:nvSpPr>
          <p:cNvPr id="20" name="Tekstfelt 19">
            <a:extLst>
              <a:ext uri="{FF2B5EF4-FFF2-40B4-BE49-F238E27FC236}">
                <a16:creationId xmlns:a16="http://schemas.microsoft.com/office/drawing/2014/main" id="{D1A8EB1E-4C55-494C-8455-1F99BB23DC5F}"/>
              </a:ext>
            </a:extLst>
          </p:cNvPr>
          <p:cNvSpPr txBox="1"/>
          <p:nvPr/>
        </p:nvSpPr>
        <p:spPr>
          <a:xfrm>
            <a:off x="10381005" y="2621037"/>
            <a:ext cx="1494768" cy="369332"/>
          </a:xfrm>
          <a:prstGeom prst="rect">
            <a:avLst/>
          </a:prstGeom>
          <a:noFill/>
        </p:spPr>
        <p:txBody>
          <a:bodyPr wrap="none" rtlCol="0">
            <a:spAutoFit/>
          </a:bodyPr>
          <a:lstStyle/>
          <a:p>
            <a:r>
              <a:rPr lang="da-DK" b="1" dirty="0">
                <a:solidFill>
                  <a:srgbClr val="FF0000"/>
                </a:solidFill>
                <a:latin typeface="Hoefler Text" panose="02030602050506020203" pitchFamily="18" charset="77"/>
              </a:rPr>
              <a:t>Senklassisk</a:t>
            </a:r>
          </a:p>
        </p:txBody>
      </p:sp>
      <p:sp>
        <p:nvSpPr>
          <p:cNvPr id="8" name="Titel 1">
            <a:extLst>
              <a:ext uri="{FF2B5EF4-FFF2-40B4-BE49-F238E27FC236}">
                <a16:creationId xmlns:a16="http://schemas.microsoft.com/office/drawing/2014/main" id="{BAEBF8EC-2E05-9354-9DC3-FE8C9ECEB32F}"/>
              </a:ext>
            </a:extLst>
          </p:cNvPr>
          <p:cNvSpPr>
            <a:spLocks noGrp="1"/>
          </p:cNvSpPr>
          <p:nvPr>
            <p:ph type="title"/>
          </p:nvPr>
        </p:nvSpPr>
        <p:spPr>
          <a:xfrm>
            <a:off x="2592925" y="241334"/>
            <a:ext cx="8911687" cy="1280890"/>
          </a:xfrm>
        </p:spPr>
        <p:txBody>
          <a:bodyPr/>
          <a:lstStyle/>
          <a:p>
            <a:r>
              <a:rPr lang="da-DK" dirty="0"/>
              <a:t>Hellenistisk tid (323 – 31 f.Kr.) </a:t>
            </a:r>
          </a:p>
        </p:txBody>
      </p:sp>
    </p:spTree>
    <p:extLst>
      <p:ext uri="{BB962C8B-B14F-4D97-AF65-F5344CB8AC3E}">
        <p14:creationId xmlns:p14="http://schemas.microsoft.com/office/powerpoint/2010/main" val="140119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12735B-93EB-CEBF-7B27-8ECA117CCCB4}"/>
              </a:ext>
            </a:extLst>
          </p:cNvPr>
          <p:cNvSpPr>
            <a:spLocks noGrp="1"/>
          </p:cNvSpPr>
          <p:nvPr>
            <p:ph type="title"/>
          </p:nvPr>
        </p:nvSpPr>
        <p:spPr>
          <a:xfrm>
            <a:off x="160548" y="643461"/>
            <a:ext cx="8911687" cy="1280890"/>
          </a:xfrm>
        </p:spPr>
        <p:txBody>
          <a:bodyPr/>
          <a:lstStyle/>
          <a:p>
            <a:r>
              <a:rPr lang="da-DK" dirty="0"/>
              <a:t>Hellenistisk tid (323 – 31 f.Kr.) </a:t>
            </a:r>
          </a:p>
        </p:txBody>
      </p:sp>
      <p:sp>
        <p:nvSpPr>
          <p:cNvPr id="7" name="Pladsholder til indhold 6">
            <a:extLst>
              <a:ext uri="{FF2B5EF4-FFF2-40B4-BE49-F238E27FC236}">
                <a16:creationId xmlns:a16="http://schemas.microsoft.com/office/drawing/2014/main" id="{513B9735-650B-3F00-F0D8-FE8125F8BB29}"/>
              </a:ext>
            </a:extLst>
          </p:cNvPr>
          <p:cNvSpPr>
            <a:spLocks noGrp="1"/>
          </p:cNvSpPr>
          <p:nvPr>
            <p:ph idx="1"/>
          </p:nvPr>
        </p:nvSpPr>
        <p:spPr>
          <a:xfrm>
            <a:off x="1681052" y="6165248"/>
            <a:ext cx="10969348" cy="1067634"/>
          </a:xfrm>
        </p:spPr>
        <p:txBody>
          <a:bodyPr>
            <a:normAutofit/>
          </a:bodyPr>
          <a:lstStyle/>
          <a:p>
            <a:r>
              <a:rPr lang="da-DK" b="1" dirty="0"/>
              <a:t>Totale brud med frontaliteten! </a:t>
            </a:r>
            <a:r>
              <a:rPr lang="da-DK" dirty="0"/>
              <a:t>Skulpturen kan tilgås fra </a:t>
            </a:r>
            <a:r>
              <a:rPr lang="da-DK" b="1" dirty="0"/>
              <a:t>ALLE</a:t>
            </a:r>
            <a:r>
              <a:rPr lang="da-DK" dirty="0"/>
              <a:t> vinkler</a:t>
            </a:r>
          </a:p>
        </p:txBody>
      </p:sp>
      <p:pic>
        <p:nvPicPr>
          <p:cNvPr id="3074" name="Picture 2">
            <a:extLst>
              <a:ext uri="{FF2B5EF4-FFF2-40B4-BE49-F238E27FC236}">
                <a16:creationId xmlns:a16="http://schemas.microsoft.com/office/drawing/2014/main" id="{B012B37E-F891-D49B-2A33-5532BF4461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205" y="1627133"/>
            <a:ext cx="3275288" cy="438192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356454A0-1F9C-468F-7E90-032F4CC15A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8475" y="1628554"/>
            <a:ext cx="3951056" cy="437908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63DF1730-28CF-9A6C-F506-71632111EB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60905" y="78743"/>
            <a:ext cx="3003669" cy="410758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white marble sculpture laocoon,">
            <a:extLst>
              <a:ext uri="{FF2B5EF4-FFF2-40B4-BE49-F238E27FC236}">
                <a16:creationId xmlns:a16="http://schemas.microsoft.com/office/drawing/2014/main" id="{495C09C5-A5D5-5F43-310E-7D4D4155D06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36469" y="3535277"/>
            <a:ext cx="2655531" cy="3163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77602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8380FAC1-AF6D-EE84-D4E9-721AB71DA427}"/>
              </a:ext>
            </a:extLst>
          </p:cNvPr>
          <p:cNvSpPr>
            <a:spLocks noGrp="1"/>
          </p:cNvSpPr>
          <p:nvPr>
            <p:ph idx="1"/>
          </p:nvPr>
        </p:nvSpPr>
        <p:spPr/>
        <p:txBody>
          <a:bodyPr/>
          <a:lstStyle/>
          <a:p>
            <a:endParaRPr lang="da-DK" dirty="0"/>
          </a:p>
        </p:txBody>
      </p:sp>
      <p:pic>
        <p:nvPicPr>
          <p:cNvPr id="4" name="Picture 4">
            <a:extLst>
              <a:ext uri="{FF2B5EF4-FFF2-40B4-BE49-F238E27FC236}">
                <a16:creationId xmlns:a16="http://schemas.microsoft.com/office/drawing/2014/main" id="{589E137C-D408-1861-B090-1F05DBEE36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572" y="1673873"/>
            <a:ext cx="3951056" cy="4379087"/>
          </a:xfrm>
          <a:prstGeom prst="rect">
            <a:avLst/>
          </a:prstGeom>
          <a:noFill/>
          <a:extLst>
            <a:ext uri="{909E8E84-426E-40DD-AFC4-6F175D3DCCD1}">
              <a14:hiddenFill xmlns:a14="http://schemas.microsoft.com/office/drawing/2010/main">
                <a:solidFill>
                  <a:srgbClr val="FFFFFF"/>
                </a:solidFill>
              </a14:hiddenFill>
            </a:ext>
          </a:extLst>
        </p:spPr>
      </p:pic>
      <p:sp>
        <p:nvSpPr>
          <p:cNvPr id="6" name="Titel 1">
            <a:extLst>
              <a:ext uri="{FF2B5EF4-FFF2-40B4-BE49-F238E27FC236}">
                <a16:creationId xmlns:a16="http://schemas.microsoft.com/office/drawing/2014/main" id="{C3C6720B-AE54-CA72-DC6E-D7D50083EA36}"/>
              </a:ext>
            </a:extLst>
          </p:cNvPr>
          <p:cNvSpPr>
            <a:spLocks noGrp="1"/>
          </p:cNvSpPr>
          <p:nvPr>
            <p:ph type="title"/>
          </p:nvPr>
        </p:nvSpPr>
        <p:spPr>
          <a:xfrm>
            <a:off x="2592925" y="624110"/>
            <a:ext cx="8911687" cy="1280890"/>
          </a:xfrm>
        </p:spPr>
        <p:txBody>
          <a:bodyPr/>
          <a:lstStyle/>
          <a:p>
            <a:r>
              <a:rPr lang="da-DK" dirty="0"/>
              <a:t>Hellenistisk tid (323 – 31 f.Kr.) </a:t>
            </a:r>
          </a:p>
        </p:txBody>
      </p:sp>
      <p:pic>
        <p:nvPicPr>
          <p:cNvPr id="7" name="Pladsholder til indhold 7">
            <a:extLst>
              <a:ext uri="{FF2B5EF4-FFF2-40B4-BE49-F238E27FC236}">
                <a16:creationId xmlns:a16="http://schemas.microsoft.com/office/drawing/2014/main" id="{81C34CC8-1F2F-97D5-4D6E-19018AEE55F2}"/>
              </a:ext>
            </a:extLst>
          </p:cNvPr>
          <p:cNvPicPr>
            <a:picLocks noChangeAspect="1"/>
          </p:cNvPicPr>
          <p:nvPr/>
        </p:nvPicPr>
        <p:blipFill>
          <a:blip r:embed="rId4"/>
          <a:stretch>
            <a:fillRect/>
          </a:stretch>
        </p:blipFill>
        <p:spPr>
          <a:xfrm rot="16200000">
            <a:off x="3959729" y="1904832"/>
            <a:ext cx="4379088" cy="3633692"/>
          </a:xfrm>
          <a:prstGeom prst="rect">
            <a:avLst/>
          </a:prstGeom>
        </p:spPr>
      </p:pic>
      <p:sp>
        <p:nvSpPr>
          <p:cNvPr id="8" name="Tekstfelt 7">
            <a:extLst>
              <a:ext uri="{FF2B5EF4-FFF2-40B4-BE49-F238E27FC236}">
                <a16:creationId xmlns:a16="http://schemas.microsoft.com/office/drawing/2014/main" id="{FA0D7A43-22D8-9FFA-2D73-30064D392D8B}"/>
              </a:ext>
            </a:extLst>
          </p:cNvPr>
          <p:cNvSpPr txBox="1"/>
          <p:nvPr/>
        </p:nvSpPr>
        <p:spPr>
          <a:xfrm>
            <a:off x="4332425" y="5759584"/>
            <a:ext cx="3073580" cy="954107"/>
          </a:xfrm>
          <a:prstGeom prst="rect">
            <a:avLst/>
          </a:prstGeom>
          <a:solidFill>
            <a:schemeClr val="accent3">
              <a:lumMod val="20000"/>
              <a:lumOff val="80000"/>
            </a:schemeClr>
          </a:solidFill>
        </p:spPr>
        <p:txBody>
          <a:bodyPr wrap="square" rtlCol="0">
            <a:spAutoFit/>
          </a:bodyPr>
          <a:lstStyle/>
          <a:p>
            <a:r>
              <a:rPr lang="da-DK" sz="1400" dirty="0"/>
              <a:t>To vinkler af Den dansende Faun, romersk bronzekopi af græsk original, første halvdel af 3. årh. f.Kr.</a:t>
            </a:r>
          </a:p>
        </p:txBody>
      </p:sp>
      <p:pic>
        <p:nvPicPr>
          <p:cNvPr id="9" name="Billede 8">
            <a:extLst>
              <a:ext uri="{FF2B5EF4-FFF2-40B4-BE49-F238E27FC236}">
                <a16:creationId xmlns:a16="http://schemas.microsoft.com/office/drawing/2014/main" id="{EB89F426-6A80-4BFA-4C82-C4D663796A2B}"/>
              </a:ext>
            </a:extLst>
          </p:cNvPr>
          <p:cNvPicPr>
            <a:picLocks noChangeAspect="1"/>
          </p:cNvPicPr>
          <p:nvPr/>
        </p:nvPicPr>
        <p:blipFill>
          <a:blip r:embed="rId5"/>
          <a:stretch>
            <a:fillRect/>
          </a:stretch>
        </p:blipFill>
        <p:spPr>
          <a:xfrm>
            <a:off x="8096609" y="1673873"/>
            <a:ext cx="3725364" cy="4800949"/>
          </a:xfrm>
          <a:prstGeom prst="rect">
            <a:avLst/>
          </a:prstGeom>
          <a:ln>
            <a:noFill/>
          </a:ln>
        </p:spPr>
      </p:pic>
      <p:sp>
        <p:nvSpPr>
          <p:cNvPr id="10" name="Tekstfelt 9">
            <a:extLst>
              <a:ext uri="{FF2B5EF4-FFF2-40B4-BE49-F238E27FC236}">
                <a16:creationId xmlns:a16="http://schemas.microsoft.com/office/drawing/2014/main" id="{4310B0F4-44C2-FE73-708D-F924C5ACBBE0}"/>
              </a:ext>
            </a:extLst>
          </p:cNvPr>
          <p:cNvSpPr txBox="1"/>
          <p:nvPr/>
        </p:nvSpPr>
        <p:spPr>
          <a:xfrm>
            <a:off x="8096609" y="6091275"/>
            <a:ext cx="3279732" cy="584775"/>
          </a:xfrm>
          <a:prstGeom prst="rect">
            <a:avLst/>
          </a:prstGeom>
          <a:solidFill>
            <a:schemeClr val="accent3">
              <a:lumMod val="20000"/>
              <a:lumOff val="80000"/>
            </a:schemeClr>
          </a:solidFill>
          <a:ln w="28575">
            <a:noFill/>
          </a:ln>
        </p:spPr>
        <p:txBody>
          <a:bodyPr wrap="square" rtlCol="0">
            <a:spAutoFit/>
          </a:bodyPr>
          <a:lstStyle/>
          <a:p>
            <a:r>
              <a:rPr lang="da-DK" sz="1600" dirty="0"/>
              <a:t>Galler dræber sin kvinde, ca. 220 f.Kr., Termemusset, Rom</a:t>
            </a:r>
          </a:p>
        </p:txBody>
      </p:sp>
      <p:sp>
        <p:nvSpPr>
          <p:cNvPr id="11" name="Tekstfelt 10">
            <a:extLst>
              <a:ext uri="{FF2B5EF4-FFF2-40B4-BE49-F238E27FC236}">
                <a16:creationId xmlns:a16="http://schemas.microsoft.com/office/drawing/2014/main" id="{6AA81EE6-F001-477E-8941-A2C0A2AFCF51}"/>
              </a:ext>
            </a:extLst>
          </p:cNvPr>
          <p:cNvSpPr txBox="1"/>
          <p:nvPr/>
        </p:nvSpPr>
        <p:spPr>
          <a:xfrm>
            <a:off x="449733" y="6042373"/>
            <a:ext cx="3817447" cy="584775"/>
          </a:xfrm>
          <a:prstGeom prst="rect">
            <a:avLst/>
          </a:prstGeom>
          <a:solidFill>
            <a:schemeClr val="accent3">
              <a:lumMod val="20000"/>
              <a:lumOff val="80000"/>
            </a:schemeClr>
          </a:solidFill>
        </p:spPr>
        <p:txBody>
          <a:bodyPr wrap="square" rtlCol="0">
            <a:spAutoFit/>
          </a:bodyPr>
          <a:lstStyle/>
          <a:p>
            <a:r>
              <a:rPr lang="da-DK" sz="1600" dirty="0" err="1"/>
              <a:t>Laokoon</a:t>
            </a:r>
            <a:r>
              <a:rPr lang="da-DK" sz="1600" dirty="0"/>
              <a:t>-gruppen (ca. 100 f.Kr., </a:t>
            </a:r>
            <a:r>
              <a:rPr lang="da-DK" sz="1600" dirty="0" err="1"/>
              <a:t>Vatikanmuseet</a:t>
            </a:r>
            <a:r>
              <a:rPr lang="da-DK" sz="1600" dirty="0"/>
              <a:t> Rom)</a:t>
            </a:r>
          </a:p>
        </p:txBody>
      </p:sp>
      <p:sp>
        <p:nvSpPr>
          <p:cNvPr id="12" name="Tankeboble: sky 11">
            <a:extLst>
              <a:ext uri="{FF2B5EF4-FFF2-40B4-BE49-F238E27FC236}">
                <a16:creationId xmlns:a16="http://schemas.microsoft.com/office/drawing/2014/main" id="{D614C1E6-12F3-D130-4201-A0615D2266DF}"/>
              </a:ext>
            </a:extLst>
          </p:cNvPr>
          <p:cNvSpPr/>
          <p:nvPr/>
        </p:nvSpPr>
        <p:spPr>
          <a:xfrm>
            <a:off x="8706361" y="369870"/>
            <a:ext cx="2911205" cy="1849348"/>
          </a:xfrm>
          <a:prstGeom prst="cloudCallout">
            <a:avLst>
              <a:gd name="adj1" fmla="val 62456"/>
              <a:gd name="adj2" fmla="val -5916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600" dirty="0"/>
              <a:t>Hvad er det, der gør, at mange af disse skulpturer kan tilgås fra flere vinkler?</a:t>
            </a:r>
          </a:p>
        </p:txBody>
      </p:sp>
      <p:sp>
        <p:nvSpPr>
          <p:cNvPr id="13" name="Eksplosion: 8 pkt 12">
            <a:extLst>
              <a:ext uri="{FF2B5EF4-FFF2-40B4-BE49-F238E27FC236}">
                <a16:creationId xmlns:a16="http://schemas.microsoft.com/office/drawing/2014/main" id="{D8D4574B-18C6-124B-C5D2-98D3993F8CFC}"/>
              </a:ext>
            </a:extLst>
          </p:cNvPr>
          <p:cNvSpPr/>
          <p:nvPr/>
        </p:nvSpPr>
        <p:spPr>
          <a:xfrm>
            <a:off x="1691731" y="4472539"/>
            <a:ext cx="3951056" cy="2630184"/>
          </a:xfrm>
          <a:prstGeom prst="irregularSeal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VRID i kroppen </a:t>
            </a:r>
            <a:r>
              <a:rPr lang="da-DK" dirty="0">
                <a:sym typeface="Wingdings" panose="05000000000000000000" pitchFamily="2" charset="2"/>
              </a:rPr>
              <a:t> trækker blikket med sig</a:t>
            </a:r>
            <a:endParaRPr lang="da-DK" dirty="0"/>
          </a:p>
        </p:txBody>
      </p:sp>
    </p:spTree>
    <p:extLst>
      <p:ext uri="{BB962C8B-B14F-4D97-AF65-F5344CB8AC3E}">
        <p14:creationId xmlns:p14="http://schemas.microsoft.com/office/powerpoint/2010/main" val="2481090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AFC3E5-0556-8688-024C-60A03F76B71E}"/>
              </a:ext>
            </a:extLst>
          </p:cNvPr>
          <p:cNvSpPr>
            <a:spLocks noGrp="1"/>
          </p:cNvSpPr>
          <p:nvPr>
            <p:ph type="title"/>
          </p:nvPr>
        </p:nvSpPr>
        <p:spPr/>
        <p:txBody>
          <a:bodyPr/>
          <a:lstStyle/>
          <a:p>
            <a:r>
              <a:rPr lang="da-DK" dirty="0"/>
              <a:t>Skulpturanalyse </a:t>
            </a:r>
          </a:p>
        </p:txBody>
      </p:sp>
      <p:sp>
        <p:nvSpPr>
          <p:cNvPr id="3" name="Pladsholder til indhold 2">
            <a:extLst>
              <a:ext uri="{FF2B5EF4-FFF2-40B4-BE49-F238E27FC236}">
                <a16:creationId xmlns:a16="http://schemas.microsoft.com/office/drawing/2014/main" id="{E2D20963-5461-58FC-7B5C-B2FA84C8F8D6}"/>
              </a:ext>
            </a:extLst>
          </p:cNvPr>
          <p:cNvSpPr>
            <a:spLocks noGrp="1"/>
          </p:cNvSpPr>
          <p:nvPr>
            <p:ph idx="1"/>
          </p:nvPr>
        </p:nvSpPr>
        <p:spPr>
          <a:xfrm>
            <a:off x="3875752" y="2133600"/>
            <a:ext cx="4438908" cy="3777622"/>
          </a:xfrm>
        </p:spPr>
        <p:txBody>
          <a:bodyPr/>
          <a:lstStyle/>
          <a:p>
            <a:r>
              <a:rPr lang="da-DK" dirty="0"/>
              <a:t>Nævn alle stiltræk I kan finde på disse to skulpturer: hvilke tidsperioder er de fra?</a:t>
            </a:r>
          </a:p>
          <a:p>
            <a:pPr marL="0" indent="0">
              <a:buNone/>
            </a:pPr>
            <a:r>
              <a:rPr lang="da-DK" dirty="0"/>
              <a:t>Se f.eks. på:</a:t>
            </a:r>
          </a:p>
          <a:p>
            <a:r>
              <a:rPr lang="da-DK" dirty="0"/>
              <a:t>Kropsform</a:t>
            </a:r>
          </a:p>
          <a:p>
            <a:r>
              <a:rPr lang="da-DK" dirty="0"/>
              <a:t>Kropsstilling (bevægelse eller ej?)</a:t>
            </a:r>
          </a:p>
          <a:p>
            <a:r>
              <a:rPr lang="da-DK" dirty="0"/>
              <a:t>Ansigtsudtryk (følelser eller ej? Hvilke følelser?)</a:t>
            </a:r>
          </a:p>
          <a:p>
            <a:r>
              <a:rPr lang="da-DK" dirty="0"/>
              <a:t>Inddragning af rum</a:t>
            </a:r>
          </a:p>
          <a:p>
            <a:endParaRPr lang="da-DK" dirty="0"/>
          </a:p>
        </p:txBody>
      </p:sp>
      <p:pic>
        <p:nvPicPr>
          <p:cNvPr id="4" name="Picture 2">
            <a:extLst>
              <a:ext uri="{FF2B5EF4-FFF2-40B4-BE49-F238E27FC236}">
                <a16:creationId xmlns:a16="http://schemas.microsoft.com/office/drawing/2014/main" id="{2C7EBE81-ED82-3A15-9635-DF7245CE29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892" y="1318438"/>
            <a:ext cx="3492632" cy="5805375"/>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D2E36A69-5425-952F-6B39-5D04919E46A9}"/>
              </a:ext>
            </a:extLst>
          </p:cNvPr>
          <p:cNvSpPr txBox="1"/>
          <p:nvPr/>
        </p:nvSpPr>
        <p:spPr>
          <a:xfrm>
            <a:off x="3815501" y="6273225"/>
            <a:ext cx="3166397" cy="584775"/>
          </a:xfrm>
          <a:prstGeom prst="rect">
            <a:avLst/>
          </a:prstGeom>
          <a:solidFill>
            <a:schemeClr val="accent3">
              <a:lumMod val="20000"/>
              <a:lumOff val="80000"/>
            </a:schemeClr>
          </a:solidFill>
          <a:ln w="28575">
            <a:solidFill>
              <a:srgbClr val="92D050"/>
            </a:solidFill>
          </a:ln>
        </p:spPr>
        <p:txBody>
          <a:bodyPr wrap="square" rtlCol="0">
            <a:spAutoFit/>
          </a:bodyPr>
          <a:lstStyle/>
          <a:p>
            <a:r>
              <a:rPr lang="da-DK" sz="1600" dirty="0"/>
              <a:t>Demostenes, 280 f.Kr. </a:t>
            </a:r>
            <a:br>
              <a:rPr lang="da-DK" sz="1600" dirty="0"/>
            </a:br>
            <a:r>
              <a:rPr lang="da-DK" sz="1600" dirty="0"/>
              <a:t>Romersk kopi</a:t>
            </a:r>
          </a:p>
        </p:txBody>
      </p:sp>
      <p:pic>
        <p:nvPicPr>
          <p:cNvPr id="1026" name="Picture 2">
            <a:extLst>
              <a:ext uri="{FF2B5EF4-FFF2-40B4-BE49-F238E27FC236}">
                <a16:creationId xmlns:a16="http://schemas.microsoft.com/office/drawing/2014/main" id="{50056509-151A-90D2-8AF5-15FAC0F113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78203" y="1121216"/>
            <a:ext cx="3713797" cy="5802389"/>
          </a:xfrm>
          <a:prstGeom prst="rect">
            <a:avLst/>
          </a:prstGeom>
          <a:noFill/>
          <a:extLst>
            <a:ext uri="{909E8E84-426E-40DD-AFC4-6F175D3DCCD1}">
              <a14:hiddenFill xmlns:a14="http://schemas.microsoft.com/office/drawing/2010/main">
                <a:solidFill>
                  <a:srgbClr val="FFFFFF"/>
                </a:solidFill>
              </a14:hiddenFill>
            </a:ext>
          </a:extLst>
        </p:spPr>
      </p:pic>
      <p:sp>
        <p:nvSpPr>
          <p:cNvPr id="8" name="Tekstfelt 7">
            <a:extLst>
              <a:ext uri="{FF2B5EF4-FFF2-40B4-BE49-F238E27FC236}">
                <a16:creationId xmlns:a16="http://schemas.microsoft.com/office/drawing/2014/main" id="{113BB410-8EE9-29BF-B1A8-D3C1BF295274}"/>
              </a:ext>
            </a:extLst>
          </p:cNvPr>
          <p:cNvSpPr txBox="1"/>
          <p:nvPr/>
        </p:nvSpPr>
        <p:spPr>
          <a:xfrm>
            <a:off x="9025603" y="536441"/>
            <a:ext cx="3166397" cy="584775"/>
          </a:xfrm>
          <a:prstGeom prst="rect">
            <a:avLst/>
          </a:prstGeom>
          <a:solidFill>
            <a:schemeClr val="accent3">
              <a:lumMod val="20000"/>
              <a:lumOff val="80000"/>
            </a:schemeClr>
          </a:solidFill>
          <a:ln w="28575">
            <a:solidFill>
              <a:schemeClr val="accent1"/>
            </a:solidFill>
          </a:ln>
        </p:spPr>
        <p:txBody>
          <a:bodyPr wrap="square" rtlCol="0">
            <a:spAutoFit/>
          </a:bodyPr>
          <a:lstStyle/>
          <a:p>
            <a:r>
              <a:rPr lang="da-DK" sz="1600" dirty="0" err="1"/>
              <a:t>Marathondrengen</a:t>
            </a:r>
            <a:r>
              <a:rPr lang="da-DK" sz="1600" dirty="0"/>
              <a:t>, ca. 340 f.Kr. </a:t>
            </a:r>
          </a:p>
        </p:txBody>
      </p:sp>
    </p:spTree>
    <p:extLst>
      <p:ext uri="{BB962C8B-B14F-4D97-AF65-F5344CB8AC3E}">
        <p14:creationId xmlns:p14="http://schemas.microsoft.com/office/powerpoint/2010/main" val="3590785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2897B45E-257A-CA80-DFEC-825AED8400DC}"/>
              </a:ext>
            </a:extLst>
          </p:cNvPr>
          <p:cNvSpPr txBox="1"/>
          <p:nvPr/>
        </p:nvSpPr>
        <p:spPr>
          <a:xfrm>
            <a:off x="1862692" y="523875"/>
            <a:ext cx="8839200" cy="6832640"/>
          </a:xfrm>
          <a:prstGeom prst="rect">
            <a:avLst/>
          </a:prstGeom>
          <a:noFill/>
        </p:spPr>
        <p:txBody>
          <a:bodyPr wrap="square" rtlCol="0">
            <a:spAutoFit/>
          </a:bodyPr>
          <a:lstStyle/>
          <a:p>
            <a:r>
              <a:rPr lang="da-DK" sz="2800" b="1" i="1" dirty="0"/>
              <a:t>Græsk skulptur? – det kan du selv være!</a:t>
            </a:r>
          </a:p>
          <a:p>
            <a:endParaRPr lang="da-DK" sz="2800" b="1" dirty="0"/>
          </a:p>
          <a:p>
            <a:r>
              <a:rPr lang="da-DK" sz="2800" b="1" dirty="0"/>
              <a:t>Opgave:</a:t>
            </a:r>
          </a:p>
          <a:p>
            <a:endParaRPr lang="da-DK" dirty="0"/>
          </a:p>
          <a:p>
            <a:r>
              <a:rPr lang="da-DK" sz="2000"/>
              <a:t>I bliver inddelt i 5 grupper.</a:t>
            </a:r>
            <a:endParaRPr lang="da-DK" sz="2000" dirty="0"/>
          </a:p>
          <a:p>
            <a:endParaRPr lang="da-DK" sz="2000" dirty="0"/>
          </a:p>
          <a:p>
            <a:r>
              <a:rPr lang="da-DK" sz="2000" dirty="0"/>
              <a:t>Hver gruppe får en tidsperiode. Derefter skal I komponere en antik skulptur af jer selv. Det kan enten være en enkelt figur eller en skulpturgruppe. </a:t>
            </a:r>
          </a:p>
          <a:p>
            <a:endParaRPr lang="da-DK" sz="2000" dirty="0"/>
          </a:p>
          <a:p>
            <a:r>
              <a:rPr lang="da-DK" sz="2000" dirty="0"/>
              <a:t>I kan enten finde en bestemt skulptur I vil imitere (I kan kigge i </a:t>
            </a:r>
            <a:r>
              <a:rPr lang="da-DK" sz="2000" dirty="0" err="1"/>
              <a:t>powerpointsne</a:t>
            </a:r>
            <a:r>
              <a:rPr lang="da-DK" sz="2000" dirty="0"/>
              <a:t>, </a:t>
            </a:r>
            <a:r>
              <a:rPr lang="da-DK" sz="2000" i="1" dirty="0" err="1"/>
              <a:t>Paideia</a:t>
            </a:r>
            <a:r>
              <a:rPr lang="da-DK" sz="2000" i="1" dirty="0"/>
              <a:t>,</a:t>
            </a:r>
            <a:r>
              <a:rPr lang="da-DK" sz="2000" dirty="0"/>
              <a:t> eller på nettet som inspiration) </a:t>
            </a:r>
            <a:br>
              <a:rPr lang="da-DK" sz="2000" dirty="0"/>
            </a:br>
            <a:r>
              <a:rPr lang="da-DK" sz="2000" dirty="0"/>
              <a:t>- </a:t>
            </a:r>
            <a:r>
              <a:rPr lang="da-DK" sz="2000" b="1" dirty="0"/>
              <a:t>ELLER</a:t>
            </a:r>
            <a:r>
              <a:rPr lang="da-DK" sz="2000" dirty="0"/>
              <a:t> I kan kigge på stiltrækkene fra jeres periode og ”opfinde” en skulptur, I synes passer!</a:t>
            </a:r>
          </a:p>
          <a:p>
            <a:endParaRPr lang="da-DK" sz="2000" dirty="0"/>
          </a:p>
          <a:p>
            <a:r>
              <a:rPr lang="da-DK" sz="2000" dirty="0"/>
              <a:t>Derefter stiller I jer op og fremviser jeres skulptur! Enten ”live” eller med et billede på elevfeedback</a:t>
            </a:r>
            <a:br>
              <a:rPr lang="da-DK" sz="2000" dirty="0"/>
            </a:br>
            <a:r>
              <a:rPr lang="da-DK" sz="2000" dirty="0"/>
              <a:t>Resten af klassen skal gætte, hvilken periode jeres rekreation stammer fra.</a:t>
            </a:r>
          </a:p>
          <a:p>
            <a:endParaRPr lang="da-DK" dirty="0"/>
          </a:p>
          <a:p>
            <a:endParaRPr lang="da-DK" dirty="0"/>
          </a:p>
        </p:txBody>
      </p:sp>
      <p:pic>
        <p:nvPicPr>
          <p:cNvPr id="17410" name="Picture 2" descr="15 Minutes Transparent Background Cliparts, Stock Vector and Royalty Free 15  Minutes Transparent Background Illustrations">
            <a:extLst>
              <a:ext uri="{FF2B5EF4-FFF2-40B4-BE49-F238E27FC236}">
                <a16:creationId xmlns:a16="http://schemas.microsoft.com/office/drawing/2014/main" id="{31953EDF-59C5-F8AF-7F97-8B771CA32740}"/>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foregroundMark x1="50222" y1="29111" x2="35778" y2="34222"/>
                        <a14:foregroundMark x1="35778" y1="34222" x2="29111" y2="48222"/>
                        <a14:foregroundMark x1="29111" y1="48222" x2="39111" y2="68222"/>
                        <a14:foregroundMark x1="39111" y1="68222" x2="54889" y2="74222"/>
                        <a14:foregroundMark x1="54889" y1="74222" x2="67778" y2="65778"/>
                        <a14:foregroundMark x1="67778" y1="65778" x2="68889" y2="51111"/>
                        <a14:foregroundMark x1="68889" y1="51111" x2="48667" y2="23556"/>
                        <a14:foregroundMark x1="50889" y1="29333" x2="52000" y2="81111"/>
                        <a14:foregroundMark x1="52000" y1="81111" x2="32889" y2="70444"/>
                        <a14:foregroundMark x1="32889" y1="70444" x2="24222" y2="60444"/>
                        <a14:foregroundMark x1="24222" y1="60444" x2="23556" y2="44667"/>
                        <a14:foregroundMark x1="23556" y1="44667" x2="42667" y2="31111"/>
                        <a14:foregroundMark x1="42667" y1="31111" x2="52222" y2="29556"/>
                        <a14:foregroundMark x1="52222" y1="31778" x2="35556" y2="36444"/>
                        <a14:foregroundMark x1="35556" y1="36444" x2="46889" y2="43778"/>
                        <a14:foregroundMark x1="46889" y1="43778" x2="49778" y2="43111"/>
                        <a14:foregroundMark x1="34222" y1="49111" x2="48667" y2="50444"/>
                        <a14:foregroundMark x1="45556" y1="63556" x2="64222" y2="62222"/>
                        <a14:foregroundMark x1="64222" y1="62222" x2="68667" y2="62222"/>
                        <a14:foregroundMark x1="60667" y1="76667" x2="78000" y2="56222"/>
                        <a14:foregroundMark x1="52000" y1="56222" x2="57333" y2="57111"/>
                      </a14:backgroundRemoval>
                    </a14:imgEffect>
                  </a14:imgLayer>
                </a14:imgProps>
              </a:ext>
              <a:ext uri="{28A0092B-C50C-407E-A947-70E740481C1C}">
                <a14:useLocalDpi xmlns:a14="http://schemas.microsoft.com/office/drawing/2010/main" val="0"/>
              </a:ext>
            </a:extLst>
          </a:blip>
          <a:srcRect/>
          <a:stretch>
            <a:fillRect/>
          </a:stretch>
        </p:blipFill>
        <p:spPr bwMode="auto">
          <a:xfrm>
            <a:off x="8790689" y="-233917"/>
            <a:ext cx="3286125" cy="3286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940738"/>
      </p:ext>
    </p:extLst>
  </p:cSld>
  <p:clrMapOvr>
    <a:masterClrMapping/>
  </p:clrMapOvr>
</p:sld>
</file>

<file path=ppt/theme/theme1.xml><?xml version="1.0" encoding="utf-8"?>
<a:theme xmlns:a="http://schemas.openxmlformats.org/drawingml/2006/main" name="Visk">
  <a:themeElements>
    <a:clrScheme name="Gul">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Visk">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Visk">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4349</TotalTime>
  <Words>2798</Words>
  <Application>Microsoft Office PowerPoint</Application>
  <PresentationFormat>Widescreen</PresentationFormat>
  <Paragraphs>257</Paragraphs>
  <Slides>24</Slides>
  <Notes>14</Notes>
  <HiddenSlides>0</HiddenSlides>
  <MMClips>0</MMClips>
  <ScaleCrop>false</ScaleCrop>
  <HeadingPairs>
    <vt:vector size="6" baseType="variant">
      <vt:variant>
        <vt:lpstr>Benyttede skrifttyper</vt:lpstr>
      </vt:variant>
      <vt:variant>
        <vt:i4>9</vt:i4>
      </vt:variant>
      <vt:variant>
        <vt:lpstr>Tema</vt:lpstr>
      </vt:variant>
      <vt:variant>
        <vt:i4>1</vt:i4>
      </vt:variant>
      <vt:variant>
        <vt:lpstr>Slidetitler</vt:lpstr>
      </vt:variant>
      <vt:variant>
        <vt:i4>24</vt:i4>
      </vt:variant>
    </vt:vector>
  </HeadingPairs>
  <TitlesOfParts>
    <vt:vector size="34" baseType="lpstr">
      <vt:lpstr>Arial</vt:lpstr>
      <vt:lpstr>Calibri</vt:lpstr>
      <vt:lpstr>Century Gothic</vt:lpstr>
      <vt:lpstr>Hoefler Text</vt:lpstr>
      <vt:lpstr>Publico text</vt:lpstr>
      <vt:lpstr>Times New Roman</vt:lpstr>
      <vt:lpstr>Verdana</vt:lpstr>
      <vt:lpstr>Wingdings</vt:lpstr>
      <vt:lpstr>Wingdings 3</vt:lpstr>
      <vt:lpstr>Visk</vt:lpstr>
      <vt:lpstr>Græsk og romersk kunst</vt:lpstr>
      <vt:lpstr>Fra Lærerplanen 2017:</vt:lpstr>
      <vt:lpstr>Tidslinje</vt:lpstr>
      <vt:lpstr>PowerPoint-præsentation</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Skulpturanalyse </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Græsk og romersk kunst</dc:title>
  <dc:creator>Freja Lindgren Facius</dc:creator>
  <cp:lastModifiedBy>Freja Lindgren Facius</cp:lastModifiedBy>
  <cp:revision>1</cp:revision>
  <dcterms:created xsi:type="dcterms:W3CDTF">2023-10-10T10:53:58Z</dcterms:created>
  <dcterms:modified xsi:type="dcterms:W3CDTF">2024-10-31T08:39:35Z</dcterms:modified>
</cp:coreProperties>
</file>