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7" r:id="rId2"/>
    <p:sldId id="348" r:id="rId3"/>
    <p:sldId id="260" r:id="rId4"/>
    <p:sldId id="259" r:id="rId5"/>
    <p:sldId id="359" r:id="rId6"/>
    <p:sldId id="301" r:id="rId7"/>
    <p:sldId id="350" r:id="rId8"/>
    <p:sldId id="352" r:id="rId9"/>
    <p:sldId id="360" r:id="rId10"/>
    <p:sldId id="353" r:id="rId11"/>
    <p:sldId id="356" r:id="rId12"/>
    <p:sldId id="357" r:id="rId13"/>
    <p:sldId id="355" r:id="rId14"/>
    <p:sldId id="354"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A4717E-B9EF-4BE3-BC4F-815B81AD1864}" v="159" dt="2024-10-20T12:38:17.8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8799" autoAdjust="0"/>
  </p:normalViewPr>
  <p:slideViewPr>
    <p:cSldViewPr snapToGrid="0">
      <p:cViewPr varScale="1">
        <p:scale>
          <a:sx n="57" d="100"/>
          <a:sy n="57" d="100"/>
        </p:scale>
        <p:origin x="1016"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ja Lindgren Facius" userId="929b42c1-1389-4acd-a500-bd1250d50270" providerId="ADAL" clId="{A6A4717E-B9EF-4BE3-BC4F-815B81AD1864}"/>
    <pc:docChg chg="undo redo custSel addSld delSld modSld">
      <pc:chgData name="Freja Lindgren Facius" userId="929b42c1-1389-4acd-a500-bd1250d50270" providerId="ADAL" clId="{A6A4717E-B9EF-4BE3-BC4F-815B81AD1864}" dt="2024-11-04T08:58:42.023" v="369" actId="5793"/>
      <pc:docMkLst>
        <pc:docMk/>
      </pc:docMkLst>
      <pc:sldChg chg="mod modShow">
        <pc:chgData name="Freja Lindgren Facius" userId="929b42c1-1389-4acd-a500-bd1250d50270" providerId="ADAL" clId="{A6A4717E-B9EF-4BE3-BC4F-815B81AD1864}" dt="2024-11-04T07:12:43.132" v="319" actId="729"/>
        <pc:sldMkLst>
          <pc:docMk/>
          <pc:sldMk cId="3081718568" sldId="259"/>
        </pc:sldMkLst>
      </pc:sldChg>
      <pc:sldChg chg="modSp mod">
        <pc:chgData name="Freja Lindgren Facius" userId="929b42c1-1389-4acd-a500-bd1250d50270" providerId="ADAL" clId="{A6A4717E-B9EF-4BE3-BC4F-815B81AD1864}" dt="2024-10-20T12:25:52.021" v="123" actId="403"/>
        <pc:sldMkLst>
          <pc:docMk/>
          <pc:sldMk cId="3271214285" sldId="260"/>
        </pc:sldMkLst>
        <pc:spChg chg="mod">
          <ac:chgData name="Freja Lindgren Facius" userId="929b42c1-1389-4acd-a500-bd1250d50270" providerId="ADAL" clId="{A6A4717E-B9EF-4BE3-BC4F-815B81AD1864}" dt="2024-10-20T12:25:42.729" v="120" actId="113"/>
          <ac:spMkLst>
            <pc:docMk/>
            <pc:sldMk cId="3271214285" sldId="260"/>
            <ac:spMk id="3" creationId="{C9395CEF-4386-1B28-6A7D-66DC25091700}"/>
          </ac:spMkLst>
        </pc:spChg>
        <pc:spChg chg="mod">
          <ac:chgData name="Freja Lindgren Facius" userId="929b42c1-1389-4acd-a500-bd1250d50270" providerId="ADAL" clId="{A6A4717E-B9EF-4BE3-BC4F-815B81AD1864}" dt="2024-10-20T12:25:52.021" v="123" actId="403"/>
          <ac:spMkLst>
            <pc:docMk/>
            <pc:sldMk cId="3271214285" sldId="260"/>
            <ac:spMk id="5" creationId="{EC66B98A-48AC-596E-21A4-7FBCB7B3190E}"/>
          </ac:spMkLst>
        </pc:spChg>
      </pc:sldChg>
      <pc:sldChg chg="addSp delSp modSp mod modAnim modNotesTx">
        <pc:chgData name="Freja Lindgren Facius" userId="929b42c1-1389-4acd-a500-bd1250d50270" providerId="ADAL" clId="{A6A4717E-B9EF-4BE3-BC4F-815B81AD1864}" dt="2024-11-04T08:58:42.023" v="369" actId="5793"/>
        <pc:sldMkLst>
          <pc:docMk/>
          <pc:sldMk cId="237751628" sldId="352"/>
        </pc:sldMkLst>
        <pc:spChg chg="mod">
          <ac:chgData name="Freja Lindgren Facius" userId="929b42c1-1389-4acd-a500-bd1250d50270" providerId="ADAL" clId="{A6A4717E-B9EF-4BE3-BC4F-815B81AD1864}" dt="2024-10-20T12:25:04.093" v="119" actId="20577"/>
          <ac:spMkLst>
            <pc:docMk/>
            <pc:sldMk cId="237751628" sldId="352"/>
            <ac:spMk id="2" creationId="{E622F856-1A37-EC9C-F340-5791F9011BC5}"/>
          </ac:spMkLst>
        </pc:spChg>
        <pc:spChg chg="add mod">
          <ac:chgData name="Freja Lindgren Facius" userId="929b42c1-1389-4acd-a500-bd1250d50270" providerId="ADAL" clId="{A6A4717E-B9EF-4BE3-BC4F-815B81AD1864}" dt="2024-10-20T12:27:00.280" v="134" actId="20577"/>
          <ac:spMkLst>
            <pc:docMk/>
            <pc:sldMk cId="237751628" sldId="352"/>
            <ac:spMk id="5" creationId="{D18087BF-7F00-EBAE-20DB-4635D42062D4}"/>
          </ac:spMkLst>
        </pc:spChg>
        <pc:spChg chg="mod">
          <ac:chgData name="Freja Lindgren Facius" userId="929b42c1-1389-4acd-a500-bd1250d50270" providerId="ADAL" clId="{A6A4717E-B9EF-4BE3-BC4F-815B81AD1864}" dt="2024-10-20T12:30:46.564" v="216" actId="1037"/>
          <ac:spMkLst>
            <pc:docMk/>
            <pc:sldMk cId="237751628" sldId="352"/>
            <ac:spMk id="6" creationId="{27D52FAB-4FB5-641A-99C0-B228A1C40ECE}"/>
          </ac:spMkLst>
        </pc:spChg>
        <pc:spChg chg="add mod">
          <ac:chgData name="Freja Lindgren Facius" userId="929b42c1-1389-4acd-a500-bd1250d50270" providerId="ADAL" clId="{A6A4717E-B9EF-4BE3-BC4F-815B81AD1864}" dt="2024-10-20T12:35:07.272" v="297"/>
          <ac:spMkLst>
            <pc:docMk/>
            <pc:sldMk cId="237751628" sldId="352"/>
            <ac:spMk id="7" creationId="{4CC8C23D-822C-3390-837C-C23CE9877207}"/>
          </ac:spMkLst>
        </pc:spChg>
        <pc:spChg chg="del">
          <ac:chgData name="Freja Lindgren Facius" userId="929b42c1-1389-4acd-a500-bd1250d50270" providerId="ADAL" clId="{A6A4717E-B9EF-4BE3-BC4F-815B81AD1864}" dt="2024-10-20T12:19:16.663" v="0" actId="478"/>
          <ac:spMkLst>
            <pc:docMk/>
            <pc:sldMk cId="237751628" sldId="352"/>
            <ac:spMk id="20" creationId="{3718ED5F-FE49-4D55-2FFA-69C1EC615C22}"/>
          </ac:spMkLst>
        </pc:spChg>
        <pc:picChg chg="add mod">
          <ac:chgData name="Freja Lindgren Facius" userId="929b42c1-1389-4acd-a500-bd1250d50270" providerId="ADAL" clId="{A6A4717E-B9EF-4BE3-BC4F-815B81AD1864}" dt="2024-10-20T12:30:51.556" v="217" actId="14100"/>
          <ac:picMkLst>
            <pc:docMk/>
            <pc:sldMk cId="237751628" sldId="352"/>
            <ac:picMk id="3" creationId="{FC171872-1B74-2BA1-2280-FCD44B201AAD}"/>
          </ac:picMkLst>
        </pc:picChg>
        <pc:picChg chg="del">
          <ac:chgData name="Freja Lindgren Facius" userId="929b42c1-1389-4acd-a500-bd1250d50270" providerId="ADAL" clId="{A6A4717E-B9EF-4BE3-BC4F-815B81AD1864}" dt="2024-10-20T12:19:16.663" v="0" actId="478"/>
          <ac:picMkLst>
            <pc:docMk/>
            <pc:sldMk cId="237751628" sldId="352"/>
            <ac:picMk id="4" creationId="{1697160A-6F96-D19C-9BFF-5C11DBE662D8}"/>
          </ac:picMkLst>
        </pc:picChg>
      </pc:sldChg>
      <pc:sldChg chg="addSp delSp modSp mod modAnim">
        <pc:chgData name="Freja Lindgren Facius" userId="929b42c1-1389-4acd-a500-bd1250d50270" providerId="ADAL" clId="{A6A4717E-B9EF-4BE3-BC4F-815B81AD1864}" dt="2024-10-20T12:38:16.937" v="312" actId="1076"/>
        <pc:sldMkLst>
          <pc:docMk/>
          <pc:sldMk cId="1950279908" sldId="353"/>
        </pc:sldMkLst>
        <pc:spChg chg="mod">
          <ac:chgData name="Freja Lindgren Facius" userId="929b42c1-1389-4acd-a500-bd1250d50270" providerId="ADAL" clId="{A6A4717E-B9EF-4BE3-BC4F-815B81AD1864}" dt="2024-10-20T12:20:06.089" v="14" actId="688"/>
          <ac:spMkLst>
            <pc:docMk/>
            <pc:sldMk cId="1950279908" sldId="353"/>
            <ac:spMk id="3" creationId="{60F16653-C37E-DDDA-07B2-DD481DFC7514}"/>
          </ac:spMkLst>
        </pc:spChg>
        <pc:spChg chg="add mod">
          <ac:chgData name="Freja Lindgren Facius" userId="929b42c1-1389-4acd-a500-bd1250d50270" providerId="ADAL" clId="{A6A4717E-B9EF-4BE3-BC4F-815B81AD1864}" dt="2024-10-20T12:27:05.228" v="135"/>
          <ac:spMkLst>
            <pc:docMk/>
            <pc:sldMk cId="1950279908" sldId="353"/>
            <ac:spMk id="4" creationId="{3F005BA2-6F7A-1CC7-463C-21EF92063154}"/>
          </ac:spMkLst>
        </pc:spChg>
        <pc:spChg chg="add del mod">
          <ac:chgData name="Freja Lindgren Facius" userId="929b42c1-1389-4acd-a500-bd1250d50270" providerId="ADAL" clId="{A6A4717E-B9EF-4BE3-BC4F-815B81AD1864}" dt="2024-10-20T12:32:27.764" v="230" actId="478"/>
          <ac:spMkLst>
            <pc:docMk/>
            <pc:sldMk cId="1950279908" sldId="353"/>
            <ac:spMk id="13" creationId="{2C37395B-21E7-36E3-D6EF-5C9CA316C187}"/>
          </ac:spMkLst>
        </pc:spChg>
        <pc:spChg chg="del">
          <ac:chgData name="Freja Lindgren Facius" userId="929b42c1-1389-4acd-a500-bd1250d50270" providerId="ADAL" clId="{A6A4717E-B9EF-4BE3-BC4F-815B81AD1864}" dt="2024-10-20T12:19:47.097" v="7" actId="478"/>
          <ac:spMkLst>
            <pc:docMk/>
            <pc:sldMk cId="1950279908" sldId="353"/>
            <ac:spMk id="14" creationId="{EE826B36-92C6-5085-9D61-ADF2BB434C71}"/>
          </ac:spMkLst>
        </pc:spChg>
        <pc:spChg chg="add mod">
          <ac:chgData name="Freja Lindgren Facius" userId="929b42c1-1389-4acd-a500-bd1250d50270" providerId="ADAL" clId="{A6A4717E-B9EF-4BE3-BC4F-815B81AD1864}" dt="2024-10-20T12:33:02.206" v="241" actId="207"/>
          <ac:spMkLst>
            <pc:docMk/>
            <pc:sldMk cId="1950279908" sldId="353"/>
            <ac:spMk id="16" creationId="{1FDCDA8E-F36D-DE3D-BF8E-5F4E610288F5}"/>
          </ac:spMkLst>
        </pc:spChg>
        <pc:spChg chg="add mod">
          <ac:chgData name="Freja Lindgren Facius" userId="929b42c1-1389-4acd-a500-bd1250d50270" providerId="ADAL" clId="{A6A4717E-B9EF-4BE3-BC4F-815B81AD1864}" dt="2024-10-20T12:38:15.255" v="310" actId="1076"/>
          <ac:spMkLst>
            <pc:docMk/>
            <pc:sldMk cId="1950279908" sldId="353"/>
            <ac:spMk id="18" creationId="{34955E0B-2067-B0AD-13F4-5DC2E1010E36}"/>
          </ac:spMkLst>
        </pc:spChg>
        <pc:spChg chg="mod">
          <ac:chgData name="Freja Lindgren Facius" userId="929b42c1-1389-4acd-a500-bd1250d50270" providerId="ADAL" clId="{A6A4717E-B9EF-4BE3-BC4F-815B81AD1864}" dt="2024-10-20T12:20:25.300" v="23" actId="14100"/>
          <ac:spMkLst>
            <pc:docMk/>
            <pc:sldMk cId="1950279908" sldId="353"/>
            <ac:spMk id="19" creationId="{48312DB5-DA96-67F9-AD20-323B9B0E6D0C}"/>
          </ac:spMkLst>
        </pc:spChg>
        <pc:picChg chg="add mod">
          <ac:chgData name="Freja Lindgren Facius" userId="929b42c1-1389-4acd-a500-bd1250d50270" providerId="ADAL" clId="{A6A4717E-B9EF-4BE3-BC4F-815B81AD1864}" dt="2024-10-20T12:19:59.359" v="11" actId="1076"/>
          <ac:picMkLst>
            <pc:docMk/>
            <pc:sldMk cId="1950279908" sldId="353"/>
            <ac:picMk id="2" creationId="{C6B4D178-C691-688B-8267-9F9F10C2DF62}"/>
          </ac:picMkLst>
        </pc:picChg>
        <pc:picChg chg="del">
          <ac:chgData name="Freja Lindgren Facius" userId="929b42c1-1389-4acd-a500-bd1250d50270" providerId="ADAL" clId="{A6A4717E-B9EF-4BE3-BC4F-815B81AD1864}" dt="2024-10-20T12:19:47.097" v="7" actId="478"/>
          <ac:picMkLst>
            <pc:docMk/>
            <pc:sldMk cId="1950279908" sldId="353"/>
            <ac:picMk id="15" creationId="{F71EF03D-B54D-5B17-762C-F8B5C4DC8A6B}"/>
          </ac:picMkLst>
        </pc:picChg>
        <pc:picChg chg="add mod">
          <ac:chgData name="Freja Lindgren Facius" userId="929b42c1-1389-4acd-a500-bd1250d50270" providerId="ADAL" clId="{A6A4717E-B9EF-4BE3-BC4F-815B81AD1864}" dt="2024-10-20T12:38:16.937" v="312" actId="1076"/>
          <ac:picMkLst>
            <pc:docMk/>
            <pc:sldMk cId="1950279908" sldId="353"/>
            <ac:picMk id="17" creationId="{8639F052-1C8C-C509-7F4C-CE48AC70320C}"/>
          </ac:picMkLst>
        </pc:picChg>
        <pc:cxnChg chg="mod ord">
          <ac:chgData name="Freja Lindgren Facius" userId="929b42c1-1389-4acd-a500-bd1250d50270" providerId="ADAL" clId="{A6A4717E-B9EF-4BE3-BC4F-815B81AD1864}" dt="2024-10-20T12:20:21.078" v="22" actId="170"/>
          <ac:cxnSpMkLst>
            <pc:docMk/>
            <pc:sldMk cId="1950279908" sldId="353"/>
            <ac:cxnSpMk id="5" creationId="{3BB8A588-D38C-CA15-74F2-7E5A960B1EAA}"/>
          </ac:cxnSpMkLst>
        </pc:cxnChg>
      </pc:sldChg>
      <pc:sldChg chg="addSp delSp modSp mod modAnim modNotesTx">
        <pc:chgData name="Freja Lindgren Facius" userId="929b42c1-1389-4acd-a500-bd1250d50270" providerId="ADAL" clId="{A6A4717E-B9EF-4BE3-BC4F-815B81AD1864}" dt="2024-10-20T12:39:21.392" v="318" actId="14100"/>
        <pc:sldMkLst>
          <pc:docMk/>
          <pc:sldMk cId="3733565453" sldId="357"/>
        </pc:sldMkLst>
        <pc:spChg chg="mod">
          <ac:chgData name="Freja Lindgren Facius" userId="929b42c1-1389-4acd-a500-bd1250d50270" providerId="ADAL" clId="{A6A4717E-B9EF-4BE3-BC4F-815B81AD1864}" dt="2024-10-20T12:39:16.814" v="317" actId="688"/>
          <ac:spMkLst>
            <pc:docMk/>
            <pc:sldMk cId="3733565453" sldId="357"/>
            <ac:spMk id="3" creationId="{60F16653-C37E-DDDA-07B2-DD481DFC7514}"/>
          </ac:spMkLst>
        </pc:spChg>
        <pc:spChg chg="add mod">
          <ac:chgData name="Freja Lindgren Facius" userId="929b42c1-1389-4acd-a500-bd1250d50270" providerId="ADAL" clId="{A6A4717E-B9EF-4BE3-BC4F-815B81AD1864}" dt="2024-10-20T12:31:35.455" v="221" actId="1076"/>
          <ac:spMkLst>
            <pc:docMk/>
            <pc:sldMk cId="3733565453" sldId="357"/>
            <ac:spMk id="4" creationId="{F946EE39-0BE4-7DD7-28EA-053204CF5E9A}"/>
          </ac:spMkLst>
        </pc:spChg>
        <pc:spChg chg="del">
          <ac:chgData name="Freja Lindgren Facius" userId="929b42c1-1389-4acd-a500-bd1250d50270" providerId="ADAL" clId="{A6A4717E-B9EF-4BE3-BC4F-815B81AD1864}" dt="2024-10-20T12:31:26.142" v="218" actId="478"/>
          <ac:spMkLst>
            <pc:docMk/>
            <pc:sldMk cId="3733565453" sldId="357"/>
            <ac:spMk id="14" creationId="{EE826B36-92C6-5085-9D61-ADF2BB434C71}"/>
          </ac:spMkLst>
        </pc:spChg>
        <pc:picChg chg="add mod">
          <ac:chgData name="Freja Lindgren Facius" userId="929b42c1-1389-4acd-a500-bd1250d50270" providerId="ADAL" clId="{A6A4717E-B9EF-4BE3-BC4F-815B81AD1864}" dt="2024-10-20T12:31:30.561" v="220" actId="1076"/>
          <ac:picMkLst>
            <pc:docMk/>
            <pc:sldMk cId="3733565453" sldId="357"/>
            <ac:picMk id="2" creationId="{AC58E280-D356-CA8C-BE88-6C5917C4E0C6}"/>
          </ac:picMkLst>
        </pc:picChg>
        <pc:picChg chg="del">
          <ac:chgData name="Freja Lindgren Facius" userId="929b42c1-1389-4acd-a500-bd1250d50270" providerId="ADAL" clId="{A6A4717E-B9EF-4BE3-BC4F-815B81AD1864}" dt="2024-10-20T12:31:26.142" v="218" actId="478"/>
          <ac:picMkLst>
            <pc:docMk/>
            <pc:sldMk cId="3733565453" sldId="357"/>
            <ac:picMk id="15" creationId="{F71EF03D-B54D-5B17-762C-F8B5C4DC8A6B}"/>
          </ac:picMkLst>
        </pc:picChg>
        <pc:cxnChg chg="mod ord">
          <ac:chgData name="Freja Lindgren Facius" userId="929b42c1-1389-4acd-a500-bd1250d50270" providerId="ADAL" clId="{A6A4717E-B9EF-4BE3-BC4F-815B81AD1864}" dt="2024-10-20T12:39:21.392" v="318" actId="14100"/>
          <ac:cxnSpMkLst>
            <pc:docMk/>
            <pc:sldMk cId="3733565453" sldId="357"/>
            <ac:cxnSpMk id="5" creationId="{3BB8A588-D38C-CA15-74F2-7E5A960B1EAA}"/>
          </ac:cxnSpMkLst>
        </pc:cxnChg>
      </pc:sldChg>
      <pc:sldChg chg="addSp modSp new del">
        <pc:chgData name="Freja Lindgren Facius" userId="929b42c1-1389-4acd-a500-bd1250d50270" providerId="ADAL" clId="{A6A4717E-B9EF-4BE3-BC4F-815B81AD1864}" dt="2024-10-20T12:28:36.423" v="141" actId="47"/>
        <pc:sldMkLst>
          <pc:docMk/>
          <pc:sldMk cId="4222639132" sldId="358"/>
        </pc:sldMkLst>
        <pc:spChg chg="add mod">
          <ac:chgData name="Freja Lindgren Facius" userId="929b42c1-1389-4acd-a500-bd1250d50270" providerId="ADAL" clId="{A6A4717E-B9EF-4BE3-BC4F-815B81AD1864}" dt="2024-10-20T12:28:25.759" v="137"/>
          <ac:spMkLst>
            <pc:docMk/>
            <pc:sldMk cId="4222639132" sldId="358"/>
            <ac:spMk id="4" creationId="{64B10DFD-89D0-CC96-C0D6-3BE1C5F907FB}"/>
          </ac:spMkLst>
        </pc:spChg>
        <pc:spChg chg="add mod">
          <ac:chgData name="Freja Lindgren Facius" userId="929b42c1-1389-4acd-a500-bd1250d50270" providerId="ADAL" clId="{A6A4717E-B9EF-4BE3-BC4F-815B81AD1864}" dt="2024-10-20T12:28:25.759" v="137"/>
          <ac:spMkLst>
            <pc:docMk/>
            <pc:sldMk cId="4222639132" sldId="358"/>
            <ac:spMk id="5" creationId="{89FCE118-F4E0-5358-1026-946164338C20}"/>
          </ac:spMkLst>
        </pc:spChg>
      </pc:sldChg>
      <pc:sldChg chg="addSp delSp modSp add del mod">
        <pc:chgData name="Freja Lindgren Facius" userId="929b42c1-1389-4acd-a500-bd1250d50270" providerId="ADAL" clId="{A6A4717E-B9EF-4BE3-BC4F-815B81AD1864}" dt="2024-10-20T12:29:55.948" v="185" actId="1076"/>
        <pc:sldMkLst>
          <pc:docMk/>
          <pc:sldMk cId="2442874292" sldId="359"/>
        </pc:sldMkLst>
        <pc:spChg chg="add mod">
          <ac:chgData name="Freja Lindgren Facius" userId="929b42c1-1389-4acd-a500-bd1250d50270" providerId="ADAL" clId="{A6A4717E-B9EF-4BE3-BC4F-815B81AD1864}" dt="2024-10-20T12:29:26.787" v="150" actId="14100"/>
          <ac:spMkLst>
            <pc:docMk/>
            <pc:sldMk cId="2442874292" sldId="359"/>
            <ac:spMk id="3" creationId="{4F3F2C12-469A-E281-F941-A6040F338F50}"/>
          </ac:spMkLst>
        </pc:spChg>
        <pc:spChg chg="del">
          <ac:chgData name="Freja Lindgren Facius" userId="929b42c1-1389-4acd-a500-bd1250d50270" providerId="ADAL" clId="{A6A4717E-B9EF-4BE3-BC4F-815B81AD1864}" dt="2024-10-20T12:28:55.346" v="142" actId="478"/>
          <ac:spMkLst>
            <pc:docMk/>
            <pc:sldMk cId="2442874292" sldId="359"/>
            <ac:spMk id="5" creationId="{AD91E83D-0AED-524C-6056-A03AEEB5E4EC}"/>
          </ac:spMkLst>
        </pc:spChg>
        <pc:spChg chg="mod ord">
          <ac:chgData name="Freja Lindgren Facius" userId="929b42c1-1389-4acd-a500-bd1250d50270" providerId="ADAL" clId="{A6A4717E-B9EF-4BE3-BC4F-815B81AD1864}" dt="2024-10-20T12:29:55.948" v="185" actId="1076"/>
          <ac:spMkLst>
            <pc:docMk/>
            <pc:sldMk cId="2442874292" sldId="359"/>
            <ac:spMk id="7" creationId="{937105EE-4916-3506-79CD-467B47C2F18F}"/>
          </ac:spMkLst>
        </pc:spChg>
        <pc:picChg chg="add mod">
          <ac:chgData name="Freja Lindgren Facius" userId="929b42c1-1389-4acd-a500-bd1250d50270" providerId="ADAL" clId="{A6A4717E-B9EF-4BE3-BC4F-815B81AD1864}" dt="2024-10-20T12:28:59.743" v="144" actId="1076"/>
          <ac:picMkLst>
            <pc:docMk/>
            <pc:sldMk cId="2442874292" sldId="359"/>
            <ac:picMk id="2" creationId="{F7C8E488-2205-CA3D-0736-18176F761484}"/>
          </ac:picMkLst>
        </pc:picChg>
        <pc:picChg chg="del">
          <ac:chgData name="Freja Lindgren Facius" userId="929b42c1-1389-4acd-a500-bd1250d50270" providerId="ADAL" clId="{A6A4717E-B9EF-4BE3-BC4F-815B81AD1864}" dt="2024-10-20T12:28:55.346" v="142" actId="478"/>
          <ac:picMkLst>
            <pc:docMk/>
            <pc:sldMk cId="2442874292" sldId="359"/>
            <ac:picMk id="4" creationId="{AECA35C4-77CA-AB06-5691-D567F31C1296}"/>
          </ac:picMkLst>
        </pc:picChg>
      </pc:sldChg>
      <pc:sldChg chg="addSp delSp modSp add mod delAnim">
        <pc:chgData name="Freja Lindgren Facius" userId="929b42c1-1389-4acd-a500-bd1250d50270" providerId="ADAL" clId="{A6A4717E-B9EF-4BE3-BC4F-815B81AD1864}" dt="2024-10-20T12:36:22.665" v="303" actId="1076"/>
        <pc:sldMkLst>
          <pc:docMk/>
          <pc:sldMk cId="1848166078" sldId="360"/>
        </pc:sldMkLst>
        <pc:spChg chg="del">
          <ac:chgData name="Freja Lindgren Facius" userId="929b42c1-1389-4acd-a500-bd1250d50270" providerId="ADAL" clId="{A6A4717E-B9EF-4BE3-BC4F-815B81AD1864}" dt="2024-10-20T12:36:18.268" v="300" actId="478"/>
          <ac:spMkLst>
            <pc:docMk/>
            <pc:sldMk cId="1848166078" sldId="360"/>
            <ac:spMk id="2" creationId="{E622F856-1A37-EC9C-F340-5791F9011BC5}"/>
          </ac:spMkLst>
        </pc:spChg>
        <pc:spChg chg="add del mod">
          <ac:chgData name="Freja Lindgren Facius" userId="929b42c1-1389-4acd-a500-bd1250d50270" providerId="ADAL" clId="{A6A4717E-B9EF-4BE3-BC4F-815B81AD1864}" dt="2024-10-20T12:35:04.722" v="296" actId="478"/>
          <ac:spMkLst>
            <pc:docMk/>
            <pc:sldMk cId="1848166078" sldId="360"/>
            <ac:spMk id="4" creationId="{D3E1CF85-FDCD-2779-23DF-56B96E9CFF5D}"/>
          </ac:spMkLst>
        </pc:spChg>
        <pc:spChg chg="del">
          <ac:chgData name="Freja Lindgren Facius" userId="929b42c1-1389-4acd-a500-bd1250d50270" providerId="ADAL" clId="{A6A4717E-B9EF-4BE3-BC4F-815B81AD1864}" dt="2024-10-20T12:36:15.891" v="299" actId="478"/>
          <ac:spMkLst>
            <pc:docMk/>
            <pc:sldMk cId="1848166078" sldId="360"/>
            <ac:spMk id="19" creationId="{48312DB5-DA96-67F9-AD20-323B9B0E6D0C}"/>
          </ac:spMkLst>
        </pc:spChg>
        <pc:picChg chg="add mod">
          <ac:chgData name="Freja Lindgren Facius" userId="929b42c1-1389-4acd-a500-bd1250d50270" providerId="ADAL" clId="{A6A4717E-B9EF-4BE3-BC4F-815B81AD1864}" dt="2024-10-20T12:36:22.665" v="303" actId="1076"/>
          <ac:picMkLst>
            <pc:docMk/>
            <pc:sldMk cId="1848166078" sldId="360"/>
            <ac:picMk id="1026" creationId="{70F66DB0-806C-FC04-DFF2-E0FBA03655B4}"/>
          </ac:picMkLst>
        </pc:picChg>
      </pc:sldChg>
    </pc:docChg>
  </pc:docChgLst>
  <pc:docChgLst>
    <pc:chgData name="Freja Lindgren Facius" userId="929b42c1-1389-4acd-a500-bd1250d50270" providerId="ADAL" clId="{B820BF10-4386-4792-ABD9-97BA4899A168}"/>
    <pc:docChg chg="undo redo custSel addSld delSld modSld">
      <pc:chgData name="Freja Lindgren Facius" userId="929b42c1-1389-4acd-a500-bd1250d50270" providerId="ADAL" clId="{B820BF10-4386-4792-ABD9-97BA4899A168}" dt="2023-10-31T10:46:23.200" v="4479" actId="20577"/>
      <pc:docMkLst>
        <pc:docMk/>
      </pc:docMkLst>
      <pc:sldChg chg="addSp delSp modSp add mod">
        <pc:chgData name="Freja Lindgren Facius" userId="929b42c1-1389-4acd-a500-bd1250d50270" providerId="ADAL" clId="{B820BF10-4386-4792-ABD9-97BA4899A168}" dt="2023-10-24T08:42:13.459" v="1570" actId="1037"/>
        <pc:sldMkLst>
          <pc:docMk/>
          <pc:sldMk cId="4056120729" sldId="301"/>
        </pc:sldMkLst>
        <pc:spChg chg="del">
          <ac:chgData name="Freja Lindgren Facius" userId="929b42c1-1389-4acd-a500-bd1250d50270" providerId="ADAL" clId="{B820BF10-4386-4792-ABD9-97BA4899A168}" dt="2023-10-23T11:45:20.891" v="1" actId="478"/>
          <ac:spMkLst>
            <pc:docMk/>
            <pc:sldMk cId="4056120729" sldId="301"/>
            <ac:spMk id="2" creationId="{D7F6E37A-05A6-1145-9DB3-CA26D21ED606}"/>
          </ac:spMkLst>
        </pc:spChg>
        <pc:spChg chg="add del mod">
          <ac:chgData name="Freja Lindgren Facius" userId="929b42c1-1389-4acd-a500-bd1250d50270" providerId="ADAL" clId="{B820BF10-4386-4792-ABD9-97BA4899A168}" dt="2023-10-23T11:45:26.206" v="4" actId="478"/>
          <ac:spMkLst>
            <pc:docMk/>
            <pc:sldMk cId="4056120729" sldId="301"/>
            <ac:spMk id="4" creationId="{ECABDD49-D0D1-9378-0AC0-6BDD72D01154}"/>
          </ac:spMkLst>
        </pc:spChg>
        <pc:spChg chg="add del mod">
          <ac:chgData name="Freja Lindgren Facius" userId="929b42c1-1389-4acd-a500-bd1250d50270" providerId="ADAL" clId="{B820BF10-4386-4792-ABD9-97BA4899A168}" dt="2023-10-23T11:45:24.089" v="3"/>
          <ac:spMkLst>
            <pc:docMk/>
            <pc:sldMk cId="4056120729" sldId="301"/>
            <ac:spMk id="5" creationId="{5AF5C620-073F-3F37-6E51-BBEAF1D1B261}"/>
          </ac:spMkLst>
        </pc:spChg>
        <pc:spChg chg="add mod">
          <ac:chgData name="Freja Lindgren Facius" userId="929b42c1-1389-4acd-a500-bd1250d50270" providerId="ADAL" clId="{B820BF10-4386-4792-ABD9-97BA4899A168}" dt="2023-10-24T08:42:07.856" v="1552" actId="1037"/>
          <ac:spMkLst>
            <pc:docMk/>
            <pc:sldMk cId="4056120729" sldId="301"/>
            <ac:spMk id="6" creationId="{EB4E3574-7187-F6C5-0BEF-1E7EA2023D03}"/>
          </ac:spMkLst>
        </pc:spChg>
        <pc:spChg chg="mod">
          <ac:chgData name="Freja Lindgren Facius" userId="929b42c1-1389-4acd-a500-bd1250d50270" providerId="ADAL" clId="{B820BF10-4386-4792-ABD9-97BA4899A168}" dt="2023-10-23T11:46:54.285" v="47" actId="20577"/>
          <ac:spMkLst>
            <pc:docMk/>
            <pc:sldMk cId="4056120729" sldId="301"/>
            <ac:spMk id="10" creationId="{6DF8C749-B8CD-2543-8B48-4E191DC9B96C}"/>
          </ac:spMkLst>
        </pc:spChg>
        <pc:spChg chg="mod">
          <ac:chgData name="Freja Lindgren Facius" userId="929b42c1-1389-4acd-a500-bd1250d50270" providerId="ADAL" clId="{B820BF10-4386-4792-ABD9-97BA4899A168}" dt="2023-10-24T08:42:13.459" v="1570" actId="1037"/>
          <ac:spMkLst>
            <pc:docMk/>
            <pc:sldMk cId="4056120729" sldId="301"/>
            <ac:spMk id="11" creationId="{D8F181BC-292C-F34E-86CE-AB303B1BE0D2}"/>
          </ac:spMkLst>
        </pc:spChg>
      </pc:sldChg>
      <pc:sldChg chg="del">
        <pc:chgData name="Freja Lindgren Facius" userId="929b42c1-1389-4acd-a500-bd1250d50270" providerId="ADAL" clId="{B820BF10-4386-4792-ABD9-97BA4899A168}" dt="2023-10-23T11:47:27.912" v="49" actId="47"/>
        <pc:sldMkLst>
          <pc:docMk/>
          <pc:sldMk cId="3469324058" sldId="349"/>
        </pc:sldMkLst>
      </pc:sldChg>
      <pc:sldChg chg="addSp delSp modSp add mod delAnim modNotesTx">
        <pc:chgData name="Freja Lindgren Facius" userId="929b42c1-1389-4acd-a500-bd1250d50270" providerId="ADAL" clId="{B820BF10-4386-4792-ABD9-97BA4899A168}" dt="2023-10-23T12:33:19.982" v="257" actId="20577"/>
        <pc:sldMkLst>
          <pc:docMk/>
          <pc:sldMk cId="2317913639" sldId="350"/>
        </pc:sldMkLst>
        <pc:spChg chg="add del mod">
          <ac:chgData name="Freja Lindgren Facius" userId="929b42c1-1389-4acd-a500-bd1250d50270" providerId="ADAL" clId="{B820BF10-4386-4792-ABD9-97BA4899A168}" dt="2023-10-23T11:48:04.983" v="56"/>
          <ac:spMkLst>
            <pc:docMk/>
            <pc:sldMk cId="2317913639" sldId="350"/>
            <ac:spMk id="2" creationId="{7473659C-D92B-9129-B7F1-62BB2FD36646}"/>
          </ac:spMkLst>
        </pc:spChg>
        <pc:spChg chg="add del mod">
          <ac:chgData name="Freja Lindgren Facius" userId="929b42c1-1389-4acd-a500-bd1250d50270" providerId="ADAL" clId="{B820BF10-4386-4792-ABD9-97BA4899A168}" dt="2023-10-23T11:48:04.983" v="56"/>
          <ac:spMkLst>
            <pc:docMk/>
            <pc:sldMk cId="2317913639" sldId="350"/>
            <ac:spMk id="3" creationId="{EE03A174-B396-FEC5-2520-71BC6C6C97FD}"/>
          </ac:spMkLst>
        </pc:spChg>
        <pc:spChg chg="del">
          <ac:chgData name="Freja Lindgren Facius" userId="929b42c1-1389-4acd-a500-bd1250d50270" providerId="ADAL" clId="{B820BF10-4386-4792-ABD9-97BA4899A168}" dt="2023-10-23T11:47:36.703" v="53" actId="478"/>
          <ac:spMkLst>
            <pc:docMk/>
            <pc:sldMk cId="2317913639" sldId="350"/>
            <ac:spMk id="5" creationId="{AD91E83D-0AED-524C-6056-A03AEEB5E4EC}"/>
          </ac:spMkLst>
        </pc:spChg>
        <pc:spChg chg="del">
          <ac:chgData name="Freja Lindgren Facius" userId="929b42c1-1389-4acd-a500-bd1250d50270" providerId="ADAL" clId="{B820BF10-4386-4792-ABD9-97BA4899A168}" dt="2023-10-23T11:47:32.833" v="50" actId="478"/>
          <ac:spMkLst>
            <pc:docMk/>
            <pc:sldMk cId="2317913639" sldId="350"/>
            <ac:spMk id="7" creationId="{937105EE-4916-3506-79CD-467B47C2F18F}"/>
          </ac:spMkLst>
        </pc:spChg>
        <pc:spChg chg="del">
          <ac:chgData name="Freja Lindgren Facius" userId="929b42c1-1389-4acd-a500-bd1250d50270" providerId="ADAL" clId="{B820BF10-4386-4792-ABD9-97BA4899A168}" dt="2023-10-23T11:48:07.692" v="57" actId="478"/>
          <ac:spMkLst>
            <pc:docMk/>
            <pc:sldMk cId="2317913639" sldId="350"/>
            <ac:spMk id="8" creationId="{E2A95500-1CBE-A229-849C-1452CED23BEF}"/>
          </ac:spMkLst>
        </pc:spChg>
        <pc:spChg chg="del">
          <ac:chgData name="Freja Lindgren Facius" userId="929b42c1-1389-4acd-a500-bd1250d50270" providerId="ADAL" clId="{B820BF10-4386-4792-ABD9-97BA4899A168}" dt="2023-10-23T11:47:39.403" v="54" actId="478"/>
          <ac:spMkLst>
            <pc:docMk/>
            <pc:sldMk cId="2317913639" sldId="350"/>
            <ac:spMk id="9" creationId="{C8140317-119B-DAEB-1537-A825C9A0C491}"/>
          </ac:spMkLst>
        </pc:spChg>
        <pc:spChg chg="add del mod">
          <ac:chgData name="Freja Lindgren Facius" userId="929b42c1-1389-4acd-a500-bd1250d50270" providerId="ADAL" clId="{B820BF10-4386-4792-ABD9-97BA4899A168}" dt="2023-10-23T11:48:04.983" v="56"/>
          <ac:spMkLst>
            <pc:docMk/>
            <pc:sldMk cId="2317913639" sldId="350"/>
            <ac:spMk id="12" creationId="{E96A0B2F-87ED-76DA-CC98-62B0769503A6}"/>
          </ac:spMkLst>
        </pc:spChg>
        <pc:spChg chg="add del mod">
          <ac:chgData name="Freja Lindgren Facius" userId="929b42c1-1389-4acd-a500-bd1250d50270" providerId="ADAL" clId="{B820BF10-4386-4792-ABD9-97BA4899A168}" dt="2023-10-23T11:48:14.770" v="60" actId="478"/>
          <ac:spMkLst>
            <pc:docMk/>
            <pc:sldMk cId="2317913639" sldId="350"/>
            <ac:spMk id="14" creationId="{05539DD3-37C6-FECB-6095-BFBD45C19283}"/>
          </ac:spMkLst>
        </pc:spChg>
        <pc:spChg chg="add del mod">
          <ac:chgData name="Freja Lindgren Facius" userId="929b42c1-1389-4acd-a500-bd1250d50270" providerId="ADAL" clId="{B820BF10-4386-4792-ABD9-97BA4899A168}" dt="2023-10-23T11:48:12.864" v="59"/>
          <ac:spMkLst>
            <pc:docMk/>
            <pc:sldMk cId="2317913639" sldId="350"/>
            <ac:spMk id="15" creationId="{CCFD5EA3-A043-D9B1-F8EF-ED18E22939F0}"/>
          </ac:spMkLst>
        </pc:spChg>
        <pc:spChg chg="add del mod">
          <ac:chgData name="Freja Lindgren Facius" userId="929b42c1-1389-4acd-a500-bd1250d50270" providerId="ADAL" clId="{B820BF10-4386-4792-ABD9-97BA4899A168}" dt="2023-10-23T11:48:12.864" v="59"/>
          <ac:spMkLst>
            <pc:docMk/>
            <pc:sldMk cId="2317913639" sldId="350"/>
            <ac:spMk id="16" creationId="{185B1E24-B8D2-5553-AF70-A021D810A4C3}"/>
          </ac:spMkLst>
        </pc:spChg>
        <pc:spChg chg="add del mod">
          <ac:chgData name="Freja Lindgren Facius" userId="929b42c1-1389-4acd-a500-bd1250d50270" providerId="ADAL" clId="{B820BF10-4386-4792-ABD9-97BA4899A168}" dt="2023-10-23T11:48:12.864" v="59"/>
          <ac:spMkLst>
            <pc:docMk/>
            <pc:sldMk cId="2317913639" sldId="350"/>
            <ac:spMk id="18" creationId="{7F44510B-5C66-44D9-9F4C-3FC708C252F3}"/>
          </ac:spMkLst>
        </pc:spChg>
        <pc:spChg chg="add mod">
          <ac:chgData name="Freja Lindgren Facius" userId="929b42c1-1389-4acd-a500-bd1250d50270" providerId="ADAL" clId="{B820BF10-4386-4792-ABD9-97BA4899A168}" dt="2023-10-23T11:50:05.675" v="92" actId="2710"/>
          <ac:spMkLst>
            <pc:docMk/>
            <pc:sldMk cId="2317913639" sldId="350"/>
            <ac:spMk id="19" creationId="{48312DB5-DA96-67F9-AD20-323B9B0E6D0C}"/>
          </ac:spMkLst>
        </pc:spChg>
        <pc:spChg chg="add mod">
          <ac:chgData name="Freja Lindgren Facius" userId="929b42c1-1389-4acd-a500-bd1250d50270" providerId="ADAL" clId="{B820BF10-4386-4792-ABD9-97BA4899A168}" dt="2023-10-23T11:48:42.717" v="68" actId="1076"/>
          <ac:spMkLst>
            <pc:docMk/>
            <pc:sldMk cId="2317913639" sldId="350"/>
            <ac:spMk id="20" creationId="{3718ED5F-FE49-4D55-2FFA-69C1EC615C22}"/>
          </ac:spMkLst>
        </pc:spChg>
        <pc:spChg chg="add mod">
          <ac:chgData name="Freja Lindgren Facius" userId="929b42c1-1389-4acd-a500-bd1250d50270" providerId="ADAL" clId="{B820BF10-4386-4792-ABD9-97BA4899A168}" dt="2023-10-23T11:50:12.467" v="93" actId="1076"/>
          <ac:spMkLst>
            <pc:docMk/>
            <pc:sldMk cId="2317913639" sldId="350"/>
            <ac:spMk id="22" creationId="{0D4CE566-E4DF-D813-2601-2A9F94402592}"/>
          </ac:spMkLst>
        </pc:spChg>
        <pc:picChg chg="del">
          <ac:chgData name="Freja Lindgren Facius" userId="929b42c1-1389-4acd-a500-bd1250d50270" providerId="ADAL" clId="{B820BF10-4386-4792-ABD9-97BA4899A168}" dt="2023-10-23T11:47:35.126" v="52" actId="478"/>
          <ac:picMkLst>
            <pc:docMk/>
            <pc:sldMk cId="2317913639" sldId="350"/>
            <ac:picMk id="4" creationId="{AECA35C4-77CA-AB06-5691-D567F31C1296}"/>
          </ac:picMkLst>
        </pc:picChg>
        <pc:picChg chg="del">
          <ac:chgData name="Freja Lindgren Facius" userId="929b42c1-1389-4acd-a500-bd1250d50270" providerId="ADAL" clId="{B820BF10-4386-4792-ABD9-97BA4899A168}" dt="2023-10-23T11:47:33.948" v="51" actId="478"/>
          <ac:picMkLst>
            <pc:docMk/>
            <pc:sldMk cId="2317913639" sldId="350"/>
            <ac:picMk id="10" creationId="{B51386C4-0891-62B0-21BD-658F56D3571A}"/>
          </ac:picMkLst>
        </pc:picChg>
        <pc:picChg chg="add del mod">
          <ac:chgData name="Freja Lindgren Facius" userId="929b42c1-1389-4acd-a500-bd1250d50270" providerId="ADAL" clId="{B820BF10-4386-4792-ABD9-97BA4899A168}" dt="2023-10-23T11:48:04.983" v="56"/>
          <ac:picMkLst>
            <pc:docMk/>
            <pc:sldMk cId="2317913639" sldId="350"/>
            <ac:picMk id="11" creationId="{C5974F51-732E-5294-6119-B7F79C6C7189}"/>
          </ac:picMkLst>
        </pc:picChg>
        <pc:picChg chg="add del mod">
          <ac:chgData name="Freja Lindgren Facius" userId="929b42c1-1389-4acd-a500-bd1250d50270" providerId="ADAL" clId="{B820BF10-4386-4792-ABD9-97BA4899A168}" dt="2023-10-23T11:48:12.864" v="59"/>
          <ac:picMkLst>
            <pc:docMk/>
            <pc:sldMk cId="2317913639" sldId="350"/>
            <ac:picMk id="17" creationId="{AA90A49A-D9B5-3D90-B80E-A00F09CC3EF9}"/>
          </ac:picMkLst>
        </pc:picChg>
        <pc:picChg chg="add mod">
          <ac:chgData name="Freja Lindgren Facius" userId="929b42c1-1389-4acd-a500-bd1250d50270" providerId="ADAL" clId="{B820BF10-4386-4792-ABD9-97BA4899A168}" dt="2023-10-23T11:48:23.800" v="63" actId="1076"/>
          <ac:picMkLst>
            <pc:docMk/>
            <pc:sldMk cId="2317913639" sldId="350"/>
            <ac:picMk id="21" creationId="{90A91D67-29D8-2976-9177-C3E3E9749922}"/>
          </ac:picMkLst>
        </pc:picChg>
      </pc:sldChg>
      <pc:sldChg chg="addSp delSp modSp add del mod modAnim modNotesTx">
        <pc:chgData name="Freja Lindgren Facius" userId="929b42c1-1389-4acd-a500-bd1250d50270" providerId="ADAL" clId="{B820BF10-4386-4792-ABD9-97BA4899A168}" dt="2023-10-24T12:01:53.916" v="2981" actId="47"/>
        <pc:sldMkLst>
          <pc:docMk/>
          <pc:sldMk cId="497214722" sldId="351"/>
        </pc:sldMkLst>
        <pc:spChg chg="add mod">
          <ac:chgData name="Freja Lindgren Facius" userId="929b42c1-1389-4acd-a500-bd1250d50270" providerId="ADAL" clId="{B820BF10-4386-4792-ABD9-97BA4899A168}" dt="2023-10-23T12:26:54.972" v="130" actId="20577"/>
          <ac:spMkLst>
            <pc:docMk/>
            <pc:sldMk cId="497214722" sldId="351"/>
            <ac:spMk id="2" creationId="{E622F856-1A37-EC9C-F340-5791F9011BC5}"/>
          </ac:spMkLst>
        </pc:spChg>
        <pc:spChg chg="mod">
          <ac:chgData name="Freja Lindgren Facius" userId="929b42c1-1389-4acd-a500-bd1250d50270" providerId="ADAL" clId="{B820BF10-4386-4792-ABD9-97BA4899A168}" dt="2023-10-23T12:27:57.415" v="137" actId="14100"/>
          <ac:spMkLst>
            <pc:docMk/>
            <pc:sldMk cId="497214722" sldId="351"/>
            <ac:spMk id="19" creationId="{48312DB5-DA96-67F9-AD20-323B9B0E6D0C}"/>
          </ac:spMkLst>
        </pc:spChg>
        <pc:spChg chg="mod">
          <ac:chgData name="Freja Lindgren Facius" userId="929b42c1-1389-4acd-a500-bd1250d50270" providerId="ADAL" clId="{B820BF10-4386-4792-ABD9-97BA4899A168}" dt="2023-10-23T12:24:35.718" v="121" actId="14100"/>
          <ac:spMkLst>
            <pc:docMk/>
            <pc:sldMk cId="497214722" sldId="351"/>
            <ac:spMk id="20" creationId="{3718ED5F-FE49-4D55-2FFA-69C1EC615C22}"/>
          </ac:spMkLst>
        </pc:spChg>
        <pc:spChg chg="del">
          <ac:chgData name="Freja Lindgren Facius" userId="929b42c1-1389-4acd-a500-bd1250d50270" providerId="ADAL" clId="{B820BF10-4386-4792-ABD9-97BA4899A168}" dt="2023-10-23T12:26:41.755" v="122" actId="478"/>
          <ac:spMkLst>
            <pc:docMk/>
            <pc:sldMk cId="497214722" sldId="351"/>
            <ac:spMk id="22" creationId="{0D4CE566-E4DF-D813-2601-2A9F94402592}"/>
          </ac:spMkLst>
        </pc:spChg>
        <pc:picChg chg="add mod">
          <ac:chgData name="Freja Lindgren Facius" userId="929b42c1-1389-4acd-a500-bd1250d50270" providerId="ADAL" clId="{B820BF10-4386-4792-ABD9-97BA4899A168}" dt="2023-10-23T12:28:58.327" v="143"/>
          <ac:picMkLst>
            <pc:docMk/>
            <pc:sldMk cId="497214722" sldId="351"/>
            <ac:picMk id="3" creationId="{296DDD73-816B-37AB-DC08-A9C04E160F04}"/>
          </ac:picMkLst>
        </pc:picChg>
        <pc:picChg chg="del">
          <ac:chgData name="Freja Lindgren Facius" userId="929b42c1-1389-4acd-a500-bd1250d50270" providerId="ADAL" clId="{B820BF10-4386-4792-ABD9-97BA4899A168}" dt="2023-10-23T12:23:58.175" v="108" actId="478"/>
          <ac:picMkLst>
            <pc:docMk/>
            <pc:sldMk cId="497214722" sldId="351"/>
            <ac:picMk id="21" creationId="{90A91D67-29D8-2976-9177-C3E3E9749922}"/>
          </ac:picMkLst>
        </pc:picChg>
        <pc:picChg chg="add mod">
          <ac:chgData name="Freja Lindgren Facius" userId="929b42c1-1389-4acd-a500-bd1250d50270" providerId="ADAL" clId="{B820BF10-4386-4792-ABD9-97BA4899A168}" dt="2023-10-23T12:24:07.202" v="112" actId="1076"/>
          <ac:picMkLst>
            <pc:docMk/>
            <pc:sldMk cId="497214722" sldId="351"/>
            <ac:picMk id="1026" creationId="{9FD4CCB1-AC9F-75B4-76FA-A4CEBE244C0A}"/>
          </ac:picMkLst>
        </pc:picChg>
        <pc:picChg chg="add mod">
          <ac:chgData name="Freja Lindgren Facius" userId="929b42c1-1389-4acd-a500-bd1250d50270" providerId="ADAL" clId="{B820BF10-4386-4792-ABD9-97BA4899A168}" dt="2023-10-23T12:27:43.911" v="133" actId="1076"/>
          <ac:picMkLst>
            <pc:docMk/>
            <pc:sldMk cId="497214722" sldId="351"/>
            <ac:picMk id="1028" creationId="{EF5BF1CD-9A09-9A28-176C-F60E90F980D5}"/>
          </ac:picMkLst>
        </pc:picChg>
        <pc:picChg chg="add del mod">
          <ac:chgData name="Freja Lindgren Facius" userId="929b42c1-1389-4acd-a500-bd1250d50270" providerId="ADAL" clId="{B820BF10-4386-4792-ABD9-97BA4899A168}" dt="2023-10-23T12:28:55.088" v="142" actId="478"/>
          <ac:picMkLst>
            <pc:docMk/>
            <pc:sldMk cId="497214722" sldId="351"/>
            <ac:picMk id="1030" creationId="{8364733C-7B6A-D333-32D2-04447986778F}"/>
          </ac:picMkLst>
        </pc:picChg>
      </pc:sldChg>
      <pc:sldChg chg="addSp delSp modSp add mod modAnim modNotesTx">
        <pc:chgData name="Freja Lindgren Facius" userId="929b42c1-1389-4acd-a500-bd1250d50270" providerId="ADAL" clId="{B820BF10-4386-4792-ABD9-97BA4899A168}" dt="2023-10-26T07:54:16.529" v="4470" actId="20577"/>
        <pc:sldMkLst>
          <pc:docMk/>
          <pc:sldMk cId="237751628" sldId="352"/>
        </pc:sldMkLst>
        <pc:spChg chg="mod">
          <ac:chgData name="Freja Lindgren Facius" userId="929b42c1-1389-4acd-a500-bd1250d50270" providerId="ADAL" clId="{B820BF10-4386-4792-ABD9-97BA4899A168}" dt="2023-10-24T12:01:51.997" v="2980" actId="1076"/>
          <ac:spMkLst>
            <pc:docMk/>
            <pc:sldMk cId="237751628" sldId="352"/>
            <ac:spMk id="2" creationId="{E622F856-1A37-EC9C-F340-5791F9011BC5}"/>
          </ac:spMkLst>
        </pc:spChg>
        <pc:spChg chg="add del mod">
          <ac:chgData name="Freja Lindgren Facius" userId="929b42c1-1389-4acd-a500-bd1250d50270" providerId="ADAL" clId="{B820BF10-4386-4792-ABD9-97BA4899A168}" dt="2023-10-24T12:01:17.586" v="2970" actId="478"/>
          <ac:spMkLst>
            <pc:docMk/>
            <pc:sldMk cId="237751628" sldId="352"/>
            <ac:spMk id="5" creationId="{4C178513-DFC3-FC1C-B443-D5F78772356B}"/>
          </ac:spMkLst>
        </pc:spChg>
        <pc:spChg chg="mod">
          <ac:chgData name="Freja Lindgren Facius" userId="929b42c1-1389-4acd-a500-bd1250d50270" providerId="ADAL" clId="{B820BF10-4386-4792-ABD9-97BA4899A168}" dt="2023-10-24T12:01:30.352" v="2974" actId="14100"/>
          <ac:spMkLst>
            <pc:docMk/>
            <pc:sldMk cId="237751628" sldId="352"/>
            <ac:spMk id="20" creationId="{3718ED5F-FE49-4D55-2FFA-69C1EC615C22}"/>
          </ac:spMkLst>
        </pc:spChg>
        <pc:picChg chg="del">
          <ac:chgData name="Freja Lindgren Facius" userId="929b42c1-1389-4acd-a500-bd1250d50270" providerId="ADAL" clId="{B820BF10-4386-4792-ABD9-97BA4899A168}" dt="2023-10-23T12:29:05.474" v="145" actId="478"/>
          <ac:picMkLst>
            <pc:docMk/>
            <pc:sldMk cId="237751628" sldId="352"/>
            <ac:picMk id="3" creationId="{296DDD73-816B-37AB-DC08-A9C04E160F04}"/>
          </ac:picMkLst>
        </pc:picChg>
        <pc:picChg chg="add mod">
          <ac:chgData name="Freja Lindgren Facius" userId="929b42c1-1389-4acd-a500-bd1250d50270" providerId="ADAL" clId="{B820BF10-4386-4792-ABD9-97BA4899A168}" dt="2023-10-24T12:01:12.748" v="2968" actId="1076"/>
          <ac:picMkLst>
            <pc:docMk/>
            <pc:sldMk cId="237751628" sldId="352"/>
            <ac:picMk id="4" creationId="{1697160A-6F96-D19C-9BFF-5C11DBE662D8}"/>
          </ac:picMkLst>
        </pc:picChg>
        <pc:picChg chg="del">
          <ac:chgData name="Freja Lindgren Facius" userId="929b42c1-1389-4acd-a500-bd1250d50270" providerId="ADAL" clId="{B820BF10-4386-4792-ABD9-97BA4899A168}" dt="2023-10-24T12:01:06.783" v="2965" actId="478"/>
          <ac:picMkLst>
            <pc:docMk/>
            <pc:sldMk cId="237751628" sldId="352"/>
            <ac:picMk id="1026" creationId="{9FD4CCB1-AC9F-75B4-76FA-A4CEBE244C0A}"/>
          </ac:picMkLst>
        </pc:picChg>
        <pc:picChg chg="del">
          <ac:chgData name="Freja Lindgren Facius" userId="929b42c1-1389-4acd-a500-bd1250d50270" providerId="ADAL" clId="{B820BF10-4386-4792-ABD9-97BA4899A168}" dt="2023-10-24T12:01:06.783" v="2965" actId="478"/>
          <ac:picMkLst>
            <pc:docMk/>
            <pc:sldMk cId="237751628" sldId="352"/>
            <ac:picMk id="1028" creationId="{EF5BF1CD-9A09-9A28-176C-F60E90F980D5}"/>
          </ac:picMkLst>
        </pc:picChg>
      </pc:sldChg>
      <pc:sldChg chg="addSp delSp modSp add mod delAnim modAnim modNotesTx">
        <pc:chgData name="Freja Lindgren Facius" userId="929b42c1-1389-4acd-a500-bd1250d50270" providerId="ADAL" clId="{B820BF10-4386-4792-ABD9-97BA4899A168}" dt="2023-10-26T07:42:08.053" v="4234" actId="404"/>
        <pc:sldMkLst>
          <pc:docMk/>
          <pc:sldMk cId="1950279908" sldId="353"/>
        </pc:sldMkLst>
        <pc:spChg chg="del">
          <ac:chgData name="Freja Lindgren Facius" userId="929b42c1-1389-4acd-a500-bd1250d50270" providerId="ADAL" clId="{B820BF10-4386-4792-ABD9-97BA4899A168}" dt="2023-10-23T12:35:38.120" v="568" actId="478"/>
          <ac:spMkLst>
            <pc:docMk/>
            <pc:sldMk cId="1950279908" sldId="353"/>
            <ac:spMk id="2" creationId="{E622F856-1A37-EC9C-F340-5791F9011BC5}"/>
          </ac:spMkLst>
        </pc:spChg>
        <pc:spChg chg="add mod ord">
          <ac:chgData name="Freja Lindgren Facius" userId="929b42c1-1389-4acd-a500-bd1250d50270" providerId="ADAL" clId="{B820BF10-4386-4792-ABD9-97BA4899A168}" dt="2023-10-24T12:03:11.078" v="3003" actId="1076"/>
          <ac:spMkLst>
            <pc:docMk/>
            <pc:sldMk cId="1950279908" sldId="353"/>
            <ac:spMk id="3" creationId="{60F16653-C37E-DDDA-07B2-DD481DFC7514}"/>
          </ac:spMkLst>
        </pc:spChg>
        <pc:spChg chg="add del mod">
          <ac:chgData name="Freja Lindgren Facius" userId="929b42c1-1389-4acd-a500-bd1250d50270" providerId="ADAL" clId="{B820BF10-4386-4792-ABD9-97BA4899A168}" dt="2023-10-25T17:47:09.192" v="3738" actId="478"/>
          <ac:spMkLst>
            <pc:docMk/>
            <pc:sldMk cId="1950279908" sldId="353"/>
            <ac:spMk id="7" creationId="{E9B12C36-C5B8-764D-F594-CF4BFC58A1DE}"/>
          </ac:spMkLst>
        </pc:spChg>
        <pc:spChg chg="add mod">
          <ac:chgData name="Freja Lindgren Facius" userId="929b42c1-1389-4acd-a500-bd1250d50270" providerId="ADAL" clId="{B820BF10-4386-4792-ABD9-97BA4899A168}" dt="2023-10-24T08:58:25.012" v="1950" actId="1076"/>
          <ac:spMkLst>
            <pc:docMk/>
            <pc:sldMk cId="1950279908" sldId="353"/>
            <ac:spMk id="8" creationId="{483C0184-B032-B13B-1239-AC136E4616ED}"/>
          </ac:spMkLst>
        </pc:spChg>
        <pc:spChg chg="add del">
          <ac:chgData name="Freja Lindgren Facius" userId="929b42c1-1389-4acd-a500-bd1250d50270" providerId="ADAL" clId="{B820BF10-4386-4792-ABD9-97BA4899A168}" dt="2023-10-24T12:02:19.572" v="2984" actId="478"/>
          <ac:spMkLst>
            <pc:docMk/>
            <pc:sldMk cId="1950279908" sldId="353"/>
            <ac:spMk id="13" creationId="{4ECBAD0B-53D9-EE7B-DCB8-0940E1AB1DBB}"/>
          </ac:spMkLst>
        </pc:spChg>
        <pc:spChg chg="add mod">
          <ac:chgData name="Freja Lindgren Facius" userId="929b42c1-1389-4acd-a500-bd1250d50270" providerId="ADAL" clId="{B820BF10-4386-4792-ABD9-97BA4899A168}" dt="2023-10-24T12:02:55.007" v="2993" actId="14100"/>
          <ac:spMkLst>
            <pc:docMk/>
            <pc:sldMk cId="1950279908" sldId="353"/>
            <ac:spMk id="14" creationId="{EE826B36-92C6-5085-9D61-ADF2BB434C71}"/>
          </ac:spMkLst>
        </pc:spChg>
        <pc:spChg chg="mod">
          <ac:chgData name="Freja Lindgren Facius" userId="929b42c1-1389-4acd-a500-bd1250d50270" providerId="ADAL" clId="{B820BF10-4386-4792-ABD9-97BA4899A168}" dt="2023-10-26T07:42:08.053" v="4234" actId="404"/>
          <ac:spMkLst>
            <pc:docMk/>
            <pc:sldMk cId="1950279908" sldId="353"/>
            <ac:spMk id="19" creationId="{48312DB5-DA96-67F9-AD20-323B9B0E6D0C}"/>
          </ac:spMkLst>
        </pc:spChg>
        <pc:spChg chg="del mod">
          <ac:chgData name="Freja Lindgren Facius" userId="929b42c1-1389-4acd-a500-bd1250d50270" providerId="ADAL" clId="{B820BF10-4386-4792-ABD9-97BA4899A168}" dt="2023-10-24T12:02:36.789" v="2987" actId="478"/>
          <ac:spMkLst>
            <pc:docMk/>
            <pc:sldMk cId="1950279908" sldId="353"/>
            <ac:spMk id="20" creationId="{3718ED5F-FE49-4D55-2FFA-69C1EC615C22}"/>
          </ac:spMkLst>
        </pc:spChg>
        <pc:picChg chg="add mod">
          <ac:chgData name="Freja Lindgren Facius" userId="929b42c1-1389-4acd-a500-bd1250d50270" providerId="ADAL" clId="{B820BF10-4386-4792-ABD9-97BA4899A168}" dt="2023-10-24T12:06:13.890" v="3211" actId="1076"/>
          <ac:picMkLst>
            <pc:docMk/>
            <pc:sldMk cId="1950279908" sldId="353"/>
            <ac:picMk id="15" creationId="{F71EF03D-B54D-5B17-762C-F8B5C4DC8A6B}"/>
          </ac:picMkLst>
        </pc:picChg>
        <pc:picChg chg="del mod">
          <ac:chgData name="Freja Lindgren Facius" userId="929b42c1-1389-4acd-a500-bd1250d50270" providerId="ADAL" clId="{B820BF10-4386-4792-ABD9-97BA4899A168}" dt="2023-10-24T12:02:15.909" v="2982" actId="478"/>
          <ac:picMkLst>
            <pc:docMk/>
            <pc:sldMk cId="1950279908" sldId="353"/>
            <ac:picMk id="1026" creationId="{9FD4CCB1-AC9F-75B4-76FA-A4CEBE244C0A}"/>
          </ac:picMkLst>
        </pc:picChg>
        <pc:picChg chg="del">
          <ac:chgData name="Freja Lindgren Facius" userId="929b42c1-1389-4acd-a500-bd1250d50270" providerId="ADAL" clId="{B820BF10-4386-4792-ABD9-97BA4899A168}" dt="2023-10-23T12:35:30.346" v="567" actId="478"/>
          <ac:picMkLst>
            <pc:docMk/>
            <pc:sldMk cId="1950279908" sldId="353"/>
            <ac:picMk id="1028" creationId="{EF5BF1CD-9A09-9A28-176C-F60E90F980D5}"/>
          </ac:picMkLst>
        </pc:picChg>
        <pc:picChg chg="add del mod">
          <ac:chgData name="Freja Lindgren Facius" userId="929b42c1-1389-4acd-a500-bd1250d50270" providerId="ADAL" clId="{B820BF10-4386-4792-ABD9-97BA4899A168}" dt="2023-10-25T17:47:09.192" v="3738" actId="478"/>
          <ac:picMkLst>
            <pc:docMk/>
            <pc:sldMk cId="1950279908" sldId="353"/>
            <ac:picMk id="2050" creationId="{AA0F3D0E-4D76-E946-6389-9D49856F145B}"/>
          </ac:picMkLst>
        </pc:picChg>
        <pc:cxnChg chg="add mod">
          <ac:chgData name="Freja Lindgren Facius" userId="929b42c1-1389-4acd-a500-bd1250d50270" providerId="ADAL" clId="{B820BF10-4386-4792-ABD9-97BA4899A168}" dt="2023-10-24T12:06:18.602" v="3212" actId="14100"/>
          <ac:cxnSpMkLst>
            <pc:docMk/>
            <pc:sldMk cId="1950279908" sldId="353"/>
            <ac:cxnSpMk id="5" creationId="{3BB8A588-D38C-CA15-74F2-7E5A960B1EAA}"/>
          </ac:cxnSpMkLst>
        </pc:cxnChg>
        <pc:cxnChg chg="add mod">
          <ac:chgData name="Freja Lindgren Facius" userId="929b42c1-1389-4acd-a500-bd1250d50270" providerId="ADAL" clId="{B820BF10-4386-4792-ABD9-97BA4899A168}" dt="2023-10-24T08:59:01.107" v="1954" actId="1582"/>
          <ac:cxnSpMkLst>
            <pc:docMk/>
            <pc:sldMk cId="1950279908" sldId="353"/>
            <ac:cxnSpMk id="10" creationId="{7E7A2757-C9A2-26E9-514C-EA6F72594530}"/>
          </ac:cxnSpMkLst>
        </pc:cxnChg>
      </pc:sldChg>
      <pc:sldChg chg="addSp delSp modSp new mod">
        <pc:chgData name="Freja Lindgren Facius" userId="929b42c1-1389-4acd-a500-bd1250d50270" providerId="ADAL" clId="{B820BF10-4386-4792-ABD9-97BA4899A168}" dt="2023-10-24T10:20:54.120" v="2964" actId="1076"/>
        <pc:sldMkLst>
          <pc:docMk/>
          <pc:sldMk cId="2735250255" sldId="354"/>
        </pc:sldMkLst>
        <pc:spChg chg="del">
          <ac:chgData name="Freja Lindgren Facius" userId="929b42c1-1389-4acd-a500-bd1250d50270" providerId="ADAL" clId="{B820BF10-4386-4792-ABD9-97BA4899A168}" dt="2023-10-24T09:01:29.904" v="1983"/>
          <ac:spMkLst>
            <pc:docMk/>
            <pc:sldMk cId="2735250255" sldId="354"/>
            <ac:spMk id="2" creationId="{8064BBD5-4BAD-AC79-6A5B-05D23B883B1D}"/>
          </ac:spMkLst>
        </pc:spChg>
        <pc:spChg chg="mod">
          <ac:chgData name="Freja Lindgren Facius" userId="929b42c1-1389-4acd-a500-bd1250d50270" providerId="ADAL" clId="{B820BF10-4386-4792-ABD9-97BA4899A168}" dt="2023-10-24T10:20:54.120" v="2964" actId="1076"/>
          <ac:spMkLst>
            <pc:docMk/>
            <pc:sldMk cId="2735250255" sldId="354"/>
            <ac:spMk id="3" creationId="{CEA836FD-D806-36D9-6729-5B8D07C221C3}"/>
          </ac:spMkLst>
        </pc:spChg>
        <pc:spChg chg="add mod">
          <ac:chgData name="Freja Lindgren Facius" userId="929b42c1-1389-4acd-a500-bd1250d50270" providerId="ADAL" clId="{B820BF10-4386-4792-ABD9-97BA4899A168}" dt="2023-10-24T09:01:29.904" v="1983"/>
          <ac:spMkLst>
            <pc:docMk/>
            <pc:sldMk cId="2735250255" sldId="354"/>
            <ac:spMk id="4" creationId="{0C9C218B-D0EE-F024-2F2C-B7BA59EA34B6}"/>
          </ac:spMkLst>
        </pc:spChg>
        <pc:spChg chg="add mod">
          <ac:chgData name="Freja Lindgren Facius" userId="929b42c1-1389-4acd-a500-bd1250d50270" providerId="ADAL" clId="{B820BF10-4386-4792-ABD9-97BA4899A168}" dt="2023-10-24T09:15:05.194" v="2453" actId="1076"/>
          <ac:spMkLst>
            <pc:docMk/>
            <pc:sldMk cId="2735250255" sldId="354"/>
            <ac:spMk id="7" creationId="{DCB776A7-60E7-1CB8-6431-2E64106C1E65}"/>
          </ac:spMkLst>
        </pc:spChg>
        <pc:spChg chg="add mod">
          <ac:chgData name="Freja Lindgren Facius" userId="929b42c1-1389-4acd-a500-bd1250d50270" providerId="ADAL" clId="{B820BF10-4386-4792-ABD9-97BA4899A168}" dt="2023-10-24T09:16:02.011" v="2461" actId="207"/>
          <ac:spMkLst>
            <pc:docMk/>
            <pc:sldMk cId="2735250255" sldId="354"/>
            <ac:spMk id="8" creationId="{736A18B9-E537-7B9C-B4BE-1F5A4C857CCD}"/>
          </ac:spMkLst>
        </pc:spChg>
        <pc:picChg chg="add mod">
          <ac:chgData name="Freja Lindgren Facius" userId="929b42c1-1389-4acd-a500-bd1250d50270" providerId="ADAL" clId="{B820BF10-4386-4792-ABD9-97BA4899A168}" dt="2023-10-24T09:15:11.182" v="2455" actId="1076"/>
          <ac:picMkLst>
            <pc:docMk/>
            <pc:sldMk cId="2735250255" sldId="354"/>
            <ac:picMk id="5" creationId="{9F7680B9-773A-1859-3AD8-F4F5ED9F0727}"/>
          </ac:picMkLst>
        </pc:picChg>
        <pc:picChg chg="add mod">
          <ac:chgData name="Freja Lindgren Facius" userId="929b42c1-1389-4acd-a500-bd1250d50270" providerId="ADAL" clId="{B820BF10-4386-4792-ABD9-97BA4899A168}" dt="2023-10-24T09:15:06.665" v="2454" actId="1076"/>
          <ac:picMkLst>
            <pc:docMk/>
            <pc:sldMk cId="2735250255" sldId="354"/>
            <ac:picMk id="6" creationId="{D7B0B7FA-C1BC-478D-C253-3D5A55E8E0A8}"/>
          </ac:picMkLst>
        </pc:picChg>
      </pc:sldChg>
      <pc:sldChg chg="addSp delSp modSp add mod modAnim modNotesTx">
        <pc:chgData name="Freja Lindgren Facius" userId="929b42c1-1389-4acd-a500-bd1250d50270" providerId="ADAL" clId="{B820BF10-4386-4792-ABD9-97BA4899A168}" dt="2023-10-31T10:46:23.200" v="4479" actId="20577"/>
        <pc:sldMkLst>
          <pc:docMk/>
          <pc:sldMk cId="506586183" sldId="355"/>
        </pc:sldMkLst>
        <pc:spChg chg="del">
          <ac:chgData name="Freja Lindgren Facius" userId="929b42c1-1389-4acd-a500-bd1250d50270" providerId="ADAL" clId="{B820BF10-4386-4792-ABD9-97BA4899A168}" dt="2023-10-24T09:19:28.466" v="2801" actId="478"/>
          <ac:spMkLst>
            <pc:docMk/>
            <pc:sldMk cId="506586183" sldId="355"/>
            <ac:spMk id="3" creationId="{60F16653-C37E-DDDA-07B2-DD481DFC7514}"/>
          </ac:spMkLst>
        </pc:spChg>
        <pc:spChg chg="add mod">
          <ac:chgData name="Freja Lindgren Facius" userId="929b42c1-1389-4acd-a500-bd1250d50270" providerId="ADAL" clId="{B820BF10-4386-4792-ABD9-97BA4899A168}" dt="2023-10-24T10:17:13.049" v="2948" actId="1076"/>
          <ac:spMkLst>
            <pc:docMk/>
            <pc:sldMk cId="506586183" sldId="355"/>
            <ac:spMk id="4" creationId="{4B12AB21-6427-EDA4-8F8F-C99A04DDD3B8}"/>
          </ac:spMkLst>
        </pc:spChg>
        <pc:spChg chg="del">
          <ac:chgData name="Freja Lindgren Facius" userId="929b42c1-1389-4acd-a500-bd1250d50270" providerId="ADAL" clId="{B820BF10-4386-4792-ABD9-97BA4899A168}" dt="2023-10-24T09:19:28.466" v="2801" actId="478"/>
          <ac:spMkLst>
            <pc:docMk/>
            <pc:sldMk cId="506586183" sldId="355"/>
            <ac:spMk id="7" creationId="{E9B12C36-C5B8-764D-F594-CF4BFC58A1DE}"/>
          </ac:spMkLst>
        </pc:spChg>
        <pc:spChg chg="del">
          <ac:chgData name="Freja Lindgren Facius" userId="929b42c1-1389-4acd-a500-bd1250d50270" providerId="ADAL" clId="{B820BF10-4386-4792-ABD9-97BA4899A168}" dt="2023-10-24T10:07:36.635" v="2867" actId="478"/>
          <ac:spMkLst>
            <pc:docMk/>
            <pc:sldMk cId="506586183" sldId="355"/>
            <ac:spMk id="8" creationId="{483C0184-B032-B13B-1239-AC136E4616ED}"/>
          </ac:spMkLst>
        </pc:spChg>
        <pc:spChg chg="add del mod">
          <ac:chgData name="Freja Lindgren Facius" userId="929b42c1-1389-4acd-a500-bd1250d50270" providerId="ADAL" clId="{B820BF10-4386-4792-ABD9-97BA4899A168}" dt="2023-10-24T10:09:42.290" v="2946" actId="14100"/>
          <ac:spMkLst>
            <pc:docMk/>
            <pc:sldMk cId="506586183" sldId="355"/>
            <ac:spMk id="19" creationId="{48312DB5-DA96-67F9-AD20-323B9B0E6D0C}"/>
          </ac:spMkLst>
        </pc:spChg>
        <pc:spChg chg="mod">
          <ac:chgData name="Freja Lindgren Facius" userId="929b42c1-1389-4acd-a500-bd1250d50270" providerId="ADAL" clId="{B820BF10-4386-4792-ABD9-97BA4899A168}" dt="2023-10-31T10:46:23.200" v="4479" actId="20577"/>
          <ac:spMkLst>
            <pc:docMk/>
            <pc:sldMk cId="506586183" sldId="355"/>
            <ac:spMk id="20" creationId="{3718ED5F-FE49-4D55-2FFA-69C1EC615C22}"/>
          </ac:spMkLst>
        </pc:spChg>
        <pc:picChg chg="add mod modCrop">
          <ac:chgData name="Freja Lindgren Facius" userId="929b42c1-1389-4acd-a500-bd1250d50270" providerId="ADAL" clId="{B820BF10-4386-4792-ABD9-97BA4899A168}" dt="2023-10-24T10:08:30.730" v="2921" actId="1076"/>
          <ac:picMkLst>
            <pc:docMk/>
            <pc:sldMk cId="506586183" sldId="355"/>
            <ac:picMk id="2" creationId="{04AC58D1-F740-F34B-F8C6-13AC4861FEB2}"/>
          </ac:picMkLst>
        </pc:picChg>
        <pc:picChg chg="del">
          <ac:chgData name="Freja Lindgren Facius" userId="929b42c1-1389-4acd-a500-bd1250d50270" providerId="ADAL" clId="{B820BF10-4386-4792-ABD9-97BA4899A168}" dt="2023-10-24T09:19:21.619" v="2800" actId="478"/>
          <ac:picMkLst>
            <pc:docMk/>
            <pc:sldMk cId="506586183" sldId="355"/>
            <ac:picMk id="1026" creationId="{9FD4CCB1-AC9F-75B4-76FA-A4CEBE244C0A}"/>
          </ac:picMkLst>
        </pc:picChg>
        <pc:picChg chg="del">
          <ac:chgData name="Freja Lindgren Facius" userId="929b42c1-1389-4acd-a500-bd1250d50270" providerId="ADAL" clId="{B820BF10-4386-4792-ABD9-97BA4899A168}" dt="2023-10-24T09:19:28.466" v="2801" actId="478"/>
          <ac:picMkLst>
            <pc:docMk/>
            <pc:sldMk cId="506586183" sldId="355"/>
            <ac:picMk id="2050" creationId="{AA0F3D0E-4D76-E946-6389-9D49856F145B}"/>
          </ac:picMkLst>
        </pc:picChg>
        <pc:picChg chg="add mod">
          <ac:chgData name="Freja Lindgren Facius" userId="929b42c1-1389-4acd-a500-bd1250d50270" providerId="ADAL" clId="{B820BF10-4386-4792-ABD9-97BA4899A168}" dt="2023-10-24T10:06:19.143" v="2855" actId="14100"/>
          <ac:picMkLst>
            <pc:docMk/>
            <pc:sldMk cId="506586183" sldId="355"/>
            <ac:picMk id="5122" creationId="{4A77E164-3143-1351-7DFF-D6FDF889D29C}"/>
          </ac:picMkLst>
        </pc:picChg>
        <pc:cxnChg chg="del">
          <ac:chgData name="Freja Lindgren Facius" userId="929b42c1-1389-4acd-a500-bd1250d50270" providerId="ADAL" clId="{B820BF10-4386-4792-ABD9-97BA4899A168}" dt="2023-10-24T09:19:28.466" v="2801" actId="478"/>
          <ac:cxnSpMkLst>
            <pc:docMk/>
            <pc:sldMk cId="506586183" sldId="355"/>
            <ac:cxnSpMk id="5" creationId="{3BB8A588-D38C-CA15-74F2-7E5A960B1EAA}"/>
          </ac:cxnSpMkLst>
        </pc:cxnChg>
        <pc:cxnChg chg="del">
          <ac:chgData name="Freja Lindgren Facius" userId="929b42c1-1389-4acd-a500-bd1250d50270" providerId="ADAL" clId="{B820BF10-4386-4792-ABD9-97BA4899A168}" dt="2023-10-24T10:07:31.529" v="2864" actId="478"/>
          <ac:cxnSpMkLst>
            <pc:docMk/>
            <pc:sldMk cId="506586183" sldId="355"/>
            <ac:cxnSpMk id="10" creationId="{7E7A2757-C9A2-26E9-514C-EA6F72594530}"/>
          </ac:cxnSpMkLst>
        </pc:cxnChg>
      </pc:sldChg>
      <pc:sldChg chg="add del">
        <pc:chgData name="Freja Lindgren Facius" userId="929b42c1-1389-4acd-a500-bd1250d50270" providerId="ADAL" clId="{B820BF10-4386-4792-ABD9-97BA4899A168}" dt="2023-10-24T09:19:31.534" v="2803"/>
        <pc:sldMkLst>
          <pc:docMk/>
          <pc:sldMk cId="1334709073" sldId="356"/>
        </pc:sldMkLst>
      </pc:sldChg>
      <pc:sldChg chg="addSp delSp modSp new mod modAnim modNotesTx">
        <pc:chgData name="Freja Lindgren Facius" userId="929b42c1-1389-4acd-a500-bd1250d50270" providerId="ADAL" clId="{B820BF10-4386-4792-ABD9-97BA4899A168}" dt="2023-10-25T17:51:49.772" v="4096" actId="20577"/>
        <pc:sldMkLst>
          <pc:docMk/>
          <pc:sldMk cId="3524320192" sldId="356"/>
        </pc:sldMkLst>
        <pc:spChg chg="mod">
          <ac:chgData name="Freja Lindgren Facius" userId="929b42c1-1389-4acd-a500-bd1250d50270" providerId="ADAL" clId="{B820BF10-4386-4792-ABD9-97BA4899A168}" dt="2023-10-25T17:44:36.391" v="3395"/>
          <ac:spMkLst>
            <pc:docMk/>
            <pc:sldMk cId="3524320192" sldId="356"/>
            <ac:spMk id="2" creationId="{CFCBBAF5-8559-B6AE-0FB1-06479183D153}"/>
          </ac:spMkLst>
        </pc:spChg>
        <pc:spChg chg="mod">
          <ac:chgData name="Freja Lindgren Facius" userId="929b42c1-1389-4acd-a500-bd1250d50270" providerId="ADAL" clId="{B820BF10-4386-4792-ABD9-97BA4899A168}" dt="2023-10-25T17:51:15.448" v="3967" actId="20577"/>
          <ac:spMkLst>
            <pc:docMk/>
            <pc:sldMk cId="3524320192" sldId="356"/>
            <ac:spMk id="3" creationId="{CDF27D25-0F5A-1F3D-9007-0A58EECA25AE}"/>
          </ac:spMkLst>
        </pc:spChg>
        <pc:spChg chg="add del mod">
          <ac:chgData name="Freja Lindgren Facius" userId="929b42c1-1389-4acd-a500-bd1250d50270" providerId="ADAL" clId="{B820BF10-4386-4792-ABD9-97BA4899A168}" dt="2023-10-25T17:44:29.943" v="3394"/>
          <ac:spMkLst>
            <pc:docMk/>
            <pc:sldMk cId="3524320192" sldId="356"/>
            <ac:spMk id="4" creationId="{3CE06D24-002C-172F-D7C6-6F9F84A5E386}"/>
          </ac:spMkLst>
        </pc:spChg>
        <pc:spChg chg="add mod">
          <ac:chgData name="Freja Lindgren Facius" userId="929b42c1-1389-4acd-a500-bd1250d50270" providerId="ADAL" clId="{B820BF10-4386-4792-ABD9-97BA4899A168}" dt="2023-10-25T17:44:52.678" v="3399" actId="1076"/>
          <ac:spMkLst>
            <pc:docMk/>
            <pc:sldMk cId="3524320192" sldId="356"/>
            <ac:spMk id="5" creationId="{4ED7EF0D-B34C-9585-F2A1-BF5E43C0772B}"/>
          </ac:spMkLst>
        </pc:spChg>
        <pc:spChg chg="add mod">
          <ac:chgData name="Freja Lindgren Facius" userId="929b42c1-1389-4acd-a500-bd1250d50270" providerId="ADAL" clId="{B820BF10-4386-4792-ABD9-97BA4899A168}" dt="2023-10-25T17:49:18.880" v="3824" actId="14100"/>
          <ac:spMkLst>
            <pc:docMk/>
            <pc:sldMk cId="3524320192" sldId="356"/>
            <ac:spMk id="7" creationId="{46EC33D7-ACCA-B193-1A77-FFBC3827F798}"/>
          </ac:spMkLst>
        </pc:spChg>
        <pc:picChg chg="add mod">
          <ac:chgData name="Freja Lindgren Facius" userId="929b42c1-1389-4acd-a500-bd1250d50270" providerId="ADAL" clId="{B820BF10-4386-4792-ABD9-97BA4899A168}" dt="2023-10-25T17:44:48.531" v="3398" actId="1076"/>
          <ac:picMkLst>
            <pc:docMk/>
            <pc:sldMk cId="3524320192" sldId="356"/>
            <ac:picMk id="7170" creationId="{876ECD63-6807-7936-AE21-4CB2E17E5777}"/>
          </ac:picMkLst>
        </pc:picChg>
        <pc:cxnChg chg="add mod">
          <ac:chgData name="Freja Lindgren Facius" userId="929b42c1-1389-4acd-a500-bd1250d50270" providerId="ADAL" clId="{B820BF10-4386-4792-ABD9-97BA4899A168}" dt="2023-10-25T17:49:18.880" v="3824" actId="14100"/>
          <ac:cxnSpMkLst>
            <pc:docMk/>
            <pc:sldMk cId="3524320192" sldId="356"/>
            <ac:cxnSpMk id="6" creationId="{916E1151-D47F-3C84-EB23-51295A05006F}"/>
          </ac:cxnSpMkLst>
        </pc:cxnChg>
      </pc:sldChg>
      <pc:sldChg chg="add modNotesTx">
        <pc:chgData name="Freja Lindgren Facius" userId="929b42c1-1389-4acd-a500-bd1250d50270" providerId="ADAL" clId="{B820BF10-4386-4792-ABD9-97BA4899A168}" dt="2023-10-26T07:43:27.325" v="4386" actId="20577"/>
        <pc:sldMkLst>
          <pc:docMk/>
          <pc:sldMk cId="3733565453" sldId="35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EA769C-03CB-4964-81AD-748D2B3B00F6}" type="datetimeFigureOut">
              <a:rPr lang="da-DK" smtClean="0"/>
              <a:t>04-11-2024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FB0121-68A5-4103-991C-831C6F7FA9D1}" type="slidenum">
              <a:rPr lang="da-DK" smtClean="0"/>
              <a:t>‹nr.›</a:t>
            </a:fld>
            <a:endParaRPr lang="da-DK"/>
          </a:p>
        </p:txBody>
      </p:sp>
    </p:spTree>
    <p:extLst>
      <p:ext uri="{BB962C8B-B14F-4D97-AF65-F5344CB8AC3E}">
        <p14:creationId xmlns:p14="http://schemas.microsoft.com/office/powerpoint/2010/main" val="212861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Årstallene hører gerne sammen med vigtige begivenheder i samtiden. F.eks. Er Hellenistisk tid fastsat til at starte med Alexander den Stores død i 323 f.Kr.</a:t>
            </a:r>
          </a:p>
        </p:txBody>
      </p:sp>
      <p:sp>
        <p:nvSpPr>
          <p:cNvPr id="4" name="Pladsholder til slidenummer 3"/>
          <p:cNvSpPr>
            <a:spLocks noGrp="1"/>
          </p:cNvSpPr>
          <p:nvPr>
            <p:ph type="sldNum" sz="quarter" idx="5"/>
          </p:nvPr>
        </p:nvSpPr>
        <p:spPr/>
        <p:txBody>
          <a:bodyPr/>
          <a:lstStyle/>
          <a:p>
            <a:fld id="{2AED1F45-1450-4AE8-9165-B25419286E11}" type="slidenum">
              <a:rPr lang="da-DK" smtClean="0"/>
              <a:t>2</a:t>
            </a:fld>
            <a:endParaRPr lang="da-DK"/>
          </a:p>
        </p:txBody>
      </p:sp>
    </p:spTree>
    <p:extLst>
      <p:ext uri="{BB962C8B-B14F-4D97-AF65-F5344CB8AC3E}">
        <p14:creationId xmlns:p14="http://schemas.microsoft.com/office/powerpoint/2010/main" val="438921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Republikken var en fordeling af magten, så kongen ikke havde enemagt – folkeforsamling, embedsmænd, og senatet. </a:t>
            </a:r>
          </a:p>
          <a:p>
            <a:r>
              <a:rPr lang="da-DK" dirty="0"/>
              <a:t>Efter et attentat på Cæsar udbrød en borgerkrig (Cæsar udråbte sig selv som diktator på livstid, og indførte mange reformer som ikke blev taget godt imod), hvor Cæsars adoptivsøn Octavian vandt – han fik så navnet Augustus (den ophøjede) og blev den første officielle kejser. </a:t>
            </a:r>
          </a:p>
        </p:txBody>
      </p:sp>
      <p:sp>
        <p:nvSpPr>
          <p:cNvPr id="4" name="Pladsholder til slidenummer 3"/>
          <p:cNvSpPr>
            <a:spLocks noGrp="1"/>
          </p:cNvSpPr>
          <p:nvPr>
            <p:ph type="sldNum" sz="quarter" idx="5"/>
          </p:nvPr>
        </p:nvSpPr>
        <p:spPr/>
        <p:txBody>
          <a:bodyPr/>
          <a:lstStyle/>
          <a:p>
            <a:fld id="{1FFB0121-68A5-4103-991C-831C6F7FA9D1}" type="slidenum">
              <a:rPr lang="da-DK" smtClean="0"/>
              <a:t>3</a:t>
            </a:fld>
            <a:endParaRPr lang="da-DK"/>
          </a:p>
        </p:txBody>
      </p:sp>
    </p:spTree>
    <p:extLst>
      <p:ext uri="{BB962C8B-B14F-4D97-AF65-F5344CB8AC3E}">
        <p14:creationId xmlns:p14="http://schemas.microsoft.com/office/powerpoint/2010/main" val="4211776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har tidligere set en statue af </a:t>
            </a:r>
            <a:r>
              <a:rPr lang="da-DK" dirty="0" err="1"/>
              <a:t>Demosthenes</a:t>
            </a:r>
            <a:r>
              <a:rPr lang="da-DK" dirty="0"/>
              <a:t>, og der findes også buster af de store filosoffer, som Sokrates og Platon. </a:t>
            </a:r>
          </a:p>
        </p:txBody>
      </p:sp>
      <p:sp>
        <p:nvSpPr>
          <p:cNvPr id="4" name="Pladsholder til slidenummer 3"/>
          <p:cNvSpPr>
            <a:spLocks noGrp="1"/>
          </p:cNvSpPr>
          <p:nvPr>
            <p:ph type="sldNum" sz="quarter" idx="5"/>
          </p:nvPr>
        </p:nvSpPr>
        <p:spPr/>
        <p:txBody>
          <a:bodyPr/>
          <a:lstStyle/>
          <a:p>
            <a:fld id="{1FFB0121-68A5-4103-991C-831C6F7FA9D1}" type="slidenum">
              <a:rPr lang="da-DK" smtClean="0"/>
              <a:t>4</a:t>
            </a:fld>
            <a:endParaRPr lang="da-DK"/>
          </a:p>
        </p:txBody>
      </p:sp>
    </p:spTree>
    <p:extLst>
      <p:ext uri="{BB962C8B-B14F-4D97-AF65-F5344CB8AC3E}">
        <p14:creationId xmlns:p14="http://schemas.microsoft.com/office/powerpoint/2010/main" val="3955201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har tidligere set en statue af </a:t>
            </a:r>
            <a:r>
              <a:rPr lang="da-DK" dirty="0" err="1"/>
              <a:t>Demosthenes</a:t>
            </a:r>
            <a:r>
              <a:rPr lang="da-DK" dirty="0"/>
              <a:t>, og der findes også buster af de store filosoffer, som Sokrates og Platon. </a:t>
            </a:r>
          </a:p>
        </p:txBody>
      </p:sp>
      <p:sp>
        <p:nvSpPr>
          <p:cNvPr id="4" name="Pladsholder til slidenummer 3"/>
          <p:cNvSpPr>
            <a:spLocks noGrp="1"/>
          </p:cNvSpPr>
          <p:nvPr>
            <p:ph type="sldNum" sz="quarter" idx="5"/>
          </p:nvPr>
        </p:nvSpPr>
        <p:spPr/>
        <p:txBody>
          <a:bodyPr/>
          <a:lstStyle/>
          <a:p>
            <a:fld id="{1FFB0121-68A5-4103-991C-831C6F7FA9D1}" type="slidenum">
              <a:rPr lang="da-DK" smtClean="0"/>
              <a:t>5</a:t>
            </a:fld>
            <a:endParaRPr lang="da-DK"/>
          </a:p>
        </p:txBody>
      </p:sp>
    </p:spTree>
    <p:extLst>
      <p:ext uri="{BB962C8B-B14F-4D97-AF65-F5344CB8AC3E}">
        <p14:creationId xmlns:p14="http://schemas.microsoft.com/office/powerpoint/2010/main" val="4224889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Meget realistisk fremstillet, det skulle ligne RIGTIGE mennesker – bestemte mennesker sågar!  </a:t>
            </a:r>
          </a:p>
        </p:txBody>
      </p:sp>
      <p:sp>
        <p:nvSpPr>
          <p:cNvPr id="4" name="Pladsholder til slidenummer 3"/>
          <p:cNvSpPr>
            <a:spLocks noGrp="1"/>
          </p:cNvSpPr>
          <p:nvPr>
            <p:ph type="sldNum" sz="quarter" idx="5"/>
          </p:nvPr>
        </p:nvSpPr>
        <p:spPr/>
        <p:txBody>
          <a:bodyPr/>
          <a:lstStyle/>
          <a:p>
            <a:fld id="{1FFB0121-68A5-4103-991C-831C6F7FA9D1}" type="slidenum">
              <a:rPr lang="da-DK" smtClean="0"/>
              <a:t>7</a:t>
            </a:fld>
            <a:endParaRPr lang="da-DK"/>
          </a:p>
        </p:txBody>
      </p:sp>
    </p:spTree>
    <p:extLst>
      <p:ext uri="{BB962C8B-B14F-4D97-AF65-F5344CB8AC3E}">
        <p14:creationId xmlns:p14="http://schemas.microsoft.com/office/powerpoint/2010/main" val="4176704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Har den set sådan ud? Sådan.. Farvemæssigt </a:t>
            </a:r>
          </a:p>
          <a:p>
            <a:r>
              <a:rPr lang="da-DK" dirty="0"/>
              <a:t>formodentligt bemalede -</a:t>
            </a:r>
          </a:p>
        </p:txBody>
      </p:sp>
      <p:sp>
        <p:nvSpPr>
          <p:cNvPr id="4" name="Pladsholder til slidenummer 3"/>
          <p:cNvSpPr>
            <a:spLocks noGrp="1"/>
          </p:cNvSpPr>
          <p:nvPr>
            <p:ph type="sldNum" sz="quarter" idx="5"/>
          </p:nvPr>
        </p:nvSpPr>
        <p:spPr/>
        <p:txBody>
          <a:bodyPr/>
          <a:lstStyle/>
          <a:p>
            <a:fld id="{1FFB0121-68A5-4103-991C-831C6F7FA9D1}" type="slidenum">
              <a:rPr lang="da-DK" smtClean="0"/>
              <a:t>8</a:t>
            </a:fld>
            <a:endParaRPr lang="da-DK"/>
          </a:p>
        </p:txBody>
      </p:sp>
    </p:spTree>
    <p:extLst>
      <p:ext uri="{BB962C8B-B14F-4D97-AF65-F5344CB8AC3E}">
        <p14:creationId xmlns:p14="http://schemas.microsoft.com/office/powerpoint/2010/main" val="1071708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formodentligt </a:t>
            </a:r>
            <a:r>
              <a:rPr lang="da-DK" dirty="0"/>
              <a:t>bemalede </a:t>
            </a:r>
          </a:p>
        </p:txBody>
      </p:sp>
      <p:sp>
        <p:nvSpPr>
          <p:cNvPr id="4" name="Pladsholder til slidenummer 3"/>
          <p:cNvSpPr>
            <a:spLocks noGrp="1"/>
          </p:cNvSpPr>
          <p:nvPr>
            <p:ph type="sldNum" sz="quarter" idx="5"/>
          </p:nvPr>
        </p:nvSpPr>
        <p:spPr/>
        <p:txBody>
          <a:bodyPr/>
          <a:lstStyle/>
          <a:p>
            <a:fld id="{1FFB0121-68A5-4103-991C-831C6F7FA9D1}" type="slidenum">
              <a:rPr lang="da-DK" smtClean="0"/>
              <a:t>9</a:t>
            </a:fld>
            <a:endParaRPr lang="da-DK"/>
          </a:p>
        </p:txBody>
      </p:sp>
    </p:spTree>
    <p:extLst>
      <p:ext uri="{BB962C8B-B14F-4D97-AF65-F5344CB8AC3E}">
        <p14:creationId xmlns:p14="http://schemas.microsoft.com/office/powerpoint/2010/main" val="2845509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Kejserne bliver gerne allegorisk fremstillet som guder eller sagnhelte – dette kan nogle gange ses på attributterne (gudernes kendetegn – f.eks. En ørn eller </a:t>
            </a:r>
            <a:r>
              <a:rPr lang="da-DK" dirty="0" err="1"/>
              <a:t>tordenkilde</a:t>
            </a:r>
            <a:r>
              <a:rPr lang="da-DK" dirty="0"/>
              <a:t> for Zeus). </a:t>
            </a:r>
            <a:r>
              <a:rPr lang="da-DK" dirty="0">
                <a:sym typeface="Wingdings" panose="05000000000000000000" pitchFamily="2" charset="2"/>
              </a:rPr>
              <a:t> eller som I læste i lektien, kan den lille </a:t>
            </a:r>
            <a:r>
              <a:rPr lang="da-DK" dirty="0" err="1">
                <a:sym typeface="Wingdings" panose="05000000000000000000" pitchFamily="2" charset="2"/>
              </a:rPr>
              <a:t>amor</a:t>
            </a:r>
            <a:r>
              <a:rPr lang="da-DK" dirty="0">
                <a:sym typeface="Wingdings" panose="05000000000000000000" pitchFamily="2" charset="2"/>
              </a:rPr>
              <a:t> symbolisere slægtskab til </a:t>
            </a:r>
            <a:r>
              <a:rPr lang="da-DK" dirty="0" err="1">
                <a:sym typeface="Wingdings" panose="05000000000000000000" pitchFamily="2" charset="2"/>
              </a:rPr>
              <a:t>venus</a:t>
            </a:r>
            <a:endParaRPr lang="da-DK" dirty="0"/>
          </a:p>
          <a:p>
            <a:r>
              <a:rPr lang="da-DK" dirty="0"/>
              <a:t>Trods realistiske og vellignende var kejserportrætterne dog også gerne lidt idealiserede når det kom til kroppen (</a:t>
            </a:r>
            <a:r>
              <a:rPr lang="da-DK" b="1" dirty="0"/>
              <a:t>propaganda</a:t>
            </a:r>
            <a:r>
              <a:rPr lang="da-DK" dirty="0"/>
              <a:t>!) Kejseren skulle jo trods alt være beundringsværdig og et forbillede af en art (læg også mærke til, at skulpturen her er på et mindre podium; kejseren var en man så </a:t>
            </a:r>
            <a:r>
              <a:rPr lang="da-DK" b="1" dirty="0"/>
              <a:t>op</a:t>
            </a:r>
            <a:r>
              <a:rPr lang="da-DK" b="0" dirty="0"/>
              <a:t> til </a:t>
            </a:r>
            <a:r>
              <a:rPr lang="da-DK" dirty="0"/>
              <a:t>– Augustus der erobrede den græske verden havde en ”agenda” kaldet </a:t>
            </a:r>
            <a:r>
              <a:rPr lang="da-DK" b="1" dirty="0"/>
              <a:t>Pax Romana</a:t>
            </a:r>
            <a:r>
              <a:rPr lang="da-DK" dirty="0"/>
              <a:t>, der handlede om, hvordan han havde bragt fred til Rom/verdenen, og dette støttede diverse flotte portrætteringer af ham op om, hvilket fortsatte med kommende kejserportrætter </a:t>
            </a:r>
            <a:r>
              <a:rPr lang="da-DK" dirty="0">
                <a:sym typeface="Wingdings" panose="05000000000000000000" pitchFamily="2" charset="2"/>
              </a:rPr>
              <a:t> f.eks. Var </a:t>
            </a:r>
            <a:r>
              <a:rPr lang="da-DK" b="1" dirty="0">
                <a:sym typeface="Wingdings" panose="05000000000000000000" pitchFamily="2" charset="2"/>
              </a:rPr>
              <a:t>rytterstatuer</a:t>
            </a:r>
            <a:r>
              <a:rPr lang="da-DK" dirty="0">
                <a:sym typeface="Wingdings" panose="05000000000000000000" pitchFamily="2" charset="2"/>
              </a:rPr>
              <a:t> heller ikke unormalt</a:t>
            </a:r>
          </a:p>
          <a:p>
            <a:r>
              <a:rPr lang="da-DK" dirty="0">
                <a:sym typeface="Wingdings" panose="05000000000000000000" pitchFamily="2" charset="2"/>
              </a:rPr>
              <a:t>_________________________________________________________________________________</a:t>
            </a:r>
            <a:endParaRPr lang="da-DK" dirty="0"/>
          </a:p>
        </p:txBody>
      </p:sp>
      <p:sp>
        <p:nvSpPr>
          <p:cNvPr id="4" name="Pladsholder til slidenummer 3"/>
          <p:cNvSpPr>
            <a:spLocks noGrp="1"/>
          </p:cNvSpPr>
          <p:nvPr>
            <p:ph type="sldNum" sz="quarter" idx="5"/>
          </p:nvPr>
        </p:nvSpPr>
        <p:spPr/>
        <p:txBody>
          <a:bodyPr/>
          <a:lstStyle/>
          <a:p>
            <a:fld id="{1FFB0121-68A5-4103-991C-831C6F7FA9D1}" type="slidenum">
              <a:rPr lang="da-DK" smtClean="0"/>
              <a:t>10</a:t>
            </a:fld>
            <a:endParaRPr lang="da-DK"/>
          </a:p>
        </p:txBody>
      </p:sp>
    </p:spTree>
    <p:extLst>
      <p:ext uri="{BB962C8B-B14F-4D97-AF65-F5344CB8AC3E}">
        <p14:creationId xmlns:p14="http://schemas.microsoft.com/office/powerpoint/2010/main" val="2049682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Rytterstatuer blev der også lavet, men meget få er bevaret – var kun én enkelt bevaret i sit fulde (en statue af Marcus Aurelius) </a:t>
            </a:r>
          </a:p>
          <a:p>
            <a:r>
              <a:rPr lang="da-DK" dirty="0"/>
              <a:t>Her ser vi også kejseren som et stærkt forbillede</a:t>
            </a:r>
          </a:p>
          <a:p>
            <a:r>
              <a:rPr lang="da-DK" dirty="0"/>
              <a:t>Denne statue var oprindeligt Kejser </a:t>
            </a:r>
            <a:r>
              <a:rPr lang="da-DK" dirty="0" err="1"/>
              <a:t>Domitian</a:t>
            </a:r>
            <a:r>
              <a:rPr lang="da-DK" dirty="0"/>
              <a:t>, og blev så ændret til </a:t>
            </a:r>
            <a:r>
              <a:rPr lang="da-DK" dirty="0" err="1"/>
              <a:t>Nerva</a:t>
            </a:r>
            <a:r>
              <a:rPr lang="da-DK" dirty="0"/>
              <a:t> (dvs. man formodentligt satte et nyt hoved på statuen)</a:t>
            </a:r>
          </a:p>
        </p:txBody>
      </p:sp>
      <p:sp>
        <p:nvSpPr>
          <p:cNvPr id="4" name="Pladsholder til slidenummer 3"/>
          <p:cNvSpPr>
            <a:spLocks noGrp="1"/>
          </p:cNvSpPr>
          <p:nvPr>
            <p:ph type="sldNum" sz="quarter" idx="5"/>
          </p:nvPr>
        </p:nvSpPr>
        <p:spPr/>
        <p:txBody>
          <a:bodyPr/>
          <a:lstStyle/>
          <a:p>
            <a:fld id="{1FFB0121-68A5-4103-991C-831C6F7FA9D1}" type="slidenum">
              <a:rPr lang="da-DK" smtClean="0"/>
              <a:t>11</a:t>
            </a:fld>
            <a:endParaRPr lang="da-DK"/>
          </a:p>
        </p:txBody>
      </p:sp>
    </p:spTree>
    <p:extLst>
      <p:ext uri="{BB962C8B-B14F-4D97-AF65-F5344CB8AC3E}">
        <p14:creationId xmlns:p14="http://schemas.microsoft.com/office/powerpoint/2010/main" val="1738336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Kejserne bliver gerne allegorisk fremstillet som guder eller sagnhelte – dette kan nogle gange ses på attributterne (gudernes kendetegn – f.eks. En ørn eller </a:t>
            </a:r>
            <a:r>
              <a:rPr lang="da-DK" dirty="0" err="1"/>
              <a:t>tordenkilde</a:t>
            </a:r>
            <a:r>
              <a:rPr lang="da-DK" dirty="0"/>
              <a:t> for Zeus). </a:t>
            </a:r>
            <a:r>
              <a:rPr lang="da-DK" dirty="0">
                <a:sym typeface="Wingdings" panose="05000000000000000000" pitchFamily="2" charset="2"/>
              </a:rPr>
              <a:t> eller som I læste i lektien, kan den lille </a:t>
            </a:r>
            <a:r>
              <a:rPr lang="da-DK" dirty="0" err="1">
                <a:sym typeface="Wingdings" panose="05000000000000000000" pitchFamily="2" charset="2"/>
              </a:rPr>
              <a:t>amor</a:t>
            </a:r>
            <a:r>
              <a:rPr lang="da-DK" dirty="0">
                <a:sym typeface="Wingdings" panose="05000000000000000000" pitchFamily="2" charset="2"/>
              </a:rPr>
              <a:t> symbolisere slægtskab til </a:t>
            </a:r>
            <a:r>
              <a:rPr lang="da-DK" dirty="0" err="1">
                <a:sym typeface="Wingdings" panose="05000000000000000000" pitchFamily="2" charset="2"/>
              </a:rPr>
              <a:t>venus</a:t>
            </a:r>
            <a:endParaRPr lang="da-DK" dirty="0"/>
          </a:p>
          <a:p>
            <a:r>
              <a:rPr lang="da-DK" dirty="0"/>
              <a:t>Trods realistiske og vellignende var kejserportrætterne dog også gerne lidt idealiserede når det kom til kroppen (</a:t>
            </a:r>
            <a:r>
              <a:rPr lang="da-DK" b="1" dirty="0"/>
              <a:t>propaganda</a:t>
            </a:r>
            <a:r>
              <a:rPr lang="da-DK" dirty="0"/>
              <a:t>!) Kejseren skulle jo trods alt være beundringsværdig og et forbillede af en art – Augustus der erobrede den græske verden havde en ”agenda” kaldet </a:t>
            </a:r>
            <a:r>
              <a:rPr lang="da-DK" b="1" dirty="0"/>
              <a:t>Pax Romana</a:t>
            </a:r>
            <a:r>
              <a:rPr lang="da-DK" dirty="0"/>
              <a:t>, der handlede om, hvordan han havde bragt fred til Rom/verdenen, og dette støttede diverse flotte portrætteringer af ham op om, hvilket fortsatte med kommende kejserportrætter </a:t>
            </a:r>
            <a:r>
              <a:rPr lang="da-DK" dirty="0">
                <a:sym typeface="Wingdings" panose="05000000000000000000" pitchFamily="2" charset="2"/>
              </a:rPr>
              <a:t> f.eks. Var </a:t>
            </a:r>
            <a:r>
              <a:rPr lang="da-DK" b="1" dirty="0">
                <a:sym typeface="Wingdings" panose="05000000000000000000" pitchFamily="2" charset="2"/>
              </a:rPr>
              <a:t>rytterstatuer</a:t>
            </a:r>
            <a:r>
              <a:rPr lang="da-DK" dirty="0">
                <a:sym typeface="Wingdings" panose="05000000000000000000" pitchFamily="2" charset="2"/>
              </a:rPr>
              <a:t> heller ikke unormalt</a:t>
            </a:r>
          </a:p>
          <a:p>
            <a:r>
              <a:rPr lang="da-DK" dirty="0">
                <a:sym typeface="Wingdings" panose="05000000000000000000" pitchFamily="2" charset="2"/>
              </a:rPr>
              <a:t>___________________________________________________________</a:t>
            </a:r>
          </a:p>
          <a:p>
            <a:r>
              <a:rPr lang="da-DK" dirty="0">
                <a:sym typeface="Wingdings" panose="05000000000000000000" pitchFamily="2" charset="2"/>
              </a:rPr>
              <a:t>De romerske kejserportrætter trækker på den klassiske skulptur særligt i form af grækernes måde at formidle harmoni, værdighed, ro.</a:t>
            </a:r>
          </a:p>
          <a:p>
            <a:r>
              <a:rPr lang="da-DK" dirty="0">
                <a:sym typeface="Wingdings" panose="05000000000000000000" pitchFamily="2" charset="2"/>
              </a:rPr>
              <a:t>Men selvom de romerske kejserportrætter trækker på de klassiske græske skulpturer, afviger statuerne også fra en klassisk skulptur: Kejseren er ikke udelukkende et idealiseret menneske, men også en nogenlunde realistisk portrættering af den rigtige person. </a:t>
            </a:r>
            <a:endParaRPr lang="da-DK" dirty="0"/>
          </a:p>
          <a:p>
            <a:r>
              <a:rPr lang="da-DK" dirty="0"/>
              <a:t>Derfor er de romerske kejserportrætter også påklædte, da de skulle udstråle anstændighed/blufærdighed – her sørger man dog for at kontraposten, der var beundret fra de græske skulpturer stadig kunne ses. </a:t>
            </a:r>
            <a:r>
              <a:rPr lang="da-DK" dirty="0">
                <a:sym typeface="Wingdings" panose="05000000000000000000" pitchFamily="2" charset="2"/>
              </a:rPr>
              <a:t> man kan se både fuld påklædning eller delvis nøgenhed, såkaldt guddommelig nøgenhed (her er Kejser Tiberius portrætteret efterlignende en berømt skulptur af Zeus/Jupiter) </a:t>
            </a:r>
            <a:endParaRPr lang="da-DK" dirty="0"/>
          </a:p>
          <a:p>
            <a:r>
              <a:rPr lang="da-DK" dirty="0"/>
              <a:t>Augustus-skulpturen her er heller ikke så fjern og indadvendt som de klassiske skulpturer gerne var – kejseren skulle være en leder og skulle portrætteres således. Derfor vender hans hoved op og ud, og han har sin arm i </a:t>
            </a:r>
            <a:r>
              <a:rPr lang="da-DK" b="1" dirty="0" err="1"/>
              <a:t>adlocutio</a:t>
            </a:r>
            <a:r>
              <a:rPr lang="da-DK" dirty="0"/>
              <a:t> (talerstilling) – henvendelse fra en general til en hær. </a:t>
            </a:r>
          </a:p>
        </p:txBody>
      </p:sp>
      <p:sp>
        <p:nvSpPr>
          <p:cNvPr id="4" name="Pladsholder til slidenummer 3"/>
          <p:cNvSpPr>
            <a:spLocks noGrp="1"/>
          </p:cNvSpPr>
          <p:nvPr>
            <p:ph type="sldNum" sz="quarter" idx="5"/>
          </p:nvPr>
        </p:nvSpPr>
        <p:spPr/>
        <p:txBody>
          <a:bodyPr/>
          <a:lstStyle/>
          <a:p>
            <a:fld id="{1FFB0121-68A5-4103-991C-831C6F7FA9D1}" type="slidenum">
              <a:rPr lang="da-DK" smtClean="0"/>
              <a:t>12</a:t>
            </a:fld>
            <a:endParaRPr lang="da-DK"/>
          </a:p>
        </p:txBody>
      </p:sp>
    </p:spTree>
    <p:extLst>
      <p:ext uri="{BB962C8B-B14F-4D97-AF65-F5344CB8AC3E}">
        <p14:creationId xmlns:p14="http://schemas.microsoft.com/office/powerpoint/2010/main" val="1817149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Igen, vellignende realistiske portrætter </a:t>
            </a:r>
          </a:p>
        </p:txBody>
      </p:sp>
      <p:sp>
        <p:nvSpPr>
          <p:cNvPr id="4" name="Pladsholder til slidenummer 3"/>
          <p:cNvSpPr>
            <a:spLocks noGrp="1"/>
          </p:cNvSpPr>
          <p:nvPr>
            <p:ph type="sldNum" sz="quarter" idx="5"/>
          </p:nvPr>
        </p:nvSpPr>
        <p:spPr/>
        <p:txBody>
          <a:bodyPr/>
          <a:lstStyle/>
          <a:p>
            <a:fld id="{1FFB0121-68A5-4103-991C-831C6F7FA9D1}" type="slidenum">
              <a:rPr lang="da-DK" smtClean="0"/>
              <a:t>13</a:t>
            </a:fld>
            <a:endParaRPr lang="da-DK"/>
          </a:p>
        </p:txBody>
      </p:sp>
    </p:spTree>
    <p:extLst>
      <p:ext uri="{BB962C8B-B14F-4D97-AF65-F5344CB8AC3E}">
        <p14:creationId xmlns:p14="http://schemas.microsoft.com/office/powerpoint/2010/main" val="308311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da-DK"/>
              <a:t>Klik for at redigere titeltypografien i masteren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D1E6DD64-08C4-4323-B534-407DBF712D1B}" type="datetimeFigureOut">
              <a:rPr lang="da-DK" smtClean="0"/>
              <a:t>04-11-2024</a:t>
            </a:fld>
            <a:endParaRPr lang="da-DK"/>
          </a:p>
        </p:txBody>
      </p:sp>
      <p:sp>
        <p:nvSpPr>
          <p:cNvPr id="5" name="Footer Placeholder 4"/>
          <p:cNvSpPr>
            <a:spLocks noGrp="1"/>
          </p:cNvSpPr>
          <p:nvPr>
            <p:ph type="ftr" sz="quarter" idx="11"/>
          </p:nvPr>
        </p:nvSpPr>
        <p:spPr/>
        <p:txBody>
          <a:bodyPr/>
          <a:lstStyle/>
          <a:p>
            <a:endParaRPr lang="da-DK"/>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74099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da-DK"/>
              <a:t>Klik for at redigere titeltypografien i masteren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1E6DD64-08C4-4323-B534-407DBF712D1B}" type="datetimeFigureOut">
              <a:rPr lang="da-DK" smtClean="0"/>
              <a:t>04-11-2024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106283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1E6DD64-08C4-4323-B534-407DBF712D1B}" type="datetimeFigureOut">
              <a:rPr lang="da-DK" smtClean="0"/>
              <a:t>04-11-2024</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977545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D1E6DD64-08C4-4323-B534-407DBF712D1B}" type="datetimeFigureOut">
              <a:rPr lang="da-DK" smtClean="0"/>
              <a:t>04-11-2024</a:t>
            </a:fld>
            <a:endParaRPr lang="da-DK"/>
          </a:p>
        </p:txBody>
      </p:sp>
      <p:sp>
        <p:nvSpPr>
          <p:cNvPr id="6" name="Footer Placeholder 5"/>
          <p:cNvSpPr>
            <a:spLocks noGrp="1"/>
          </p:cNvSpPr>
          <p:nvPr>
            <p:ph type="ftr" sz="quarter" idx="11"/>
          </p:nvPr>
        </p:nvSpPr>
        <p:spPr/>
        <p:txBody>
          <a:bodyPr/>
          <a:lstStyle/>
          <a:p>
            <a:endParaRPr lang="da-DK"/>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65822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D1E6DD64-08C4-4323-B534-407DBF712D1B}" type="datetimeFigureOut">
              <a:rPr lang="da-DK" smtClean="0"/>
              <a:t>04-11-2024</a:t>
            </a:fld>
            <a:endParaRPr lang="da-DK"/>
          </a:p>
        </p:txBody>
      </p:sp>
      <p:sp>
        <p:nvSpPr>
          <p:cNvPr id="8" name="Footer Placeholder 7"/>
          <p:cNvSpPr>
            <a:spLocks noGrp="1"/>
          </p:cNvSpPr>
          <p:nvPr>
            <p:ph type="ftr" sz="quarter" idx="11"/>
          </p:nvPr>
        </p:nvSpPr>
        <p:spPr/>
        <p:txBody>
          <a:bodyPr/>
          <a:lstStyle/>
          <a:p>
            <a:endParaRPr lang="da-DK"/>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8895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D1E6DD64-08C4-4323-B534-407DBF712D1B}" type="datetimeFigureOut">
              <a:rPr lang="da-DK" smtClean="0"/>
              <a:t>04-11-2024</a:t>
            </a:fld>
            <a:endParaRPr lang="da-DK"/>
          </a:p>
        </p:txBody>
      </p:sp>
      <p:sp>
        <p:nvSpPr>
          <p:cNvPr id="4" name="Footer Placeholder 3"/>
          <p:cNvSpPr>
            <a:spLocks noGrp="1"/>
          </p:cNvSpPr>
          <p:nvPr>
            <p:ph type="ftr" sz="quarter" idx="11"/>
          </p:nvPr>
        </p:nvSpPr>
        <p:spPr/>
        <p:txBody>
          <a:bodyPr/>
          <a:lstStyle/>
          <a:p>
            <a:endParaRPr lang="da-DK"/>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27751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E6DD64-08C4-4323-B534-407DBF712D1B}" type="datetimeFigureOut">
              <a:rPr lang="da-DK" smtClean="0"/>
              <a:t>04-11-2024</a:t>
            </a:fld>
            <a:endParaRPr lang="da-DK"/>
          </a:p>
        </p:txBody>
      </p:sp>
      <p:sp>
        <p:nvSpPr>
          <p:cNvPr id="3" name="Footer Placeholder 2"/>
          <p:cNvSpPr>
            <a:spLocks noGrp="1"/>
          </p:cNvSpPr>
          <p:nvPr>
            <p:ph type="ftr" sz="quarter" idx="11"/>
          </p:nvPr>
        </p:nvSpPr>
        <p:spPr/>
        <p:txBody>
          <a:bodyPr/>
          <a:lstStyle/>
          <a:p>
            <a:endParaRPr lang="da-DK"/>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1188261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da-DK"/>
              <a:t>Klik for at redigere titeltypografien i masteren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1E6DD64-08C4-4323-B534-407DBF712D1B}" type="datetimeFigureOut">
              <a:rPr lang="da-DK" smtClean="0"/>
              <a:t>04-11-2024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586274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1E6DD64-08C4-4323-B534-407DBF712D1B}" type="datetimeFigureOut">
              <a:rPr lang="da-DK" smtClean="0"/>
              <a:t>04-11-2024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3025593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1E6DD64-08C4-4323-B534-407DBF712D1B}" type="datetimeFigureOut">
              <a:rPr lang="da-DK" smtClean="0"/>
              <a:t>04-11-2024</a:t>
            </a:fld>
            <a:endParaRPr lang="da-DK"/>
          </a:p>
        </p:txBody>
      </p:sp>
      <p:sp>
        <p:nvSpPr>
          <p:cNvPr id="5" name="Footer Placeholder 4"/>
          <p:cNvSpPr>
            <a:spLocks noGrp="1"/>
          </p:cNvSpPr>
          <p:nvPr>
            <p:ph type="ftr" sz="quarter" idx="11"/>
          </p:nvPr>
        </p:nvSpPr>
        <p:spPr/>
        <p:txBody>
          <a:bodyPr/>
          <a:lstStyle/>
          <a:p>
            <a:endParaRPr lang="da-DK"/>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724333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1E6DD64-08C4-4323-B534-407DBF712D1B}" type="datetimeFigureOut">
              <a:rPr lang="da-DK" smtClean="0"/>
              <a:t>04-11-2024</a:t>
            </a:fld>
            <a:endParaRPr lang="da-DK"/>
          </a:p>
        </p:txBody>
      </p:sp>
      <p:sp>
        <p:nvSpPr>
          <p:cNvPr id="5" name="Footer Placeholder 4"/>
          <p:cNvSpPr>
            <a:spLocks noGrp="1"/>
          </p:cNvSpPr>
          <p:nvPr>
            <p:ph type="ftr" sz="quarter" idx="11"/>
          </p:nvPr>
        </p:nvSpPr>
        <p:spPr/>
        <p:txBody>
          <a:bodyPr/>
          <a:lstStyle/>
          <a:p>
            <a:endParaRPr lang="da-DK"/>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E9CABF-3A33-41C6-9E54-8AAB5410E339}" type="slidenum">
              <a:rPr lang="da-DK" smtClean="0"/>
              <a:t>‹nr.›</a:t>
            </a:fld>
            <a:endParaRPr lang="da-DK"/>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648569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D1E6DD64-08C4-4323-B534-407DBF712D1B}" type="datetimeFigureOut">
              <a:rPr lang="da-DK" smtClean="0"/>
              <a:t>04-11-2024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711791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D1E6DD64-08C4-4323-B534-407DBF712D1B}" type="datetimeFigureOut">
              <a:rPr lang="da-DK" smtClean="0"/>
              <a:t>04-11-2024</a:t>
            </a:fld>
            <a:endParaRPr lang="da-DK"/>
          </a:p>
        </p:txBody>
      </p:sp>
      <p:sp>
        <p:nvSpPr>
          <p:cNvPr id="6" name="Footer Placeholder 5"/>
          <p:cNvSpPr>
            <a:spLocks noGrp="1"/>
          </p:cNvSpPr>
          <p:nvPr>
            <p:ph type="ftr" sz="quarter" idx="11"/>
          </p:nvPr>
        </p:nvSpPr>
        <p:spPr/>
        <p:txBody>
          <a:bodyPr/>
          <a:lstStyle/>
          <a:p>
            <a:endParaRPr lang="da-DK"/>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E9CABF-3A33-41C6-9E54-8AAB5410E339}" type="slidenum">
              <a:rPr lang="da-DK" smtClean="0"/>
              <a:t>‹nr.›</a:t>
            </a:fld>
            <a:endParaRPr lang="da-DK"/>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2988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Klik for at redigere teksttypografierne i masteren</a:t>
            </a:r>
          </a:p>
        </p:txBody>
      </p:sp>
      <p:sp>
        <p:nvSpPr>
          <p:cNvPr id="5" name="Date Placeholder 4"/>
          <p:cNvSpPr>
            <a:spLocks noGrp="1"/>
          </p:cNvSpPr>
          <p:nvPr>
            <p:ph type="dt" sz="half" idx="10"/>
          </p:nvPr>
        </p:nvSpPr>
        <p:spPr/>
        <p:txBody>
          <a:bodyPr/>
          <a:lstStyle/>
          <a:p>
            <a:fld id="{D1E6DD64-08C4-4323-B534-407DBF712D1B}" type="datetimeFigureOut">
              <a:rPr lang="da-DK" smtClean="0"/>
              <a:t>04-11-2024</a:t>
            </a:fld>
            <a:endParaRPr lang="da-DK"/>
          </a:p>
        </p:txBody>
      </p:sp>
      <p:sp>
        <p:nvSpPr>
          <p:cNvPr id="6" name="Footer Placeholder 5"/>
          <p:cNvSpPr>
            <a:spLocks noGrp="1"/>
          </p:cNvSpPr>
          <p:nvPr>
            <p:ph type="ftr" sz="quarter" idx="11"/>
          </p:nvPr>
        </p:nvSpPr>
        <p:spPr/>
        <p:txBody>
          <a:bodyPr/>
          <a:lstStyle/>
          <a:p>
            <a:endParaRPr lang="da-DK"/>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26014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1E6DD64-08C4-4323-B534-407DBF712D1B}" type="datetimeFigureOut">
              <a:rPr lang="da-DK" smtClean="0"/>
              <a:t>04-11-2024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2105761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1E6DD64-08C4-4323-B534-407DBF712D1B}" type="datetimeFigureOut">
              <a:rPr lang="da-DK" smtClean="0"/>
              <a:t>04-11-2024</a:t>
            </a:fld>
            <a:endParaRPr lang="da-DK"/>
          </a:p>
        </p:txBody>
      </p:sp>
      <p:sp>
        <p:nvSpPr>
          <p:cNvPr id="5" name="Footer Placeholder 4"/>
          <p:cNvSpPr>
            <a:spLocks noGrp="1"/>
          </p:cNvSpPr>
          <p:nvPr>
            <p:ph type="ftr" sz="quarter" idx="11"/>
          </p:nvPr>
        </p:nvSpPr>
        <p:spPr/>
        <p:txBody>
          <a:bodyPr/>
          <a:lstStyle/>
          <a:p>
            <a:endParaRPr lang="da-DK"/>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E9CABF-3A33-41C6-9E54-8AAB5410E339}" type="slidenum">
              <a:rPr lang="da-DK" smtClean="0"/>
              <a:t>‹nr.›</a:t>
            </a:fld>
            <a:endParaRPr lang="da-DK"/>
          </a:p>
        </p:txBody>
      </p:sp>
    </p:spTree>
    <p:extLst>
      <p:ext uri="{BB962C8B-B14F-4D97-AF65-F5344CB8AC3E}">
        <p14:creationId xmlns:p14="http://schemas.microsoft.com/office/powerpoint/2010/main" val="3861392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1E6DD64-08C4-4323-B534-407DBF712D1B}" type="datetimeFigureOut">
              <a:rPr lang="da-DK" smtClean="0"/>
              <a:t>04-11-2024</a:t>
            </a:fld>
            <a:endParaRPr lang="da-DK"/>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a-DK"/>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1E9CABF-3A33-41C6-9E54-8AAB5410E339}" type="slidenum">
              <a:rPr lang="da-DK" smtClean="0"/>
              <a:t>‹nr.›</a:t>
            </a:fld>
            <a:endParaRPr lang="da-DK"/>
          </a:p>
        </p:txBody>
      </p:sp>
    </p:spTree>
    <p:extLst>
      <p:ext uri="{BB962C8B-B14F-4D97-AF65-F5344CB8AC3E}">
        <p14:creationId xmlns:p14="http://schemas.microsoft.com/office/powerpoint/2010/main" val="378907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tiff"/></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FEF561-CBE2-FBE0-64F8-A3413717DFCB}"/>
              </a:ext>
            </a:extLst>
          </p:cNvPr>
          <p:cNvSpPr>
            <a:spLocks noGrp="1"/>
          </p:cNvSpPr>
          <p:nvPr>
            <p:ph type="ctrTitle"/>
          </p:nvPr>
        </p:nvSpPr>
        <p:spPr/>
        <p:txBody>
          <a:bodyPr/>
          <a:lstStyle/>
          <a:p>
            <a:r>
              <a:rPr lang="da-DK" dirty="0"/>
              <a:t>Græsk og romersk kunst</a:t>
            </a:r>
          </a:p>
        </p:txBody>
      </p:sp>
      <p:sp>
        <p:nvSpPr>
          <p:cNvPr id="3" name="Undertitel 2">
            <a:extLst>
              <a:ext uri="{FF2B5EF4-FFF2-40B4-BE49-F238E27FC236}">
                <a16:creationId xmlns:a16="http://schemas.microsoft.com/office/drawing/2014/main" id="{9AEABFAC-A7C7-2FE5-8A92-CF89F0334E36}"/>
              </a:ext>
            </a:extLst>
          </p:cNvPr>
          <p:cNvSpPr>
            <a:spLocks noGrp="1"/>
          </p:cNvSpPr>
          <p:nvPr>
            <p:ph type="subTitle" idx="1"/>
          </p:nvPr>
        </p:nvSpPr>
        <p:spPr/>
        <p:txBody>
          <a:bodyPr/>
          <a:lstStyle/>
          <a:p>
            <a:pPr marL="0" marR="0" lvl="0" indent="0" algn="l" defTabSz="457200" rtl="0" eaLnBrk="1" fontAlgn="auto" latinLnBrk="0" hangingPunct="1">
              <a:lnSpc>
                <a:spcPct val="100000"/>
              </a:lnSpc>
              <a:spcBef>
                <a:spcPts val="1000"/>
              </a:spcBef>
              <a:spcAft>
                <a:spcPts val="0"/>
              </a:spcAft>
              <a:buClr>
                <a:srgbClr val="549E39"/>
              </a:buClr>
              <a:buSzTx/>
              <a:buFont typeface="Wingdings 3" charset="2"/>
              <a:buNone/>
              <a:tabLst/>
              <a:defRPr/>
            </a:pPr>
            <a:r>
              <a:rPr kumimoji="0" lang="da-DK" sz="2800" b="0" i="0" u="none" strike="noStrike" kern="1200" cap="none" spc="0" normalizeH="0" baseline="0" noProof="0" dirty="0">
                <a:ln>
                  <a:noFill/>
                </a:ln>
                <a:solidFill>
                  <a:prstClr val="black">
                    <a:lumMod val="65000"/>
                    <a:lumOff val="35000"/>
                  </a:prstClr>
                </a:solidFill>
                <a:effectLst/>
                <a:uLnTx/>
                <a:uFillTx/>
                <a:latin typeface="Century Gothic" panose="020B0502020202020204"/>
                <a:ea typeface="+mn-ea"/>
                <a:cs typeface="+mn-cs"/>
              </a:rPr>
              <a:t>Skulpturer – romersk tid</a:t>
            </a:r>
          </a:p>
        </p:txBody>
      </p:sp>
    </p:spTree>
    <p:extLst>
      <p:ext uri="{BB962C8B-B14F-4D97-AF65-F5344CB8AC3E}">
        <p14:creationId xmlns:p14="http://schemas.microsoft.com/office/powerpoint/2010/main" val="2033757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AA0CC2-A087-4053-6616-EC7B953D1D3B}"/>
              </a:ext>
            </a:extLst>
          </p:cNvPr>
          <p:cNvSpPr>
            <a:spLocks noGrp="1"/>
          </p:cNvSpPr>
          <p:nvPr>
            <p:ph type="title"/>
          </p:nvPr>
        </p:nvSpPr>
        <p:spPr/>
        <p:txBody>
          <a:bodyPr/>
          <a:lstStyle/>
          <a:p>
            <a:r>
              <a:rPr lang="da-DK" dirty="0"/>
              <a:t>Tidslinje</a:t>
            </a:r>
          </a:p>
        </p:txBody>
      </p:sp>
      <p:sp>
        <p:nvSpPr>
          <p:cNvPr id="3" name="Pladsholder til indhold 2">
            <a:extLst>
              <a:ext uri="{FF2B5EF4-FFF2-40B4-BE49-F238E27FC236}">
                <a16:creationId xmlns:a16="http://schemas.microsoft.com/office/drawing/2014/main" id="{8CB9D34B-E830-FC2A-1B51-8B5A4E53762B}"/>
              </a:ext>
            </a:extLst>
          </p:cNvPr>
          <p:cNvSpPr>
            <a:spLocks noGrp="1"/>
          </p:cNvSpPr>
          <p:nvPr>
            <p:ph idx="1"/>
          </p:nvPr>
        </p:nvSpPr>
        <p:spPr/>
        <p:txBody>
          <a:bodyPr>
            <a:normAutofit/>
          </a:bodyPr>
          <a:lstStyle/>
          <a:p>
            <a:r>
              <a:rPr lang="da-DK" sz="2800" dirty="0"/>
              <a:t>Arkaisk tid (ca. 650 – 480 f.Kr.)</a:t>
            </a:r>
          </a:p>
          <a:p>
            <a:r>
              <a:rPr lang="da-DK" sz="2800" dirty="0"/>
              <a:t>Klassisk tid (ca. 480 – 323 f.Kr.)</a:t>
            </a:r>
          </a:p>
          <a:p>
            <a:pPr lvl="1">
              <a:buFont typeface="Wingdings" panose="05000000000000000000" pitchFamily="2" charset="2"/>
              <a:buChar char="Ø"/>
            </a:pPr>
            <a:r>
              <a:rPr lang="da-DK" sz="2400" dirty="0"/>
              <a:t>Tidlig klassisk tid (ca. 480 – 450 f.Kr.)</a:t>
            </a:r>
          </a:p>
          <a:p>
            <a:pPr lvl="1">
              <a:buFont typeface="Wingdings" panose="05000000000000000000" pitchFamily="2" charset="2"/>
              <a:buChar char="Ø"/>
            </a:pPr>
            <a:r>
              <a:rPr lang="da-DK" sz="2400" dirty="0"/>
              <a:t>Højklassisk tid (ca. 450 – 400 f.Kr.)</a:t>
            </a:r>
          </a:p>
          <a:p>
            <a:pPr lvl="1">
              <a:buFont typeface="Wingdings" panose="05000000000000000000" pitchFamily="2" charset="2"/>
              <a:buChar char="Ø"/>
            </a:pPr>
            <a:r>
              <a:rPr lang="da-DK" sz="2400" dirty="0"/>
              <a:t>Senklassisk tid (ca. 400 – 323 f.Kr.)</a:t>
            </a:r>
          </a:p>
          <a:p>
            <a:r>
              <a:rPr lang="da-DK" sz="2800" dirty="0"/>
              <a:t>Hellenistisk tid (323 – 31 f.Kr.)</a:t>
            </a:r>
          </a:p>
          <a:p>
            <a:r>
              <a:rPr lang="da-DK" sz="2800" b="1" dirty="0"/>
              <a:t>Romersk tid (ca. 31 f.Kr. – 400 e.Kr.)  </a:t>
            </a:r>
          </a:p>
        </p:txBody>
      </p:sp>
    </p:spTree>
    <p:extLst>
      <p:ext uri="{BB962C8B-B14F-4D97-AF65-F5344CB8AC3E}">
        <p14:creationId xmlns:p14="http://schemas.microsoft.com/office/powerpoint/2010/main" val="1393842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BE30FC-4A00-D60E-F2F5-2FE564A4215C}"/>
              </a:ext>
            </a:extLst>
          </p:cNvPr>
          <p:cNvSpPr>
            <a:spLocks noGrp="1"/>
          </p:cNvSpPr>
          <p:nvPr>
            <p:ph type="title"/>
          </p:nvPr>
        </p:nvSpPr>
        <p:spPr/>
        <p:txBody>
          <a:bodyPr/>
          <a:lstStyle/>
          <a:p>
            <a:r>
              <a:rPr lang="da-DK" dirty="0"/>
              <a:t>Romersk tid (31 f.Kr. – 400 e.Kr.) </a:t>
            </a:r>
          </a:p>
        </p:txBody>
      </p:sp>
      <p:sp>
        <p:nvSpPr>
          <p:cNvPr id="3" name="Pladsholder til indhold 2">
            <a:extLst>
              <a:ext uri="{FF2B5EF4-FFF2-40B4-BE49-F238E27FC236}">
                <a16:creationId xmlns:a16="http://schemas.microsoft.com/office/drawing/2014/main" id="{C9395CEF-4386-1B28-6A7D-66DC25091700}"/>
              </a:ext>
            </a:extLst>
          </p:cNvPr>
          <p:cNvSpPr>
            <a:spLocks noGrp="1"/>
          </p:cNvSpPr>
          <p:nvPr>
            <p:ph idx="1"/>
          </p:nvPr>
        </p:nvSpPr>
        <p:spPr>
          <a:xfrm>
            <a:off x="7979456" y="2095928"/>
            <a:ext cx="4020760" cy="4619108"/>
          </a:xfrm>
        </p:spPr>
        <p:txBody>
          <a:bodyPr>
            <a:normAutofit fontScale="92500" lnSpcReduction="20000"/>
          </a:bodyPr>
          <a:lstStyle/>
          <a:p>
            <a:r>
              <a:rPr lang="da-DK" sz="1800" dirty="0">
                <a:solidFill>
                  <a:schemeClr val="tx1"/>
                </a:solidFill>
              </a:rPr>
              <a:t>Romernes kontakt til grækerne starter for alvor i det 3. årh. f.Kr. i Syditalien og på Sicilien (Magna </a:t>
            </a:r>
            <a:r>
              <a:rPr lang="da-DK" sz="1800" dirty="0" err="1">
                <a:solidFill>
                  <a:schemeClr val="tx1"/>
                </a:solidFill>
              </a:rPr>
              <a:t>Graecia</a:t>
            </a:r>
            <a:r>
              <a:rPr lang="da-DK" sz="1800" dirty="0">
                <a:solidFill>
                  <a:schemeClr val="tx1"/>
                </a:solidFill>
              </a:rPr>
              <a:t>, dvs. Storgrækenland)</a:t>
            </a:r>
          </a:p>
          <a:p>
            <a:r>
              <a:rPr lang="da-DK" sz="1800" dirty="0">
                <a:solidFill>
                  <a:schemeClr val="tx1"/>
                </a:solidFill>
              </a:rPr>
              <a:t>Ved Kejsertidens havde romerne med kejser Augustus i spidsen underlagt sig alle de græske kongedømmer (samt store dele af Syd- og Vesteuropa, dele af Nordafrika og Tyrkiet)</a:t>
            </a:r>
          </a:p>
          <a:p>
            <a:r>
              <a:rPr lang="da-DK" sz="1800" dirty="0">
                <a:solidFill>
                  <a:schemeClr val="tx1"/>
                </a:solidFill>
              </a:rPr>
              <a:t>Romerne nærede allerede ved kontaktens begyndelse stor beundring for græsk skulptur og arkitektur, </a:t>
            </a:r>
            <a:r>
              <a:rPr lang="da-DK" sz="1800" b="1" dirty="0">
                <a:solidFill>
                  <a:schemeClr val="tx1"/>
                </a:solidFill>
              </a:rPr>
              <a:t>som de kopierede til eftertidens store glæde</a:t>
            </a:r>
            <a:r>
              <a:rPr lang="da-DK" sz="1800" dirty="0">
                <a:solidFill>
                  <a:schemeClr val="tx1"/>
                </a:solidFill>
              </a:rPr>
              <a:t>. I årene 31 f.Kr. til 330 e.Kr. bestilte romerne nemlig i massevis af kopier af græske skulpturer, udført af græske kunstnere.</a:t>
            </a:r>
          </a:p>
          <a:p>
            <a:endParaRPr lang="da-DK" sz="1800" dirty="0">
              <a:solidFill>
                <a:schemeClr val="tx1"/>
              </a:solidFill>
            </a:endParaRPr>
          </a:p>
          <a:p>
            <a:endParaRPr lang="da-DK" dirty="0">
              <a:solidFill>
                <a:schemeClr val="tx1"/>
              </a:solidFill>
            </a:endParaRPr>
          </a:p>
        </p:txBody>
      </p:sp>
      <p:sp>
        <p:nvSpPr>
          <p:cNvPr id="5" name="Tekstfelt 4">
            <a:extLst>
              <a:ext uri="{FF2B5EF4-FFF2-40B4-BE49-F238E27FC236}">
                <a16:creationId xmlns:a16="http://schemas.microsoft.com/office/drawing/2014/main" id="{EC66B98A-48AC-596E-21A4-7FBCB7B3190E}"/>
              </a:ext>
            </a:extLst>
          </p:cNvPr>
          <p:cNvSpPr txBox="1"/>
          <p:nvPr/>
        </p:nvSpPr>
        <p:spPr>
          <a:xfrm>
            <a:off x="641595" y="1539434"/>
            <a:ext cx="5122597" cy="1569660"/>
          </a:xfrm>
          <a:prstGeom prst="rect">
            <a:avLst/>
          </a:prstGeom>
          <a:noFill/>
        </p:spPr>
        <p:txBody>
          <a:bodyPr wrap="square">
            <a:spAutoFit/>
          </a:bodyPr>
          <a:lstStyle/>
          <a:p>
            <a:pPr fontAlgn="base"/>
            <a:r>
              <a:rPr lang="da-DK" sz="2400" b="1" u="sng" dirty="0">
                <a:solidFill>
                  <a:srgbClr val="333333"/>
                </a:solidFill>
                <a:effectLst/>
                <a:latin typeface="inherit"/>
              </a:rPr>
              <a:t>ROM</a:t>
            </a:r>
            <a:endParaRPr lang="da-DK" sz="2400" u="sng" dirty="0">
              <a:solidFill>
                <a:srgbClr val="333333"/>
              </a:solidFill>
              <a:effectLst/>
              <a:latin typeface="inherit"/>
            </a:endParaRPr>
          </a:p>
          <a:p>
            <a:pPr fontAlgn="base"/>
            <a:r>
              <a:rPr lang="da-DK" sz="2400" b="1" dirty="0" err="1">
                <a:solidFill>
                  <a:srgbClr val="333333"/>
                </a:solidFill>
                <a:effectLst/>
                <a:latin typeface="inherit"/>
              </a:rPr>
              <a:t>Kongetiden</a:t>
            </a:r>
            <a:r>
              <a:rPr lang="da-DK" sz="2400" b="1" dirty="0">
                <a:solidFill>
                  <a:srgbClr val="333333"/>
                </a:solidFill>
                <a:effectLst/>
                <a:latin typeface="inherit"/>
              </a:rPr>
              <a:t> (753-510 f.Kr.)</a:t>
            </a:r>
            <a:endParaRPr lang="da-DK" sz="2400" dirty="0">
              <a:solidFill>
                <a:srgbClr val="333333"/>
              </a:solidFill>
              <a:effectLst/>
              <a:latin typeface="inherit"/>
            </a:endParaRPr>
          </a:p>
          <a:p>
            <a:pPr fontAlgn="base"/>
            <a:r>
              <a:rPr lang="da-DK" sz="2400" b="1" dirty="0">
                <a:solidFill>
                  <a:srgbClr val="333333"/>
                </a:solidFill>
                <a:effectLst/>
                <a:latin typeface="inherit"/>
              </a:rPr>
              <a:t>Republikken (510-31 f.Kr.)</a:t>
            </a:r>
            <a:endParaRPr lang="da-DK" sz="2400" dirty="0">
              <a:solidFill>
                <a:srgbClr val="333333"/>
              </a:solidFill>
              <a:effectLst/>
              <a:latin typeface="inherit"/>
            </a:endParaRPr>
          </a:p>
          <a:p>
            <a:pPr fontAlgn="base"/>
            <a:r>
              <a:rPr lang="da-DK" sz="2400" b="1" dirty="0">
                <a:solidFill>
                  <a:srgbClr val="FF0000"/>
                </a:solidFill>
                <a:effectLst/>
                <a:latin typeface="inherit"/>
              </a:rPr>
              <a:t>Kejsertiden (</a:t>
            </a:r>
            <a:r>
              <a:rPr lang="da-DK" sz="2400" b="1" dirty="0">
                <a:solidFill>
                  <a:srgbClr val="FF0000"/>
                </a:solidFill>
                <a:latin typeface="inherit"/>
              </a:rPr>
              <a:t>31</a:t>
            </a:r>
            <a:r>
              <a:rPr lang="da-DK" sz="2400" b="1" dirty="0">
                <a:solidFill>
                  <a:srgbClr val="FF0000"/>
                </a:solidFill>
                <a:effectLst/>
                <a:latin typeface="inherit"/>
              </a:rPr>
              <a:t> f.Kr.-476 e.Kr.)</a:t>
            </a:r>
            <a:endParaRPr lang="da-DK" sz="2400" dirty="0">
              <a:solidFill>
                <a:srgbClr val="FF0000"/>
              </a:solidFill>
              <a:effectLst/>
              <a:latin typeface="inherit"/>
            </a:endParaRPr>
          </a:p>
        </p:txBody>
      </p:sp>
      <p:pic>
        <p:nvPicPr>
          <p:cNvPr id="6" name="Billede 5">
            <a:extLst>
              <a:ext uri="{FF2B5EF4-FFF2-40B4-BE49-F238E27FC236}">
                <a16:creationId xmlns:a16="http://schemas.microsoft.com/office/drawing/2014/main" id="{7D5AECF2-435A-35D5-3615-9AD01B56FE2C}"/>
              </a:ext>
            </a:extLst>
          </p:cNvPr>
          <p:cNvPicPr>
            <a:picLocks noChangeAspect="1"/>
          </p:cNvPicPr>
          <p:nvPr/>
        </p:nvPicPr>
        <p:blipFill>
          <a:blip r:embed="rId3"/>
          <a:stretch>
            <a:fillRect/>
          </a:stretch>
        </p:blipFill>
        <p:spPr>
          <a:xfrm>
            <a:off x="412347" y="3190965"/>
            <a:ext cx="7477180" cy="3524071"/>
          </a:xfrm>
          <a:prstGeom prst="rect">
            <a:avLst/>
          </a:prstGeom>
        </p:spPr>
      </p:pic>
    </p:spTree>
    <p:extLst>
      <p:ext uri="{BB962C8B-B14F-4D97-AF65-F5344CB8AC3E}">
        <p14:creationId xmlns:p14="http://schemas.microsoft.com/office/powerpoint/2010/main" val="327121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AECA35C4-77CA-AB06-5691-D567F31C1296}"/>
              </a:ext>
            </a:extLst>
          </p:cNvPr>
          <p:cNvPicPr>
            <a:picLocks noChangeAspect="1"/>
          </p:cNvPicPr>
          <p:nvPr/>
        </p:nvPicPr>
        <p:blipFill>
          <a:blip r:embed="rId3"/>
          <a:stretch>
            <a:fillRect/>
          </a:stretch>
        </p:blipFill>
        <p:spPr>
          <a:xfrm>
            <a:off x="8934569" y="1197703"/>
            <a:ext cx="3257431" cy="4462593"/>
          </a:xfrm>
          <a:prstGeom prst="rect">
            <a:avLst/>
          </a:prstGeom>
        </p:spPr>
      </p:pic>
      <p:sp>
        <p:nvSpPr>
          <p:cNvPr id="5" name="Tekstfelt 4">
            <a:extLst>
              <a:ext uri="{FF2B5EF4-FFF2-40B4-BE49-F238E27FC236}">
                <a16:creationId xmlns:a16="http://schemas.microsoft.com/office/drawing/2014/main" id="{AD91E83D-0AED-524C-6056-A03AEEB5E4EC}"/>
              </a:ext>
            </a:extLst>
          </p:cNvPr>
          <p:cNvSpPr txBox="1"/>
          <p:nvPr/>
        </p:nvSpPr>
        <p:spPr>
          <a:xfrm>
            <a:off x="8934569" y="5603780"/>
            <a:ext cx="3302772" cy="1323439"/>
          </a:xfrm>
          <a:prstGeom prst="rect">
            <a:avLst/>
          </a:prstGeom>
          <a:noFill/>
        </p:spPr>
        <p:txBody>
          <a:bodyPr wrap="square" rtlCol="0">
            <a:spAutoFit/>
          </a:bodyPr>
          <a:lstStyle/>
          <a:p>
            <a:r>
              <a:rPr lang="da-DK" sz="1600" dirty="0"/>
              <a:t>Portrætbusten af Den Blinde Homer (???-???) er en romersk marmorkopi fra ca. 100 e.Kr. efter en græsk original fra ca. 150 f.Kr.</a:t>
            </a:r>
          </a:p>
        </p:txBody>
      </p:sp>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7" name="Ellipse 6">
            <a:extLst>
              <a:ext uri="{FF2B5EF4-FFF2-40B4-BE49-F238E27FC236}">
                <a16:creationId xmlns:a16="http://schemas.microsoft.com/office/drawing/2014/main" id="{937105EE-4916-3506-79CD-467B47C2F18F}"/>
              </a:ext>
            </a:extLst>
          </p:cNvPr>
          <p:cNvSpPr/>
          <p:nvPr/>
        </p:nvSpPr>
        <p:spPr>
          <a:xfrm rot="608048">
            <a:off x="5976623" y="1455158"/>
            <a:ext cx="3519446" cy="1833937"/>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600" dirty="0">
                <a:solidFill>
                  <a:srgbClr val="FF0000"/>
                </a:solidFill>
              </a:rPr>
              <a:t>“fantasiportræt”</a:t>
            </a:r>
          </a:p>
          <a:p>
            <a:pPr algn="ctr"/>
            <a:r>
              <a:rPr lang="da-DK" sz="1600" dirty="0">
                <a:solidFill>
                  <a:srgbClr val="FF0000"/>
                </a:solidFill>
              </a:rPr>
              <a:t>Vi er jo stadig i tvivl om Homer overhovedet fandtes, jf. det homeriske spørgsmål</a:t>
            </a:r>
          </a:p>
        </p:txBody>
      </p:sp>
      <p:sp>
        <p:nvSpPr>
          <p:cNvPr id="8" name="Pladsholder til indhold 2">
            <a:extLst>
              <a:ext uri="{FF2B5EF4-FFF2-40B4-BE49-F238E27FC236}">
                <a16:creationId xmlns:a16="http://schemas.microsoft.com/office/drawing/2014/main" id="{E2A95500-1CBE-A229-849C-1452CED23BEF}"/>
              </a:ext>
            </a:extLst>
          </p:cNvPr>
          <p:cNvSpPr>
            <a:spLocks noGrp="1"/>
          </p:cNvSpPr>
          <p:nvPr>
            <p:ph idx="1"/>
          </p:nvPr>
        </p:nvSpPr>
        <p:spPr>
          <a:xfrm>
            <a:off x="1667964" y="1665589"/>
            <a:ext cx="4428036" cy="5122388"/>
          </a:xfrm>
        </p:spPr>
        <p:txBody>
          <a:bodyPr/>
          <a:lstStyle/>
          <a:p>
            <a:pPr marL="0" indent="0">
              <a:buNone/>
            </a:pPr>
            <a:r>
              <a:rPr lang="da-DK" sz="2400" u="sng" dirty="0"/>
              <a:t>Portrætkunsten </a:t>
            </a:r>
          </a:p>
          <a:p>
            <a:r>
              <a:rPr lang="da-DK" sz="1800" dirty="0">
                <a:solidFill>
                  <a:srgbClr val="FF0000"/>
                </a:solidFill>
              </a:rPr>
              <a:t>Græske portrætter </a:t>
            </a:r>
            <a:r>
              <a:rPr lang="da-DK" sz="1800" dirty="0"/>
              <a:t>forestillede næsten udelukkende berømte mænd i en moden alder, som alle var enten store digtere, filosoffer, statsmænd eller hærførere. </a:t>
            </a:r>
          </a:p>
          <a:p>
            <a:r>
              <a:rPr lang="da-DK" sz="1800" dirty="0"/>
              <a:t>Det græske portræt var en hædersbevisning til den, der havde gjort en fremragende indsats i det offentlige liv. Derfor blev portrætterne opstillet i det fri, hvor folk færdedes mest: i helligdomme, på torve, ved teatre og på gravpladser.</a:t>
            </a:r>
          </a:p>
          <a:p>
            <a:endParaRPr lang="da-DK" sz="1800" b="1" dirty="0"/>
          </a:p>
          <a:p>
            <a:endParaRPr lang="da-DK" dirty="0"/>
          </a:p>
        </p:txBody>
      </p:sp>
      <p:sp>
        <p:nvSpPr>
          <p:cNvPr id="9" name="Rektangel 8">
            <a:extLst>
              <a:ext uri="{FF2B5EF4-FFF2-40B4-BE49-F238E27FC236}">
                <a16:creationId xmlns:a16="http://schemas.microsoft.com/office/drawing/2014/main" id="{C8140317-119B-DAEB-1537-A825C9A0C491}"/>
              </a:ext>
            </a:extLst>
          </p:cNvPr>
          <p:cNvSpPr/>
          <p:nvPr/>
        </p:nvSpPr>
        <p:spPr>
          <a:xfrm>
            <a:off x="2684320" y="6229254"/>
            <a:ext cx="3302772" cy="523220"/>
          </a:xfrm>
          <a:prstGeom prst="rect">
            <a:avLst/>
          </a:prstGeom>
          <a:solidFill>
            <a:schemeClr val="bg2"/>
          </a:solidFill>
        </p:spPr>
        <p:txBody>
          <a:bodyPr wrap="square">
            <a:spAutoFit/>
          </a:bodyPr>
          <a:lstStyle/>
          <a:p>
            <a:r>
              <a:rPr lang="da-DK" sz="1400" dirty="0"/>
              <a:t>Portrætbyste af tragediedigteren Euripides, Romersk kopi</a:t>
            </a:r>
          </a:p>
        </p:txBody>
      </p:sp>
      <p:pic>
        <p:nvPicPr>
          <p:cNvPr id="10" name="Billede 9">
            <a:extLst>
              <a:ext uri="{FF2B5EF4-FFF2-40B4-BE49-F238E27FC236}">
                <a16:creationId xmlns:a16="http://schemas.microsoft.com/office/drawing/2014/main" id="{B51386C4-0891-62B0-21BD-658F56D3571A}"/>
              </a:ext>
            </a:extLst>
          </p:cNvPr>
          <p:cNvPicPr>
            <a:picLocks noChangeAspect="1"/>
          </p:cNvPicPr>
          <p:nvPr/>
        </p:nvPicPr>
        <p:blipFill rotWithShape="1">
          <a:blip r:embed="rId4"/>
          <a:srcRect t="14102"/>
          <a:stretch/>
        </p:blipFill>
        <p:spPr>
          <a:xfrm>
            <a:off x="5987092" y="3363975"/>
            <a:ext cx="2629862" cy="3388499"/>
          </a:xfrm>
          <a:prstGeom prst="rect">
            <a:avLst/>
          </a:prstGeom>
        </p:spPr>
      </p:pic>
    </p:spTree>
    <p:extLst>
      <p:ext uri="{BB962C8B-B14F-4D97-AF65-F5344CB8AC3E}">
        <p14:creationId xmlns:p14="http://schemas.microsoft.com/office/powerpoint/2010/main" val="3081718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8" name="Pladsholder til indhold 2">
            <a:extLst>
              <a:ext uri="{FF2B5EF4-FFF2-40B4-BE49-F238E27FC236}">
                <a16:creationId xmlns:a16="http://schemas.microsoft.com/office/drawing/2014/main" id="{E2A95500-1CBE-A229-849C-1452CED23BEF}"/>
              </a:ext>
            </a:extLst>
          </p:cNvPr>
          <p:cNvSpPr>
            <a:spLocks noGrp="1"/>
          </p:cNvSpPr>
          <p:nvPr>
            <p:ph idx="1"/>
          </p:nvPr>
        </p:nvSpPr>
        <p:spPr>
          <a:xfrm>
            <a:off x="1667964" y="1665589"/>
            <a:ext cx="4428036" cy="5122388"/>
          </a:xfrm>
        </p:spPr>
        <p:txBody>
          <a:bodyPr/>
          <a:lstStyle/>
          <a:p>
            <a:pPr marL="0" indent="0">
              <a:buNone/>
            </a:pPr>
            <a:r>
              <a:rPr lang="da-DK" sz="2400" u="sng" dirty="0"/>
              <a:t>Portrætkunsten </a:t>
            </a:r>
          </a:p>
          <a:p>
            <a:r>
              <a:rPr lang="da-DK" sz="1800" dirty="0">
                <a:solidFill>
                  <a:srgbClr val="FF0000"/>
                </a:solidFill>
              </a:rPr>
              <a:t>Græske portrætter </a:t>
            </a:r>
            <a:r>
              <a:rPr lang="da-DK" sz="1800" dirty="0"/>
              <a:t>forestillede næsten udelukkende berømte mænd i en moden alder, som alle var enten store digtere, filosoffer, statsmænd eller hærførere. </a:t>
            </a:r>
          </a:p>
          <a:p>
            <a:r>
              <a:rPr lang="da-DK" sz="1800" dirty="0"/>
              <a:t>Det græske portræt var en hædersbevisning til den, der havde gjort en fremragende indsats i det offentlige liv. Derfor blev portrætterne opstillet i det fri, hvor folk færdedes mest: i helligdomme, på torve, ved teatre og på gravpladser.</a:t>
            </a:r>
          </a:p>
          <a:p>
            <a:endParaRPr lang="da-DK" sz="1800" b="1" dirty="0"/>
          </a:p>
          <a:p>
            <a:endParaRPr lang="da-DK" dirty="0"/>
          </a:p>
        </p:txBody>
      </p:sp>
      <p:sp>
        <p:nvSpPr>
          <p:cNvPr id="9" name="Rektangel 8">
            <a:extLst>
              <a:ext uri="{FF2B5EF4-FFF2-40B4-BE49-F238E27FC236}">
                <a16:creationId xmlns:a16="http://schemas.microsoft.com/office/drawing/2014/main" id="{C8140317-119B-DAEB-1537-A825C9A0C491}"/>
              </a:ext>
            </a:extLst>
          </p:cNvPr>
          <p:cNvSpPr/>
          <p:nvPr/>
        </p:nvSpPr>
        <p:spPr>
          <a:xfrm>
            <a:off x="2684320" y="6229254"/>
            <a:ext cx="3302772" cy="523220"/>
          </a:xfrm>
          <a:prstGeom prst="rect">
            <a:avLst/>
          </a:prstGeom>
          <a:solidFill>
            <a:schemeClr val="bg2"/>
          </a:solidFill>
        </p:spPr>
        <p:txBody>
          <a:bodyPr wrap="square">
            <a:spAutoFit/>
          </a:bodyPr>
          <a:lstStyle/>
          <a:p>
            <a:r>
              <a:rPr lang="da-DK" sz="1400" dirty="0"/>
              <a:t>Portrætbyste af tragediedigteren Euripides, Romersk kopi</a:t>
            </a:r>
          </a:p>
        </p:txBody>
      </p:sp>
      <p:pic>
        <p:nvPicPr>
          <p:cNvPr id="10" name="Billede 9">
            <a:extLst>
              <a:ext uri="{FF2B5EF4-FFF2-40B4-BE49-F238E27FC236}">
                <a16:creationId xmlns:a16="http://schemas.microsoft.com/office/drawing/2014/main" id="{B51386C4-0891-62B0-21BD-658F56D3571A}"/>
              </a:ext>
            </a:extLst>
          </p:cNvPr>
          <p:cNvPicPr>
            <a:picLocks noChangeAspect="1"/>
          </p:cNvPicPr>
          <p:nvPr/>
        </p:nvPicPr>
        <p:blipFill rotWithShape="1">
          <a:blip r:embed="rId3"/>
          <a:srcRect t="14102"/>
          <a:stretch/>
        </p:blipFill>
        <p:spPr>
          <a:xfrm>
            <a:off x="5987092" y="3363975"/>
            <a:ext cx="2629862" cy="3388499"/>
          </a:xfrm>
          <a:prstGeom prst="rect">
            <a:avLst/>
          </a:prstGeom>
        </p:spPr>
      </p:pic>
      <p:pic>
        <p:nvPicPr>
          <p:cNvPr id="2" name="Billede 1">
            <a:extLst>
              <a:ext uri="{FF2B5EF4-FFF2-40B4-BE49-F238E27FC236}">
                <a16:creationId xmlns:a16="http://schemas.microsoft.com/office/drawing/2014/main" id="{F7C8E488-2205-CA3D-0736-18176F761484}"/>
              </a:ext>
            </a:extLst>
          </p:cNvPr>
          <p:cNvPicPr>
            <a:picLocks noChangeAspect="1"/>
          </p:cNvPicPr>
          <p:nvPr/>
        </p:nvPicPr>
        <p:blipFill>
          <a:blip r:embed="rId4"/>
          <a:stretch>
            <a:fillRect/>
          </a:stretch>
        </p:blipFill>
        <p:spPr>
          <a:xfrm>
            <a:off x="8723613" y="1085549"/>
            <a:ext cx="3363332" cy="4485845"/>
          </a:xfrm>
          <a:prstGeom prst="rect">
            <a:avLst/>
          </a:prstGeom>
        </p:spPr>
      </p:pic>
      <p:sp>
        <p:nvSpPr>
          <p:cNvPr id="3" name="Tekstfelt 2">
            <a:extLst>
              <a:ext uri="{FF2B5EF4-FFF2-40B4-BE49-F238E27FC236}">
                <a16:creationId xmlns:a16="http://schemas.microsoft.com/office/drawing/2014/main" id="{4F3F2C12-469A-E281-F941-A6040F338F50}"/>
              </a:ext>
            </a:extLst>
          </p:cNvPr>
          <p:cNvSpPr txBox="1"/>
          <p:nvPr/>
        </p:nvSpPr>
        <p:spPr>
          <a:xfrm>
            <a:off x="8761313" y="5587216"/>
            <a:ext cx="3325632" cy="1077218"/>
          </a:xfrm>
          <a:prstGeom prst="rect">
            <a:avLst/>
          </a:prstGeom>
          <a:solidFill>
            <a:schemeClr val="bg2"/>
          </a:solidFill>
        </p:spPr>
        <p:txBody>
          <a:bodyPr wrap="square" rtlCol="0">
            <a:spAutoFit/>
          </a:bodyPr>
          <a:lstStyle/>
          <a:p>
            <a:pPr algn="r"/>
            <a:r>
              <a:rPr lang="da-DK" sz="1600" dirty="0"/>
              <a:t>Filosoffen </a:t>
            </a:r>
            <a:r>
              <a:rPr lang="da-DK" sz="1600" i="1" dirty="0"/>
              <a:t>Sokrates </a:t>
            </a:r>
            <a:r>
              <a:rPr lang="da-DK" sz="1600" dirty="0"/>
              <a:t>(469-399 f.Kr.)</a:t>
            </a:r>
            <a:r>
              <a:rPr lang="da-DK" sz="1600" i="1" dirty="0"/>
              <a:t>,</a:t>
            </a:r>
            <a:r>
              <a:rPr lang="da-DK" sz="1600" dirty="0"/>
              <a:t> romersk marmorkopi af græsk bronzeoriginal fra ca. 330 f.Kr.</a:t>
            </a:r>
          </a:p>
        </p:txBody>
      </p:sp>
      <p:sp>
        <p:nvSpPr>
          <p:cNvPr id="7" name="Ellipse 6">
            <a:extLst>
              <a:ext uri="{FF2B5EF4-FFF2-40B4-BE49-F238E27FC236}">
                <a16:creationId xmlns:a16="http://schemas.microsoft.com/office/drawing/2014/main" id="{937105EE-4916-3506-79CD-467B47C2F18F}"/>
              </a:ext>
            </a:extLst>
          </p:cNvPr>
          <p:cNvSpPr/>
          <p:nvPr/>
        </p:nvSpPr>
        <p:spPr>
          <a:xfrm>
            <a:off x="5834578" y="1403671"/>
            <a:ext cx="2965746" cy="1833937"/>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600" dirty="0">
                <a:solidFill>
                  <a:srgbClr val="FF0000"/>
                </a:solidFill>
              </a:rPr>
              <a:t>“fantasiportræt”</a:t>
            </a:r>
          </a:p>
          <a:p>
            <a:pPr algn="ctr"/>
            <a:r>
              <a:rPr lang="da-DK" sz="1600" dirty="0">
                <a:solidFill>
                  <a:srgbClr val="FF0000"/>
                </a:solidFill>
              </a:rPr>
              <a:t>Sokrates døde i 399 f.Kr.</a:t>
            </a:r>
          </a:p>
        </p:txBody>
      </p:sp>
    </p:spTree>
    <p:extLst>
      <p:ext uri="{BB962C8B-B14F-4D97-AF65-F5344CB8AC3E}">
        <p14:creationId xmlns:p14="http://schemas.microsoft.com/office/powerpoint/2010/main" val="244287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felt 9">
            <a:extLst>
              <a:ext uri="{FF2B5EF4-FFF2-40B4-BE49-F238E27FC236}">
                <a16:creationId xmlns:a16="http://schemas.microsoft.com/office/drawing/2014/main" id="{6DF8C749-B8CD-2543-8B48-4E191DC9B96C}"/>
              </a:ext>
            </a:extLst>
          </p:cNvPr>
          <p:cNvSpPr txBox="1"/>
          <p:nvPr/>
        </p:nvSpPr>
        <p:spPr>
          <a:xfrm>
            <a:off x="776376" y="1122278"/>
            <a:ext cx="7170591" cy="5816977"/>
          </a:xfrm>
          <a:prstGeom prst="rect">
            <a:avLst/>
          </a:prstGeom>
          <a:noFill/>
        </p:spPr>
        <p:txBody>
          <a:bodyPr wrap="square" rtlCol="0">
            <a:spAutoFit/>
          </a:bodyPr>
          <a:lstStyle/>
          <a:p>
            <a:endParaRPr lang="da-DK" sz="3200" b="1" dirty="0">
              <a:solidFill>
                <a:schemeClr val="accent6"/>
              </a:solidFill>
            </a:endParaRPr>
          </a:p>
          <a:p>
            <a:r>
              <a:rPr lang="da-DK" sz="3200" b="1" dirty="0">
                <a:solidFill>
                  <a:schemeClr val="accent6"/>
                </a:solidFill>
              </a:rPr>
              <a:t>Portrætkunsten:</a:t>
            </a:r>
          </a:p>
          <a:p>
            <a:endParaRPr lang="da-DK" sz="3200" b="1" dirty="0">
              <a:solidFill>
                <a:schemeClr val="accent6"/>
              </a:solidFill>
            </a:endParaRPr>
          </a:p>
          <a:p>
            <a:pPr marL="457200" indent="-457200">
              <a:buFont typeface="Wingdings" pitchFamily="2" charset="2"/>
              <a:buChar char="§"/>
            </a:pPr>
            <a:r>
              <a:rPr lang="da-DK" sz="2000" dirty="0">
                <a:solidFill>
                  <a:srgbClr val="00B050"/>
                </a:solidFill>
              </a:rPr>
              <a:t>De romerske portrætter </a:t>
            </a:r>
            <a:r>
              <a:rPr lang="da-DK" sz="2000" dirty="0"/>
              <a:t>skulle ligne det menneske, som portrættet forestillede. Fremstillingerne skulle ikke være for idealiserede eller et udtryk for en “fantasi” eller en “type”, men skulle være så realistiske som muligt.</a:t>
            </a:r>
          </a:p>
          <a:p>
            <a:pPr marL="457200" indent="-457200">
              <a:buFont typeface="Wingdings" pitchFamily="2" charset="2"/>
              <a:buChar char="§"/>
            </a:pPr>
            <a:endParaRPr lang="da-DK" sz="2000" dirty="0"/>
          </a:p>
          <a:p>
            <a:pPr marL="457200" indent="-457200">
              <a:buFont typeface="Wingdings" pitchFamily="2" charset="2"/>
              <a:buChar char="§"/>
            </a:pPr>
            <a:r>
              <a:rPr lang="da-DK" sz="2000" dirty="0"/>
              <a:t>Den portrætterede i romerske portrætkunst skulle ikke nødvendigvis have udmærket sig på særlig vis, men blot have de nødvendige økonomiske midler, de rigtige familieforbindelse eller en social position, som muliggjorde bestilling.  </a:t>
            </a:r>
            <a:endParaRPr lang="da-DK" sz="2400" b="1" dirty="0"/>
          </a:p>
          <a:p>
            <a:endParaRPr lang="da-DK" sz="2800" b="1" dirty="0">
              <a:solidFill>
                <a:schemeClr val="accent6"/>
              </a:solidFill>
            </a:endParaRPr>
          </a:p>
          <a:p>
            <a:endParaRPr lang="da-DK" sz="2800" b="1" dirty="0">
              <a:solidFill>
                <a:schemeClr val="accent6"/>
              </a:solidFill>
            </a:endParaRPr>
          </a:p>
        </p:txBody>
      </p:sp>
      <p:sp>
        <p:nvSpPr>
          <p:cNvPr id="11" name="Ellipse 10">
            <a:extLst>
              <a:ext uri="{FF2B5EF4-FFF2-40B4-BE49-F238E27FC236}">
                <a16:creationId xmlns:a16="http://schemas.microsoft.com/office/drawing/2014/main" id="{D8F181BC-292C-F34E-86CE-AB303B1BE0D2}"/>
              </a:ext>
            </a:extLst>
          </p:cNvPr>
          <p:cNvSpPr/>
          <p:nvPr/>
        </p:nvSpPr>
        <p:spPr>
          <a:xfrm>
            <a:off x="8019452" y="1216603"/>
            <a:ext cx="4073235" cy="5641397"/>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000" dirty="0">
                <a:solidFill>
                  <a:srgbClr val="FF0000"/>
                </a:solidFill>
              </a:rPr>
              <a:t>Der findes derfor to vigtige grupper af romerske portrætter:</a:t>
            </a:r>
          </a:p>
          <a:p>
            <a:pPr algn="ctr"/>
            <a:endParaRPr lang="da-DK" sz="2000" dirty="0">
              <a:solidFill>
                <a:srgbClr val="FF0000"/>
              </a:solidFill>
            </a:endParaRPr>
          </a:p>
          <a:p>
            <a:pPr marL="342900" indent="-342900" algn="ctr">
              <a:buFont typeface="Arial" panose="020B0604020202020204" pitchFamily="34" charset="0"/>
              <a:buChar char="•"/>
            </a:pPr>
            <a:r>
              <a:rPr lang="da-DK" sz="2000" dirty="0">
                <a:solidFill>
                  <a:srgbClr val="0070C0"/>
                </a:solidFill>
              </a:rPr>
              <a:t> </a:t>
            </a:r>
            <a:r>
              <a:rPr lang="da-DK" sz="2000" b="1" dirty="0">
                <a:solidFill>
                  <a:srgbClr val="0070C0"/>
                </a:solidFill>
              </a:rPr>
              <a:t>De offentlige</a:t>
            </a:r>
            <a:r>
              <a:rPr lang="da-DK" sz="2000" dirty="0">
                <a:solidFill>
                  <a:srgbClr val="0070C0"/>
                </a:solidFill>
              </a:rPr>
              <a:t>, der ofte forestiller medlemmer af kejserfamilien</a:t>
            </a:r>
          </a:p>
          <a:p>
            <a:pPr marL="342900" indent="-342900" algn="ctr">
              <a:buFont typeface="Arial" panose="020B0604020202020204" pitchFamily="34" charset="0"/>
              <a:buChar char="•"/>
            </a:pPr>
            <a:r>
              <a:rPr lang="da-DK" sz="2000" dirty="0">
                <a:solidFill>
                  <a:srgbClr val="7030A0"/>
                </a:solidFill>
              </a:rPr>
              <a:t> </a:t>
            </a:r>
            <a:r>
              <a:rPr lang="da-DK" sz="2000" b="1" dirty="0">
                <a:solidFill>
                  <a:srgbClr val="7030A0"/>
                </a:solidFill>
              </a:rPr>
              <a:t>de private</a:t>
            </a:r>
            <a:r>
              <a:rPr lang="da-DK" sz="2000" dirty="0">
                <a:solidFill>
                  <a:srgbClr val="7030A0"/>
                </a:solidFill>
              </a:rPr>
              <a:t>, </a:t>
            </a:r>
            <a:br>
              <a:rPr lang="da-DK" sz="2000" dirty="0">
                <a:solidFill>
                  <a:srgbClr val="7030A0"/>
                </a:solidFill>
              </a:rPr>
            </a:br>
            <a:r>
              <a:rPr lang="da-DK" sz="2000" dirty="0">
                <a:solidFill>
                  <a:srgbClr val="7030A0"/>
                </a:solidFill>
              </a:rPr>
              <a:t>som regel medlemmer af velhavende romerske slægter</a:t>
            </a:r>
          </a:p>
        </p:txBody>
      </p:sp>
      <p:sp>
        <p:nvSpPr>
          <p:cNvPr id="6" name="Titel 1">
            <a:extLst>
              <a:ext uri="{FF2B5EF4-FFF2-40B4-BE49-F238E27FC236}">
                <a16:creationId xmlns:a16="http://schemas.microsoft.com/office/drawing/2014/main" id="{EB4E3574-7187-F6C5-0BEF-1E7EA2023D03}"/>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Tree>
    <p:extLst>
      <p:ext uri="{BB962C8B-B14F-4D97-AF65-F5344CB8AC3E}">
        <p14:creationId xmlns:p14="http://schemas.microsoft.com/office/powerpoint/2010/main" val="4056120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19" name="Tekstfelt 18">
            <a:extLst>
              <a:ext uri="{FF2B5EF4-FFF2-40B4-BE49-F238E27FC236}">
                <a16:creationId xmlns:a16="http://schemas.microsoft.com/office/drawing/2014/main" id="{48312DB5-DA96-67F9-AD20-323B9B0E6D0C}"/>
              </a:ext>
            </a:extLst>
          </p:cNvPr>
          <p:cNvSpPr txBox="1"/>
          <p:nvPr/>
        </p:nvSpPr>
        <p:spPr>
          <a:xfrm>
            <a:off x="776376" y="1122278"/>
            <a:ext cx="5812187" cy="3847207"/>
          </a:xfrm>
          <a:prstGeom prst="rect">
            <a:avLst/>
          </a:prstGeom>
          <a:noFill/>
        </p:spPr>
        <p:txBody>
          <a:bodyPr wrap="square" rtlCol="0">
            <a:spAutoFit/>
          </a:bodyPr>
          <a:lstStyle/>
          <a:p>
            <a:endParaRPr lang="da-DK" sz="3200" b="1" dirty="0">
              <a:solidFill>
                <a:schemeClr val="accent6"/>
              </a:solidFill>
              <a:latin typeface="Hoefler Text" panose="02030602050506020203" pitchFamily="18" charset="77"/>
            </a:endParaRPr>
          </a:p>
          <a:p>
            <a:pPr>
              <a:lnSpc>
                <a:spcPct val="150000"/>
              </a:lnSpc>
            </a:pPr>
            <a:r>
              <a:rPr lang="da-DK" sz="3600" b="1" dirty="0">
                <a:solidFill>
                  <a:schemeClr val="accent6"/>
                </a:solidFill>
                <a:latin typeface="Hoefler Text" panose="02030602050506020203" pitchFamily="18" charset="77"/>
              </a:rPr>
              <a:t>Portrætkunsten:</a:t>
            </a:r>
          </a:p>
          <a:p>
            <a:pPr marL="457200" indent="-457200">
              <a:lnSpc>
                <a:spcPct val="150000"/>
              </a:lnSpc>
              <a:buFont typeface="Wingdings" pitchFamily="2" charset="2"/>
              <a:buChar char="§"/>
            </a:pPr>
            <a:r>
              <a:rPr lang="da-DK" sz="2800" dirty="0"/>
              <a:t> </a:t>
            </a:r>
            <a:r>
              <a:rPr lang="da-DK" sz="2800" b="1" dirty="0">
                <a:solidFill>
                  <a:srgbClr val="7030A0"/>
                </a:solidFill>
              </a:rPr>
              <a:t>de private</a:t>
            </a:r>
            <a:r>
              <a:rPr lang="da-DK" sz="2800" dirty="0">
                <a:solidFill>
                  <a:srgbClr val="7030A0"/>
                </a:solidFill>
              </a:rPr>
              <a:t>, som regel medlemmer af velhavende romerske slægter</a:t>
            </a:r>
            <a:endParaRPr lang="da-DK" sz="3600" b="1" dirty="0">
              <a:solidFill>
                <a:schemeClr val="accent6"/>
              </a:solidFill>
            </a:endParaRPr>
          </a:p>
          <a:p>
            <a:endParaRPr lang="da-DK" sz="3200" b="1" dirty="0">
              <a:solidFill>
                <a:schemeClr val="accent6"/>
              </a:solidFill>
              <a:latin typeface="Hoefler Text" panose="02030602050506020203" pitchFamily="18" charset="77"/>
            </a:endParaRPr>
          </a:p>
        </p:txBody>
      </p:sp>
      <p:sp>
        <p:nvSpPr>
          <p:cNvPr id="20" name="Tekstfelt 19">
            <a:extLst>
              <a:ext uri="{FF2B5EF4-FFF2-40B4-BE49-F238E27FC236}">
                <a16:creationId xmlns:a16="http://schemas.microsoft.com/office/drawing/2014/main" id="{3718ED5F-FE49-4D55-2FFA-69C1EC615C22}"/>
              </a:ext>
            </a:extLst>
          </p:cNvPr>
          <p:cNvSpPr txBox="1"/>
          <p:nvPr/>
        </p:nvSpPr>
        <p:spPr>
          <a:xfrm>
            <a:off x="7494162" y="6405937"/>
            <a:ext cx="4602822" cy="369332"/>
          </a:xfrm>
          <a:prstGeom prst="rect">
            <a:avLst/>
          </a:prstGeom>
          <a:noFill/>
        </p:spPr>
        <p:txBody>
          <a:bodyPr wrap="square" rtlCol="0">
            <a:spAutoFit/>
          </a:bodyPr>
          <a:lstStyle/>
          <a:p>
            <a:r>
              <a:rPr lang="da-DK" dirty="0"/>
              <a:t>Ukendt ældre romersk herre, ca. 50 f.Kr.</a:t>
            </a:r>
          </a:p>
        </p:txBody>
      </p:sp>
      <p:pic>
        <p:nvPicPr>
          <p:cNvPr id="21" name="Billede 20">
            <a:extLst>
              <a:ext uri="{FF2B5EF4-FFF2-40B4-BE49-F238E27FC236}">
                <a16:creationId xmlns:a16="http://schemas.microsoft.com/office/drawing/2014/main" id="{90A91D67-29D8-2976-9177-C3E3E9749922}"/>
              </a:ext>
            </a:extLst>
          </p:cNvPr>
          <p:cNvPicPr>
            <a:picLocks noChangeAspect="1"/>
          </p:cNvPicPr>
          <p:nvPr/>
        </p:nvPicPr>
        <p:blipFill>
          <a:blip r:embed="rId3"/>
          <a:stretch>
            <a:fillRect/>
          </a:stretch>
        </p:blipFill>
        <p:spPr>
          <a:xfrm>
            <a:off x="7762033" y="1473621"/>
            <a:ext cx="4067080" cy="4932316"/>
          </a:xfrm>
          <a:prstGeom prst="rect">
            <a:avLst/>
          </a:prstGeom>
        </p:spPr>
      </p:pic>
      <p:sp>
        <p:nvSpPr>
          <p:cNvPr id="22" name="Rektangel 21">
            <a:extLst>
              <a:ext uri="{FF2B5EF4-FFF2-40B4-BE49-F238E27FC236}">
                <a16:creationId xmlns:a16="http://schemas.microsoft.com/office/drawing/2014/main" id="{0D4CE566-E4DF-D813-2601-2A9F94402592}"/>
              </a:ext>
            </a:extLst>
          </p:cNvPr>
          <p:cNvSpPr/>
          <p:nvPr/>
        </p:nvSpPr>
        <p:spPr>
          <a:xfrm>
            <a:off x="1147579" y="4573913"/>
            <a:ext cx="6212648" cy="2183766"/>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FF0000"/>
                </a:solidFill>
              </a:rPr>
              <a:t>Stærkt individuelt og realistisk udtryk, f.eks. kraftige rynker og alderdommens store øre</a:t>
            </a:r>
          </a:p>
        </p:txBody>
      </p:sp>
    </p:spTree>
    <p:extLst>
      <p:ext uri="{BB962C8B-B14F-4D97-AF65-F5344CB8AC3E}">
        <p14:creationId xmlns:p14="http://schemas.microsoft.com/office/powerpoint/2010/main" val="2317913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156595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19" name="Tekstfelt 18">
            <a:extLst>
              <a:ext uri="{FF2B5EF4-FFF2-40B4-BE49-F238E27FC236}">
                <a16:creationId xmlns:a16="http://schemas.microsoft.com/office/drawing/2014/main" id="{48312DB5-DA96-67F9-AD20-323B9B0E6D0C}"/>
              </a:ext>
            </a:extLst>
          </p:cNvPr>
          <p:cNvSpPr txBox="1"/>
          <p:nvPr/>
        </p:nvSpPr>
        <p:spPr>
          <a:xfrm>
            <a:off x="776376" y="1122278"/>
            <a:ext cx="4001107" cy="3631763"/>
          </a:xfrm>
          <a:prstGeom prst="rect">
            <a:avLst/>
          </a:prstGeom>
          <a:noFill/>
        </p:spPr>
        <p:txBody>
          <a:bodyPr wrap="square" rtlCol="0">
            <a:spAutoFit/>
          </a:bodyPr>
          <a:lstStyle/>
          <a:p>
            <a:endParaRPr lang="da-DK" sz="3200" b="1" dirty="0">
              <a:solidFill>
                <a:schemeClr val="accent6"/>
              </a:solidFill>
              <a:latin typeface="Hoefler Text" panose="02030602050506020203" pitchFamily="18" charset="77"/>
            </a:endParaRPr>
          </a:p>
          <a:p>
            <a:pPr>
              <a:lnSpc>
                <a:spcPct val="150000"/>
              </a:lnSpc>
            </a:pPr>
            <a:r>
              <a:rPr lang="da-DK" sz="3600" b="1" dirty="0">
                <a:solidFill>
                  <a:schemeClr val="accent6"/>
                </a:solidFill>
                <a:latin typeface="Hoefler Text" panose="02030602050506020203" pitchFamily="18" charset="77"/>
              </a:rPr>
              <a:t>Portrætkunsten:</a:t>
            </a:r>
          </a:p>
          <a:p>
            <a:pPr marL="342900" indent="-342900">
              <a:buFont typeface="Arial" panose="020B0604020202020204" pitchFamily="34" charset="0"/>
              <a:buChar char="•"/>
            </a:pPr>
            <a:r>
              <a:rPr lang="da-DK" sz="2800" dirty="0"/>
              <a:t> </a:t>
            </a:r>
            <a:r>
              <a:rPr lang="da-DK" sz="2800" b="1" dirty="0">
                <a:solidFill>
                  <a:srgbClr val="00B0F0"/>
                </a:solidFill>
              </a:rPr>
              <a:t>de offentlige</a:t>
            </a:r>
            <a:r>
              <a:rPr lang="da-DK" sz="2800" dirty="0">
                <a:solidFill>
                  <a:srgbClr val="00B0F0"/>
                </a:solidFill>
              </a:rPr>
              <a:t>, </a:t>
            </a:r>
            <a:r>
              <a:rPr lang="da-DK" sz="2800" dirty="0">
                <a:solidFill>
                  <a:srgbClr val="0070C0"/>
                </a:solidFill>
              </a:rPr>
              <a:t>der ofte forestiller medlemmer af kejserfamilien</a:t>
            </a:r>
          </a:p>
          <a:p>
            <a:endParaRPr lang="da-DK" sz="3200" b="1" dirty="0">
              <a:solidFill>
                <a:schemeClr val="accent6"/>
              </a:solidFill>
              <a:latin typeface="Hoefler Text" panose="02030602050506020203" pitchFamily="18" charset="77"/>
            </a:endParaRPr>
          </a:p>
        </p:txBody>
      </p:sp>
      <p:sp>
        <p:nvSpPr>
          <p:cNvPr id="2" name="Rektangel 1">
            <a:extLst>
              <a:ext uri="{FF2B5EF4-FFF2-40B4-BE49-F238E27FC236}">
                <a16:creationId xmlns:a16="http://schemas.microsoft.com/office/drawing/2014/main" id="{E622F856-1A37-EC9C-F340-5791F9011BC5}"/>
              </a:ext>
            </a:extLst>
          </p:cNvPr>
          <p:cNvSpPr/>
          <p:nvPr/>
        </p:nvSpPr>
        <p:spPr>
          <a:xfrm>
            <a:off x="1511223" y="4942480"/>
            <a:ext cx="5331365" cy="1725067"/>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dirty="0">
                <a:solidFill>
                  <a:srgbClr val="FF0000"/>
                </a:solidFill>
              </a:rPr>
              <a:t>Allegorisk fremstillet som efterkommer af Venus (kan ses på den lille Amor – Venus’ barn –  nederst)</a:t>
            </a:r>
          </a:p>
        </p:txBody>
      </p:sp>
      <p:pic>
        <p:nvPicPr>
          <p:cNvPr id="3" name="Billede 2" descr="undefined">
            <a:extLst>
              <a:ext uri="{FF2B5EF4-FFF2-40B4-BE49-F238E27FC236}">
                <a16:creationId xmlns:a16="http://schemas.microsoft.com/office/drawing/2014/main" id="{FC171872-1B74-2BA1-2280-FCD44B201AA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01683" y="802999"/>
            <a:ext cx="3605260" cy="5770406"/>
          </a:xfrm>
          <a:prstGeom prst="rect">
            <a:avLst/>
          </a:prstGeom>
          <a:noFill/>
          <a:ln>
            <a:noFill/>
          </a:ln>
        </p:spPr>
      </p:pic>
      <p:sp>
        <p:nvSpPr>
          <p:cNvPr id="5" name="Rektangel 4">
            <a:extLst>
              <a:ext uri="{FF2B5EF4-FFF2-40B4-BE49-F238E27FC236}">
                <a16:creationId xmlns:a16="http://schemas.microsoft.com/office/drawing/2014/main" id="{D18087BF-7F00-EBAE-20DB-4635D42062D4}"/>
              </a:ext>
            </a:extLst>
          </p:cNvPr>
          <p:cNvSpPr/>
          <p:nvPr/>
        </p:nvSpPr>
        <p:spPr>
          <a:xfrm>
            <a:off x="7045055" y="5843874"/>
            <a:ext cx="2115846" cy="738664"/>
          </a:xfrm>
          <a:prstGeom prst="rect">
            <a:avLst/>
          </a:prstGeom>
          <a:solidFill>
            <a:schemeClr val="bg2"/>
          </a:solidFill>
        </p:spPr>
        <p:txBody>
          <a:bodyPr wrap="square">
            <a:spAutoFit/>
          </a:bodyPr>
          <a:lstStyle/>
          <a:p>
            <a:r>
              <a:rPr lang="da-DK" sz="1400" i="1" dirty="0"/>
              <a:t>Augustus Prima </a:t>
            </a:r>
            <a:r>
              <a:rPr lang="da-DK" sz="1400" i="1" dirty="0" err="1"/>
              <a:t>Porta</a:t>
            </a:r>
            <a:r>
              <a:rPr lang="da-DK" sz="1400" i="1" dirty="0"/>
              <a:t>,</a:t>
            </a:r>
            <a:br>
              <a:rPr lang="da-DK" sz="1400" i="1" dirty="0"/>
            </a:br>
            <a:r>
              <a:rPr lang="da-DK" sz="1400" dirty="0"/>
              <a:t>(ca. 20 f.Kr., </a:t>
            </a:r>
            <a:r>
              <a:rPr lang="da-DK" sz="1400" dirty="0" err="1"/>
              <a:t>Vatikanmuseet</a:t>
            </a:r>
            <a:r>
              <a:rPr lang="da-DK" sz="1400" dirty="0"/>
              <a:t>, Rom)</a:t>
            </a:r>
            <a:endParaRPr lang="da-DK" sz="1400" i="1" dirty="0"/>
          </a:p>
        </p:txBody>
      </p:sp>
      <p:sp>
        <p:nvSpPr>
          <p:cNvPr id="7" name="Tankeboble: sky 6">
            <a:extLst>
              <a:ext uri="{FF2B5EF4-FFF2-40B4-BE49-F238E27FC236}">
                <a16:creationId xmlns:a16="http://schemas.microsoft.com/office/drawing/2014/main" id="{4CC8C23D-822C-3390-837C-C23CE9877207}"/>
              </a:ext>
            </a:extLst>
          </p:cNvPr>
          <p:cNvSpPr/>
          <p:nvPr/>
        </p:nvSpPr>
        <p:spPr>
          <a:xfrm>
            <a:off x="5072743" y="2264229"/>
            <a:ext cx="3048000" cy="2046514"/>
          </a:xfrm>
          <a:prstGeom prst="cloudCallout">
            <a:avLst>
              <a:gd name="adj1" fmla="val 29881"/>
              <a:gd name="adj2" fmla="val 103989"/>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Har skulpturen set sådan her ud originalt?</a:t>
            </a:r>
          </a:p>
        </p:txBody>
      </p:sp>
    </p:spTree>
    <p:extLst>
      <p:ext uri="{BB962C8B-B14F-4D97-AF65-F5344CB8AC3E}">
        <p14:creationId xmlns:p14="http://schemas.microsoft.com/office/powerpoint/2010/main" val="23775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156595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pic>
        <p:nvPicPr>
          <p:cNvPr id="3" name="Billede 2" descr="undefined">
            <a:extLst>
              <a:ext uri="{FF2B5EF4-FFF2-40B4-BE49-F238E27FC236}">
                <a16:creationId xmlns:a16="http://schemas.microsoft.com/office/drawing/2014/main" id="{FC171872-1B74-2BA1-2280-FCD44B201AA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01683" y="802999"/>
            <a:ext cx="3605260" cy="5770406"/>
          </a:xfrm>
          <a:prstGeom prst="rect">
            <a:avLst/>
          </a:prstGeom>
          <a:noFill/>
          <a:ln>
            <a:noFill/>
          </a:ln>
        </p:spPr>
      </p:pic>
      <p:sp>
        <p:nvSpPr>
          <p:cNvPr id="5" name="Rektangel 4">
            <a:extLst>
              <a:ext uri="{FF2B5EF4-FFF2-40B4-BE49-F238E27FC236}">
                <a16:creationId xmlns:a16="http://schemas.microsoft.com/office/drawing/2014/main" id="{D18087BF-7F00-EBAE-20DB-4635D42062D4}"/>
              </a:ext>
            </a:extLst>
          </p:cNvPr>
          <p:cNvSpPr/>
          <p:nvPr/>
        </p:nvSpPr>
        <p:spPr>
          <a:xfrm>
            <a:off x="7045055" y="5843874"/>
            <a:ext cx="2115846" cy="738664"/>
          </a:xfrm>
          <a:prstGeom prst="rect">
            <a:avLst/>
          </a:prstGeom>
          <a:solidFill>
            <a:schemeClr val="bg2"/>
          </a:solidFill>
        </p:spPr>
        <p:txBody>
          <a:bodyPr wrap="square">
            <a:spAutoFit/>
          </a:bodyPr>
          <a:lstStyle/>
          <a:p>
            <a:r>
              <a:rPr lang="da-DK" sz="1400" i="1" dirty="0"/>
              <a:t>Augustus Prima </a:t>
            </a:r>
            <a:r>
              <a:rPr lang="da-DK" sz="1400" i="1" dirty="0" err="1"/>
              <a:t>Porta</a:t>
            </a:r>
            <a:r>
              <a:rPr lang="da-DK" sz="1400" i="1" dirty="0"/>
              <a:t>,</a:t>
            </a:r>
            <a:br>
              <a:rPr lang="da-DK" sz="1400" i="1" dirty="0"/>
            </a:br>
            <a:r>
              <a:rPr lang="da-DK" sz="1400" dirty="0"/>
              <a:t>(ca. 20 f.Kr., </a:t>
            </a:r>
            <a:r>
              <a:rPr lang="da-DK" sz="1400" dirty="0" err="1"/>
              <a:t>Vatikanmuseet</a:t>
            </a:r>
            <a:r>
              <a:rPr lang="da-DK" sz="1400" dirty="0"/>
              <a:t>, Rom)</a:t>
            </a:r>
            <a:endParaRPr lang="da-DK" sz="1400" i="1" dirty="0"/>
          </a:p>
        </p:txBody>
      </p:sp>
      <p:pic>
        <p:nvPicPr>
          <p:cNvPr id="1026" name="Picture 2">
            <a:extLst>
              <a:ext uri="{FF2B5EF4-FFF2-40B4-BE49-F238E27FC236}">
                <a16:creationId xmlns:a16="http://schemas.microsoft.com/office/drawing/2014/main" id="{70F66DB0-806C-FC04-DFF2-E0FBA03655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6590" y="1285239"/>
            <a:ext cx="4028720" cy="5366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16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19" name="Tekstfelt 18">
            <a:extLst>
              <a:ext uri="{FF2B5EF4-FFF2-40B4-BE49-F238E27FC236}">
                <a16:creationId xmlns:a16="http://schemas.microsoft.com/office/drawing/2014/main" id="{48312DB5-DA96-67F9-AD20-323B9B0E6D0C}"/>
              </a:ext>
            </a:extLst>
          </p:cNvPr>
          <p:cNvSpPr txBox="1"/>
          <p:nvPr/>
        </p:nvSpPr>
        <p:spPr>
          <a:xfrm>
            <a:off x="6680219" y="1142826"/>
            <a:ext cx="5289174" cy="3785652"/>
          </a:xfrm>
          <a:prstGeom prst="rect">
            <a:avLst/>
          </a:prstGeom>
          <a:noFill/>
        </p:spPr>
        <p:txBody>
          <a:bodyPr wrap="square" rtlCol="0">
            <a:spAutoFit/>
          </a:bodyPr>
          <a:lstStyle/>
          <a:p>
            <a:endParaRPr lang="da-DK" sz="3200" b="1" dirty="0">
              <a:solidFill>
                <a:schemeClr val="accent6"/>
              </a:solidFill>
            </a:endParaRPr>
          </a:p>
          <a:p>
            <a:pPr>
              <a:lnSpc>
                <a:spcPct val="150000"/>
              </a:lnSpc>
            </a:pPr>
            <a:r>
              <a:rPr lang="da-DK" sz="3200" b="1" dirty="0">
                <a:solidFill>
                  <a:schemeClr val="accent6"/>
                </a:solidFill>
              </a:rPr>
              <a:t>     Portrætkunsten:</a:t>
            </a:r>
          </a:p>
          <a:p>
            <a:pPr marL="342900" indent="-342900">
              <a:buFont typeface="Arial" panose="020B0604020202020204" pitchFamily="34" charset="0"/>
              <a:buChar char="•"/>
            </a:pPr>
            <a:r>
              <a:rPr lang="da-DK" sz="2000" dirty="0"/>
              <a:t> Ansigtet er her vellignende men kroppen er mere idealiseret (</a:t>
            </a:r>
            <a:r>
              <a:rPr lang="da-DK" sz="2000" dirty="0">
                <a:solidFill>
                  <a:srgbClr val="FFC000"/>
                </a:solidFill>
              </a:rPr>
              <a:t>propaganda</a:t>
            </a:r>
            <a:r>
              <a:rPr lang="da-DK" sz="2000" dirty="0"/>
              <a:t>)</a:t>
            </a:r>
          </a:p>
          <a:p>
            <a:pPr marL="800100" lvl="1" indent="-342900">
              <a:buFont typeface="Wingdings" panose="05000000000000000000" pitchFamily="2" charset="2"/>
              <a:buChar char="Ø"/>
            </a:pPr>
            <a:r>
              <a:rPr lang="da-DK" dirty="0"/>
              <a:t>Allegorisk fremstillet som guder</a:t>
            </a:r>
          </a:p>
          <a:p>
            <a:pPr marL="800100" lvl="1" indent="-342900">
              <a:buFont typeface="Wingdings" panose="05000000000000000000" pitchFamily="2" charset="2"/>
              <a:buChar char="Ø"/>
            </a:pPr>
            <a:r>
              <a:rPr lang="da-DK" dirty="0"/>
              <a:t>podium</a:t>
            </a:r>
          </a:p>
          <a:p>
            <a:pPr marL="342900" indent="-342900">
              <a:buFont typeface="Arial" panose="020B0604020202020204" pitchFamily="34" charset="0"/>
              <a:buChar char="•"/>
            </a:pPr>
            <a:r>
              <a:rPr lang="da-DK" sz="2000" b="1" dirty="0"/>
              <a:t>Trækker </a:t>
            </a:r>
            <a:r>
              <a:rPr lang="da-DK" sz="2000" dirty="0"/>
              <a:t>på den græske (klassiske) skulptur, særligt pga. den klare ro, harmoni, værdighed – men: </a:t>
            </a:r>
            <a:endParaRPr lang="da-DK" sz="2000" b="1" dirty="0"/>
          </a:p>
        </p:txBody>
      </p:sp>
      <p:sp>
        <p:nvSpPr>
          <p:cNvPr id="3" name="Ellipse 2">
            <a:extLst>
              <a:ext uri="{FF2B5EF4-FFF2-40B4-BE49-F238E27FC236}">
                <a16:creationId xmlns:a16="http://schemas.microsoft.com/office/drawing/2014/main" id="{60F16653-C37E-DDDA-07B2-DD481DFC7514}"/>
              </a:ext>
            </a:extLst>
          </p:cNvPr>
          <p:cNvSpPr/>
          <p:nvPr/>
        </p:nvSpPr>
        <p:spPr>
          <a:xfrm rot="20388475">
            <a:off x="331253" y="1220456"/>
            <a:ext cx="2684192" cy="1437926"/>
          </a:xfrm>
          <a:prstGeom prst="ellipse">
            <a:avLst/>
          </a:prstGeom>
          <a:noFill/>
          <a:ln w="285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1" dirty="0" err="1">
                <a:solidFill>
                  <a:sysClr val="windowText" lastClr="000000"/>
                </a:solidFill>
              </a:rPr>
              <a:t>Adlocutio</a:t>
            </a:r>
            <a:r>
              <a:rPr lang="da-DK" dirty="0">
                <a:solidFill>
                  <a:sysClr val="windowText" lastClr="000000"/>
                </a:solidFill>
              </a:rPr>
              <a:t>: </a:t>
            </a:r>
            <a:br>
              <a:rPr lang="da-DK" dirty="0">
                <a:solidFill>
                  <a:sysClr val="windowText" lastClr="000000"/>
                </a:solidFill>
              </a:rPr>
            </a:br>
            <a:r>
              <a:rPr lang="da-DK" dirty="0">
                <a:solidFill>
                  <a:sysClr val="windowText" lastClr="000000"/>
                </a:solidFill>
              </a:rPr>
              <a:t>talerstilling</a:t>
            </a:r>
          </a:p>
        </p:txBody>
      </p:sp>
      <p:sp>
        <p:nvSpPr>
          <p:cNvPr id="8" name="Ellipse 7">
            <a:extLst>
              <a:ext uri="{FF2B5EF4-FFF2-40B4-BE49-F238E27FC236}">
                <a16:creationId xmlns:a16="http://schemas.microsoft.com/office/drawing/2014/main" id="{483C0184-B032-B13B-1239-AC136E4616ED}"/>
              </a:ext>
            </a:extLst>
          </p:cNvPr>
          <p:cNvSpPr/>
          <p:nvPr/>
        </p:nvSpPr>
        <p:spPr>
          <a:xfrm rot="909287">
            <a:off x="9892386" y="1116752"/>
            <a:ext cx="1968425" cy="827992"/>
          </a:xfrm>
          <a:prstGeom prst="ellipse">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i="1" dirty="0">
                <a:solidFill>
                  <a:srgbClr val="FFC000"/>
                </a:solidFill>
              </a:rPr>
              <a:t>Pax Romana</a:t>
            </a:r>
          </a:p>
        </p:txBody>
      </p:sp>
      <p:cxnSp>
        <p:nvCxnSpPr>
          <p:cNvPr id="10" name="Forbindelse: vinklet 9">
            <a:extLst>
              <a:ext uri="{FF2B5EF4-FFF2-40B4-BE49-F238E27FC236}">
                <a16:creationId xmlns:a16="http://schemas.microsoft.com/office/drawing/2014/main" id="{7E7A2757-C9A2-26E9-514C-EA6F72594530}"/>
              </a:ext>
            </a:extLst>
          </p:cNvPr>
          <p:cNvCxnSpPr/>
          <p:nvPr/>
        </p:nvCxnSpPr>
        <p:spPr>
          <a:xfrm rot="10800000" flipV="1">
            <a:off x="9000162" y="1839073"/>
            <a:ext cx="2819418" cy="1393393"/>
          </a:xfrm>
          <a:prstGeom prst="bentConnector3">
            <a:avLst>
              <a:gd name="adj1" fmla="val 44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2" name="Billede 1" descr="undefined">
            <a:extLst>
              <a:ext uri="{FF2B5EF4-FFF2-40B4-BE49-F238E27FC236}">
                <a16:creationId xmlns:a16="http://schemas.microsoft.com/office/drawing/2014/main" id="{C6B4D178-C691-688B-8267-9F9F10C2DF6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56201" y="1285239"/>
            <a:ext cx="3348942" cy="5360156"/>
          </a:xfrm>
          <a:prstGeom prst="rect">
            <a:avLst/>
          </a:prstGeom>
          <a:noFill/>
          <a:ln>
            <a:noFill/>
          </a:ln>
        </p:spPr>
      </p:pic>
      <p:sp>
        <p:nvSpPr>
          <p:cNvPr id="4" name="Rektangel 3">
            <a:extLst>
              <a:ext uri="{FF2B5EF4-FFF2-40B4-BE49-F238E27FC236}">
                <a16:creationId xmlns:a16="http://schemas.microsoft.com/office/drawing/2014/main" id="{3F005BA2-6F7A-1CC7-463C-21EF92063154}"/>
              </a:ext>
            </a:extLst>
          </p:cNvPr>
          <p:cNvSpPr/>
          <p:nvPr/>
        </p:nvSpPr>
        <p:spPr>
          <a:xfrm>
            <a:off x="941133" y="5906731"/>
            <a:ext cx="2115846" cy="738664"/>
          </a:xfrm>
          <a:prstGeom prst="rect">
            <a:avLst/>
          </a:prstGeom>
          <a:solidFill>
            <a:schemeClr val="bg2"/>
          </a:solidFill>
        </p:spPr>
        <p:txBody>
          <a:bodyPr wrap="square">
            <a:spAutoFit/>
          </a:bodyPr>
          <a:lstStyle/>
          <a:p>
            <a:r>
              <a:rPr lang="da-DK" sz="1400" i="1" dirty="0"/>
              <a:t>Augustus Prima </a:t>
            </a:r>
            <a:r>
              <a:rPr lang="da-DK" sz="1400" i="1" dirty="0" err="1"/>
              <a:t>Porta</a:t>
            </a:r>
            <a:r>
              <a:rPr lang="da-DK" sz="1400" i="1" dirty="0"/>
              <a:t>,</a:t>
            </a:r>
            <a:br>
              <a:rPr lang="da-DK" sz="1400" i="1" dirty="0"/>
            </a:br>
            <a:r>
              <a:rPr lang="da-DK" sz="1400" dirty="0"/>
              <a:t>(ca. 20 f.Kr., </a:t>
            </a:r>
            <a:r>
              <a:rPr lang="da-DK" sz="1400" dirty="0" err="1"/>
              <a:t>Vatikanmuseet</a:t>
            </a:r>
            <a:r>
              <a:rPr lang="da-DK" sz="1400" dirty="0"/>
              <a:t>, Rom)</a:t>
            </a:r>
            <a:endParaRPr lang="da-DK" sz="1400" i="1" dirty="0"/>
          </a:p>
        </p:txBody>
      </p:sp>
      <p:cxnSp>
        <p:nvCxnSpPr>
          <p:cNvPr id="5" name="Lige pilforbindelse 4">
            <a:extLst>
              <a:ext uri="{FF2B5EF4-FFF2-40B4-BE49-F238E27FC236}">
                <a16:creationId xmlns:a16="http://schemas.microsoft.com/office/drawing/2014/main" id="{3BB8A588-D38C-CA15-74F2-7E5A960B1EAA}"/>
              </a:ext>
            </a:extLst>
          </p:cNvPr>
          <p:cNvCxnSpPr>
            <a:cxnSpLocks/>
            <a:stCxn id="3" idx="4"/>
          </p:cNvCxnSpPr>
          <p:nvPr/>
        </p:nvCxnSpPr>
        <p:spPr>
          <a:xfrm flipV="1">
            <a:off x="1921512" y="1999878"/>
            <a:ext cx="1470391" cy="614317"/>
          </a:xfrm>
          <a:prstGeom prst="straightConnector1">
            <a:avLst/>
          </a:prstGeom>
          <a:ln w="285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Rektangel: afrundede hjørner 15">
            <a:extLst>
              <a:ext uri="{FF2B5EF4-FFF2-40B4-BE49-F238E27FC236}">
                <a16:creationId xmlns:a16="http://schemas.microsoft.com/office/drawing/2014/main" id="{1FDCDA8E-F36D-DE3D-BF8E-5F4E610288F5}"/>
              </a:ext>
            </a:extLst>
          </p:cNvPr>
          <p:cNvSpPr/>
          <p:nvPr/>
        </p:nvSpPr>
        <p:spPr>
          <a:xfrm>
            <a:off x="7098677" y="5260251"/>
            <a:ext cx="4452257" cy="1447800"/>
          </a:xfrm>
          <a:prstGeom prst="roundRect">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600" dirty="0"/>
              <a:t>Kejserne bliver gerne allegorisk fremstillet som guder eller sagnhelte – dette kan nogle gange ses på attributterne (gudernes kendetegn – f.eks. En ørn eller tordenkile for Zeus). </a:t>
            </a:r>
          </a:p>
        </p:txBody>
      </p:sp>
    </p:spTree>
    <p:extLst>
      <p:ext uri="{BB962C8B-B14F-4D97-AF65-F5344CB8AC3E}">
        <p14:creationId xmlns:p14="http://schemas.microsoft.com/office/powerpoint/2010/main" val="1950279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CBBAF5-8559-B6AE-0FB1-06479183D153}"/>
              </a:ext>
            </a:extLst>
          </p:cNvPr>
          <p:cNvSpPr>
            <a:spLocks noGrp="1"/>
          </p:cNvSpPr>
          <p:nvPr>
            <p:ph type="title"/>
          </p:nvPr>
        </p:nvSpPr>
        <p:spPr/>
        <p:txBody>
          <a:bodyPr/>
          <a:lstStyle/>
          <a:p>
            <a:r>
              <a:rPr lang="da-DK" dirty="0"/>
              <a:t>Romersk tid (31 f.Kr. – 400 e.Kr.) </a:t>
            </a:r>
            <a:br>
              <a:rPr lang="da-DK" dirty="0"/>
            </a:br>
            <a:endParaRPr lang="da-DK" dirty="0"/>
          </a:p>
        </p:txBody>
      </p:sp>
      <p:sp>
        <p:nvSpPr>
          <p:cNvPr id="3" name="Pladsholder til indhold 2">
            <a:extLst>
              <a:ext uri="{FF2B5EF4-FFF2-40B4-BE49-F238E27FC236}">
                <a16:creationId xmlns:a16="http://schemas.microsoft.com/office/drawing/2014/main" id="{CDF27D25-0F5A-1F3D-9007-0A58EECA25AE}"/>
              </a:ext>
            </a:extLst>
          </p:cNvPr>
          <p:cNvSpPr>
            <a:spLocks noGrp="1"/>
          </p:cNvSpPr>
          <p:nvPr>
            <p:ph idx="1"/>
          </p:nvPr>
        </p:nvSpPr>
        <p:spPr>
          <a:xfrm>
            <a:off x="2331722" y="2659391"/>
            <a:ext cx="4976360" cy="3202182"/>
          </a:xfrm>
        </p:spPr>
        <p:txBody>
          <a:bodyPr>
            <a:normAutofit/>
          </a:bodyPr>
          <a:lstStyle/>
          <a:p>
            <a:r>
              <a:rPr lang="da-DK" sz="2000" dirty="0"/>
              <a:t>Rytterstatuer </a:t>
            </a:r>
          </a:p>
          <a:p>
            <a:r>
              <a:rPr lang="da-DK" sz="2000" dirty="0"/>
              <a:t>Symbol på kejserens styrke, måske særligt militært</a:t>
            </a:r>
          </a:p>
          <a:p>
            <a:r>
              <a:rPr lang="da-DK" sz="2000" dirty="0"/>
              <a:t>Kun én helt bevaret rytterstatue </a:t>
            </a:r>
          </a:p>
        </p:txBody>
      </p:sp>
      <p:pic>
        <p:nvPicPr>
          <p:cNvPr id="7170" name="Picture 2">
            <a:extLst>
              <a:ext uri="{FF2B5EF4-FFF2-40B4-BE49-F238E27FC236}">
                <a16:creationId xmlns:a16="http://schemas.microsoft.com/office/drawing/2014/main" id="{876ECD63-6807-7936-AE21-4CB2E17E57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6515" y="1262882"/>
            <a:ext cx="4277269" cy="5519057"/>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4ED7EF0D-B34C-9585-F2A1-BF5E43C0772B}"/>
              </a:ext>
            </a:extLst>
          </p:cNvPr>
          <p:cNvSpPr txBox="1"/>
          <p:nvPr/>
        </p:nvSpPr>
        <p:spPr>
          <a:xfrm>
            <a:off x="5404760" y="5581610"/>
            <a:ext cx="2251755" cy="1200329"/>
          </a:xfrm>
          <a:prstGeom prst="rect">
            <a:avLst/>
          </a:prstGeom>
          <a:noFill/>
        </p:spPr>
        <p:txBody>
          <a:bodyPr wrap="square" rtlCol="0">
            <a:spAutoFit/>
          </a:bodyPr>
          <a:lstStyle/>
          <a:p>
            <a:r>
              <a:rPr lang="da-DK" dirty="0"/>
              <a:t>Rytterstatue af </a:t>
            </a:r>
            <a:r>
              <a:rPr lang="da-DK" dirty="0" err="1"/>
              <a:t>Domitian</a:t>
            </a:r>
            <a:r>
              <a:rPr lang="da-DK" dirty="0"/>
              <a:t> – senere </a:t>
            </a:r>
            <a:r>
              <a:rPr lang="da-DK" dirty="0" err="1"/>
              <a:t>Nerva</a:t>
            </a:r>
            <a:br>
              <a:rPr lang="da-DK" dirty="0"/>
            </a:br>
            <a:r>
              <a:rPr lang="da-DK" dirty="0"/>
              <a:t>Ca. 95 </a:t>
            </a:r>
            <a:r>
              <a:rPr lang="da-DK" dirty="0" err="1"/>
              <a:t>e.kr.</a:t>
            </a:r>
            <a:endParaRPr lang="da-DK" dirty="0"/>
          </a:p>
        </p:txBody>
      </p:sp>
      <p:cxnSp>
        <p:nvCxnSpPr>
          <p:cNvPr id="6" name="Lige pilforbindelse 5">
            <a:extLst>
              <a:ext uri="{FF2B5EF4-FFF2-40B4-BE49-F238E27FC236}">
                <a16:creationId xmlns:a16="http://schemas.microsoft.com/office/drawing/2014/main" id="{916E1151-D47F-3C84-EB23-51295A05006F}"/>
              </a:ext>
            </a:extLst>
          </p:cNvPr>
          <p:cNvCxnSpPr>
            <a:cxnSpLocks/>
            <a:stCxn id="7" idx="5"/>
          </p:cNvCxnSpPr>
          <p:nvPr/>
        </p:nvCxnSpPr>
        <p:spPr>
          <a:xfrm>
            <a:off x="6847246" y="1957147"/>
            <a:ext cx="892497" cy="447005"/>
          </a:xfrm>
          <a:prstGeom prst="straightConnector1">
            <a:avLst/>
          </a:prstGeom>
          <a:ln w="285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46EC33D7-ACCA-B193-1A77-FFBC3827F798}"/>
              </a:ext>
            </a:extLst>
          </p:cNvPr>
          <p:cNvSpPr/>
          <p:nvPr/>
        </p:nvSpPr>
        <p:spPr>
          <a:xfrm rot="20302231">
            <a:off x="4774366" y="1439281"/>
            <a:ext cx="2345202" cy="993768"/>
          </a:xfrm>
          <a:prstGeom prst="ellipse">
            <a:avLst/>
          </a:prstGeom>
          <a:noFill/>
          <a:ln w="285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1" dirty="0" err="1">
                <a:solidFill>
                  <a:sysClr val="windowText" lastClr="000000"/>
                </a:solidFill>
              </a:rPr>
              <a:t>Adlocutio</a:t>
            </a:r>
            <a:r>
              <a:rPr lang="da-DK" dirty="0">
                <a:solidFill>
                  <a:sysClr val="windowText" lastClr="000000"/>
                </a:solidFill>
              </a:rPr>
              <a:t>: </a:t>
            </a:r>
            <a:br>
              <a:rPr lang="da-DK" dirty="0">
                <a:solidFill>
                  <a:sysClr val="windowText" lastClr="000000"/>
                </a:solidFill>
              </a:rPr>
            </a:br>
            <a:r>
              <a:rPr lang="da-DK" dirty="0">
                <a:solidFill>
                  <a:sysClr val="windowText" lastClr="000000"/>
                </a:solidFill>
              </a:rPr>
              <a:t>talerstilling</a:t>
            </a:r>
          </a:p>
        </p:txBody>
      </p:sp>
    </p:spTree>
    <p:extLst>
      <p:ext uri="{BB962C8B-B14F-4D97-AF65-F5344CB8AC3E}">
        <p14:creationId xmlns:p14="http://schemas.microsoft.com/office/powerpoint/2010/main" val="3524320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19" name="Tekstfelt 18">
            <a:extLst>
              <a:ext uri="{FF2B5EF4-FFF2-40B4-BE49-F238E27FC236}">
                <a16:creationId xmlns:a16="http://schemas.microsoft.com/office/drawing/2014/main" id="{48312DB5-DA96-67F9-AD20-323B9B0E6D0C}"/>
              </a:ext>
            </a:extLst>
          </p:cNvPr>
          <p:cNvSpPr txBox="1"/>
          <p:nvPr/>
        </p:nvSpPr>
        <p:spPr>
          <a:xfrm>
            <a:off x="6605143" y="1142826"/>
            <a:ext cx="5364250" cy="4708981"/>
          </a:xfrm>
          <a:prstGeom prst="rect">
            <a:avLst/>
          </a:prstGeom>
          <a:noFill/>
        </p:spPr>
        <p:txBody>
          <a:bodyPr wrap="square" rtlCol="0">
            <a:spAutoFit/>
          </a:bodyPr>
          <a:lstStyle/>
          <a:p>
            <a:endParaRPr lang="da-DK" sz="3200" b="1" dirty="0">
              <a:solidFill>
                <a:schemeClr val="accent6"/>
              </a:solidFill>
            </a:endParaRPr>
          </a:p>
          <a:p>
            <a:pPr>
              <a:lnSpc>
                <a:spcPct val="150000"/>
              </a:lnSpc>
            </a:pPr>
            <a:r>
              <a:rPr lang="da-DK" sz="3200" b="1" dirty="0">
                <a:solidFill>
                  <a:schemeClr val="accent6"/>
                </a:solidFill>
              </a:rPr>
              <a:t>     Portrætkunsten:</a:t>
            </a:r>
          </a:p>
          <a:p>
            <a:pPr marL="342900" indent="-342900">
              <a:buFont typeface="Arial" panose="020B0604020202020204" pitchFamily="34" charset="0"/>
              <a:buChar char="•"/>
            </a:pPr>
            <a:r>
              <a:rPr lang="da-DK" sz="2000" dirty="0"/>
              <a:t> Ansigtet er her vellignende men kroppen er mere idealiseret (</a:t>
            </a:r>
            <a:r>
              <a:rPr lang="da-DK" sz="2000" dirty="0">
                <a:solidFill>
                  <a:srgbClr val="FFC000"/>
                </a:solidFill>
              </a:rPr>
              <a:t>propaganda</a:t>
            </a:r>
            <a:r>
              <a:rPr lang="da-DK" sz="2000" dirty="0"/>
              <a:t>)</a:t>
            </a:r>
          </a:p>
          <a:p>
            <a:pPr marL="342900" indent="-342900">
              <a:buFont typeface="Arial" panose="020B0604020202020204" pitchFamily="34" charset="0"/>
              <a:buChar char="•"/>
            </a:pPr>
            <a:r>
              <a:rPr lang="da-DK" sz="2000" b="1" dirty="0"/>
              <a:t>Trækker </a:t>
            </a:r>
            <a:r>
              <a:rPr lang="da-DK" sz="2000" dirty="0"/>
              <a:t>på den græske (klassiske) skulptur, særligt pga. den klare ro, harmoni, værdighed – men: </a:t>
            </a:r>
            <a:endParaRPr lang="da-DK" sz="2000" b="1" dirty="0"/>
          </a:p>
          <a:p>
            <a:pPr marL="342900" indent="-342900">
              <a:buFont typeface="Arial" panose="020B0604020202020204" pitchFamily="34" charset="0"/>
              <a:buChar char="•"/>
            </a:pPr>
            <a:r>
              <a:rPr lang="da-DK" sz="2000" b="1" dirty="0"/>
              <a:t>Afviger </a:t>
            </a:r>
            <a:r>
              <a:rPr lang="da-DK" sz="2000" dirty="0"/>
              <a:t>også fra den græske (klassiske) skulptur: </a:t>
            </a:r>
          </a:p>
          <a:p>
            <a:pPr marL="800100" lvl="1" indent="-342900">
              <a:buFont typeface="Wingdings" panose="05000000000000000000" pitchFamily="2" charset="2"/>
              <a:buChar char="Ø"/>
            </a:pPr>
            <a:r>
              <a:rPr lang="da-DK" sz="2000" dirty="0"/>
              <a:t>Ligner en rigtig person</a:t>
            </a:r>
          </a:p>
          <a:p>
            <a:pPr marL="800100" lvl="1" indent="-342900">
              <a:buFont typeface="Wingdings" panose="05000000000000000000" pitchFamily="2" charset="2"/>
              <a:buChar char="Ø"/>
            </a:pPr>
            <a:r>
              <a:rPr lang="da-DK" sz="2000" dirty="0"/>
              <a:t>Påklædt</a:t>
            </a:r>
          </a:p>
          <a:p>
            <a:pPr marL="800100" lvl="1" indent="-342900">
              <a:buFont typeface="Wingdings" panose="05000000000000000000" pitchFamily="2" charset="2"/>
              <a:buChar char="Ø"/>
            </a:pPr>
            <a:r>
              <a:rPr lang="da-DK" sz="2000" dirty="0"/>
              <a:t>Mindre drømmerisk/indadvendt </a:t>
            </a:r>
            <a:endParaRPr lang="da-DK" sz="2400" dirty="0"/>
          </a:p>
        </p:txBody>
      </p:sp>
      <p:pic>
        <p:nvPicPr>
          <p:cNvPr id="2050" name="Picture 2">
            <a:extLst>
              <a:ext uri="{FF2B5EF4-FFF2-40B4-BE49-F238E27FC236}">
                <a16:creationId xmlns:a16="http://schemas.microsoft.com/office/drawing/2014/main" id="{AA0F3D0E-4D76-E946-6389-9D49856F14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0218" y="2694752"/>
            <a:ext cx="2151012" cy="4163248"/>
          </a:xfrm>
          <a:prstGeom prst="rect">
            <a:avLst/>
          </a:prstGeom>
          <a:noFill/>
          <a:extLst>
            <a:ext uri="{909E8E84-426E-40DD-AFC4-6F175D3DCCD1}">
              <a14:hiddenFill xmlns:a14="http://schemas.microsoft.com/office/drawing/2010/main">
                <a:solidFill>
                  <a:srgbClr val="FFFFFF"/>
                </a:solidFill>
              </a14:hiddenFill>
            </a:ext>
          </a:extLst>
        </p:spPr>
      </p:pic>
      <p:sp>
        <p:nvSpPr>
          <p:cNvPr id="3" name="Ellipse 2">
            <a:extLst>
              <a:ext uri="{FF2B5EF4-FFF2-40B4-BE49-F238E27FC236}">
                <a16:creationId xmlns:a16="http://schemas.microsoft.com/office/drawing/2014/main" id="{60F16653-C37E-DDDA-07B2-DD481DFC7514}"/>
              </a:ext>
            </a:extLst>
          </p:cNvPr>
          <p:cNvSpPr/>
          <p:nvPr/>
        </p:nvSpPr>
        <p:spPr>
          <a:xfrm rot="217818">
            <a:off x="3796447" y="1184338"/>
            <a:ext cx="2684192" cy="1437926"/>
          </a:xfrm>
          <a:prstGeom prst="ellipse">
            <a:avLst/>
          </a:prstGeom>
          <a:noFill/>
          <a:ln w="285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1" dirty="0" err="1">
                <a:solidFill>
                  <a:sysClr val="windowText" lastClr="000000"/>
                </a:solidFill>
              </a:rPr>
              <a:t>Adlocutio</a:t>
            </a:r>
            <a:r>
              <a:rPr lang="da-DK" dirty="0">
                <a:solidFill>
                  <a:sysClr val="windowText" lastClr="000000"/>
                </a:solidFill>
              </a:rPr>
              <a:t>: </a:t>
            </a:r>
            <a:br>
              <a:rPr lang="da-DK" dirty="0">
                <a:solidFill>
                  <a:sysClr val="windowText" lastClr="000000"/>
                </a:solidFill>
              </a:rPr>
            </a:br>
            <a:r>
              <a:rPr lang="da-DK" dirty="0">
                <a:solidFill>
                  <a:sysClr val="windowText" lastClr="000000"/>
                </a:solidFill>
              </a:rPr>
              <a:t>talerstilling</a:t>
            </a:r>
          </a:p>
        </p:txBody>
      </p:sp>
      <p:sp>
        <p:nvSpPr>
          <p:cNvPr id="7" name="Tekstfelt 6">
            <a:extLst>
              <a:ext uri="{FF2B5EF4-FFF2-40B4-BE49-F238E27FC236}">
                <a16:creationId xmlns:a16="http://schemas.microsoft.com/office/drawing/2014/main" id="{E9B12C36-C5B8-764D-F594-CF4BFC58A1DE}"/>
              </a:ext>
            </a:extLst>
          </p:cNvPr>
          <p:cNvSpPr txBox="1"/>
          <p:nvPr/>
        </p:nvSpPr>
        <p:spPr>
          <a:xfrm>
            <a:off x="6171230" y="6334780"/>
            <a:ext cx="2966758" cy="523220"/>
          </a:xfrm>
          <a:prstGeom prst="rect">
            <a:avLst/>
          </a:prstGeom>
          <a:solidFill>
            <a:schemeClr val="bg1"/>
          </a:solidFill>
        </p:spPr>
        <p:txBody>
          <a:bodyPr wrap="square" rtlCol="0">
            <a:spAutoFit/>
          </a:bodyPr>
          <a:lstStyle/>
          <a:p>
            <a:r>
              <a:rPr lang="da-DK" sz="1400" i="0" dirty="0">
                <a:solidFill>
                  <a:srgbClr val="000000"/>
                </a:solidFill>
                <a:effectLst/>
              </a:rPr>
              <a:t>Siddende statue af Tiberius ca. 40 e.Kr.</a:t>
            </a:r>
          </a:p>
        </p:txBody>
      </p:sp>
      <p:sp>
        <p:nvSpPr>
          <p:cNvPr id="8" name="Ellipse 7">
            <a:extLst>
              <a:ext uri="{FF2B5EF4-FFF2-40B4-BE49-F238E27FC236}">
                <a16:creationId xmlns:a16="http://schemas.microsoft.com/office/drawing/2014/main" id="{483C0184-B032-B13B-1239-AC136E4616ED}"/>
              </a:ext>
            </a:extLst>
          </p:cNvPr>
          <p:cNvSpPr/>
          <p:nvPr/>
        </p:nvSpPr>
        <p:spPr>
          <a:xfrm rot="909287">
            <a:off x="9892386" y="1116752"/>
            <a:ext cx="1968425" cy="827992"/>
          </a:xfrm>
          <a:prstGeom prst="ellipse">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i="1" dirty="0">
                <a:solidFill>
                  <a:srgbClr val="FFC000"/>
                </a:solidFill>
              </a:rPr>
              <a:t>Pax Romana</a:t>
            </a:r>
          </a:p>
        </p:txBody>
      </p:sp>
      <p:cxnSp>
        <p:nvCxnSpPr>
          <p:cNvPr id="10" name="Forbindelse: vinklet 9">
            <a:extLst>
              <a:ext uri="{FF2B5EF4-FFF2-40B4-BE49-F238E27FC236}">
                <a16:creationId xmlns:a16="http://schemas.microsoft.com/office/drawing/2014/main" id="{7E7A2757-C9A2-26E9-514C-EA6F72594530}"/>
              </a:ext>
            </a:extLst>
          </p:cNvPr>
          <p:cNvCxnSpPr/>
          <p:nvPr/>
        </p:nvCxnSpPr>
        <p:spPr>
          <a:xfrm rot="10800000" flipV="1">
            <a:off x="9000162" y="1839073"/>
            <a:ext cx="2819418" cy="1393393"/>
          </a:xfrm>
          <a:prstGeom prst="bentConnector3">
            <a:avLst>
              <a:gd name="adj1" fmla="val 44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2" name="Billede 1" descr="undefined">
            <a:extLst>
              <a:ext uri="{FF2B5EF4-FFF2-40B4-BE49-F238E27FC236}">
                <a16:creationId xmlns:a16="http://schemas.microsoft.com/office/drawing/2014/main" id="{AC58E280-D356-CA8C-BE88-6C5917C4E0C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908" y="1296125"/>
            <a:ext cx="3348942" cy="5360156"/>
          </a:xfrm>
          <a:prstGeom prst="rect">
            <a:avLst/>
          </a:prstGeom>
          <a:noFill/>
          <a:ln>
            <a:noFill/>
          </a:ln>
        </p:spPr>
      </p:pic>
      <p:sp>
        <p:nvSpPr>
          <p:cNvPr id="4" name="Rektangel 3">
            <a:extLst>
              <a:ext uri="{FF2B5EF4-FFF2-40B4-BE49-F238E27FC236}">
                <a16:creationId xmlns:a16="http://schemas.microsoft.com/office/drawing/2014/main" id="{F946EE39-0BE4-7DD7-28EA-053204CF5E9A}"/>
              </a:ext>
            </a:extLst>
          </p:cNvPr>
          <p:cNvSpPr/>
          <p:nvPr/>
        </p:nvSpPr>
        <p:spPr>
          <a:xfrm>
            <a:off x="1904372" y="6060200"/>
            <a:ext cx="2115846" cy="738664"/>
          </a:xfrm>
          <a:prstGeom prst="rect">
            <a:avLst/>
          </a:prstGeom>
          <a:solidFill>
            <a:schemeClr val="bg2"/>
          </a:solidFill>
        </p:spPr>
        <p:txBody>
          <a:bodyPr wrap="square">
            <a:spAutoFit/>
          </a:bodyPr>
          <a:lstStyle/>
          <a:p>
            <a:r>
              <a:rPr lang="da-DK" sz="1400" i="1" dirty="0"/>
              <a:t>Augustus Prima </a:t>
            </a:r>
            <a:r>
              <a:rPr lang="da-DK" sz="1400" i="1" dirty="0" err="1"/>
              <a:t>Porta</a:t>
            </a:r>
            <a:r>
              <a:rPr lang="da-DK" sz="1400" i="1" dirty="0"/>
              <a:t>,</a:t>
            </a:r>
            <a:br>
              <a:rPr lang="da-DK" sz="1400" i="1" dirty="0"/>
            </a:br>
            <a:r>
              <a:rPr lang="da-DK" sz="1400" dirty="0"/>
              <a:t>(ca. 20 f.Kr., </a:t>
            </a:r>
            <a:r>
              <a:rPr lang="da-DK" sz="1400" dirty="0" err="1"/>
              <a:t>Vatikanmuseet</a:t>
            </a:r>
            <a:r>
              <a:rPr lang="da-DK" sz="1400" dirty="0"/>
              <a:t>, Rom)</a:t>
            </a:r>
            <a:endParaRPr lang="da-DK" sz="1400" i="1" dirty="0"/>
          </a:p>
        </p:txBody>
      </p:sp>
      <p:cxnSp>
        <p:nvCxnSpPr>
          <p:cNvPr id="5" name="Lige pilforbindelse 4">
            <a:extLst>
              <a:ext uri="{FF2B5EF4-FFF2-40B4-BE49-F238E27FC236}">
                <a16:creationId xmlns:a16="http://schemas.microsoft.com/office/drawing/2014/main" id="{3BB8A588-D38C-CA15-74F2-7E5A960B1EAA}"/>
              </a:ext>
            </a:extLst>
          </p:cNvPr>
          <p:cNvCxnSpPr>
            <a:cxnSpLocks/>
            <a:stCxn id="3" idx="2"/>
          </p:cNvCxnSpPr>
          <p:nvPr/>
        </p:nvCxnSpPr>
        <p:spPr>
          <a:xfrm flipH="1">
            <a:off x="925286" y="1818322"/>
            <a:ext cx="2873854" cy="20750"/>
          </a:xfrm>
          <a:prstGeom prst="straightConnector1">
            <a:avLst/>
          </a:prstGeom>
          <a:ln w="285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3565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par>
                                <p:cTn id="37" presetID="10" presetClass="entr" presetSubtype="0" fill="hold" nodeType="with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500"/>
                                        <p:tgtEl>
                                          <p:spTgt spid="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7D52FAB-4FB5-641A-99C0-B228A1C40ECE}"/>
              </a:ext>
            </a:extLst>
          </p:cNvPr>
          <p:cNvSpPr txBox="1">
            <a:spLocks/>
          </p:cNvSpPr>
          <p:nvPr/>
        </p:nvSpPr>
        <p:spPr>
          <a:xfrm>
            <a:off x="2589212" y="644794"/>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sp>
        <p:nvSpPr>
          <p:cNvPr id="19" name="Tekstfelt 18">
            <a:extLst>
              <a:ext uri="{FF2B5EF4-FFF2-40B4-BE49-F238E27FC236}">
                <a16:creationId xmlns:a16="http://schemas.microsoft.com/office/drawing/2014/main" id="{48312DB5-DA96-67F9-AD20-323B9B0E6D0C}"/>
              </a:ext>
            </a:extLst>
          </p:cNvPr>
          <p:cNvSpPr txBox="1"/>
          <p:nvPr/>
        </p:nvSpPr>
        <p:spPr>
          <a:xfrm>
            <a:off x="7171362" y="1176231"/>
            <a:ext cx="4843183" cy="5816977"/>
          </a:xfrm>
          <a:prstGeom prst="rect">
            <a:avLst/>
          </a:prstGeom>
          <a:noFill/>
        </p:spPr>
        <p:txBody>
          <a:bodyPr wrap="square" rtlCol="0">
            <a:spAutoFit/>
          </a:bodyPr>
          <a:lstStyle/>
          <a:p>
            <a:pPr>
              <a:lnSpc>
                <a:spcPct val="150000"/>
              </a:lnSpc>
            </a:pPr>
            <a:r>
              <a:rPr lang="da-DK" sz="3200" b="1" dirty="0">
                <a:solidFill>
                  <a:schemeClr val="accent6"/>
                </a:solidFill>
              </a:rPr>
              <a:t>Portrætkunsten:</a:t>
            </a:r>
          </a:p>
          <a:p>
            <a:pPr marL="342900" indent="-342900">
              <a:buFont typeface="Arial" panose="020B0604020202020204" pitchFamily="34" charset="0"/>
              <a:buChar char="•"/>
            </a:pPr>
            <a:r>
              <a:rPr lang="da-DK" sz="2000" dirty="0"/>
              <a:t>Vellignende </a:t>
            </a:r>
            <a:r>
              <a:rPr lang="da-DK" sz="2000" b="1" dirty="0"/>
              <a:t>realistiske </a:t>
            </a:r>
            <a:r>
              <a:rPr lang="da-DK" sz="2000" dirty="0"/>
              <a:t>ansigter</a:t>
            </a:r>
          </a:p>
          <a:p>
            <a:endParaRPr lang="da-DK" sz="2000" dirty="0"/>
          </a:p>
          <a:p>
            <a:pPr marL="342900" indent="-342900">
              <a:buFont typeface="Arial" panose="020B0604020202020204" pitchFamily="34" charset="0"/>
              <a:buChar char="•"/>
            </a:pPr>
            <a:endParaRPr lang="da-DK" sz="2000" dirty="0"/>
          </a:p>
          <a:p>
            <a:pPr marL="342900" indent="-342900">
              <a:buFont typeface="Arial" panose="020B0604020202020204" pitchFamily="34" charset="0"/>
              <a:buChar char="•"/>
            </a:pPr>
            <a:endParaRPr lang="da-DK" sz="2000" dirty="0"/>
          </a:p>
          <a:p>
            <a:br>
              <a:rPr lang="da-DK" sz="2000" dirty="0"/>
            </a:br>
            <a:endParaRPr lang="da-DK" sz="2000" dirty="0"/>
          </a:p>
          <a:p>
            <a:pPr marL="342900" indent="-342900">
              <a:buFont typeface="Arial" panose="020B0604020202020204" pitchFamily="34" charset="0"/>
              <a:buChar char="•"/>
            </a:pPr>
            <a:endParaRPr lang="da-DK" sz="2000" dirty="0"/>
          </a:p>
          <a:p>
            <a:pPr marL="342900" indent="-342900">
              <a:buFont typeface="Arial" panose="020B0604020202020204" pitchFamily="34" charset="0"/>
              <a:buChar char="•"/>
            </a:pPr>
            <a:endParaRPr lang="da-DK" sz="2000" dirty="0"/>
          </a:p>
          <a:p>
            <a:pPr marL="342900" indent="-342900">
              <a:buFont typeface="Arial" panose="020B0604020202020204" pitchFamily="34" charset="0"/>
              <a:buChar char="•"/>
            </a:pPr>
            <a:r>
              <a:rPr lang="da-DK" sz="2000" dirty="0"/>
              <a:t>I perioder kammede realismen over i, hvad man kalder for </a:t>
            </a:r>
            <a:r>
              <a:rPr lang="da-DK" sz="2000" b="1" dirty="0"/>
              <a:t>verisme</a:t>
            </a:r>
            <a:r>
              <a:rPr lang="da-DK" sz="2000" dirty="0"/>
              <a:t> (efter italiensk: </a:t>
            </a:r>
            <a:r>
              <a:rPr lang="da-DK" sz="2000" dirty="0" err="1"/>
              <a:t>verisimo</a:t>
            </a:r>
            <a:r>
              <a:rPr lang="da-DK" sz="2000" dirty="0"/>
              <a:t>, dvs. sandt el. ægte). Verisme er en æstetisk bevægelse kendetegnet især ved en nøjagtig gengivelse af virkeligheden.</a:t>
            </a:r>
          </a:p>
          <a:p>
            <a:pPr marL="342900" indent="-342900">
              <a:buFont typeface="Arial" panose="020B0604020202020204" pitchFamily="34" charset="0"/>
              <a:buChar char="•"/>
            </a:pPr>
            <a:endParaRPr lang="da-DK" sz="2400" dirty="0"/>
          </a:p>
        </p:txBody>
      </p:sp>
      <p:sp>
        <p:nvSpPr>
          <p:cNvPr id="20" name="Tekstfelt 19">
            <a:extLst>
              <a:ext uri="{FF2B5EF4-FFF2-40B4-BE49-F238E27FC236}">
                <a16:creationId xmlns:a16="http://schemas.microsoft.com/office/drawing/2014/main" id="{3718ED5F-FE49-4D55-2FFA-69C1EC615C22}"/>
              </a:ext>
            </a:extLst>
          </p:cNvPr>
          <p:cNvSpPr txBox="1"/>
          <p:nvPr/>
        </p:nvSpPr>
        <p:spPr>
          <a:xfrm>
            <a:off x="1095874" y="6306969"/>
            <a:ext cx="2798032" cy="523220"/>
          </a:xfrm>
          <a:prstGeom prst="rect">
            <a:avLst/>
          </a:prstGeom>
          <a:solidFill>
            <a:schemeClr val="bg1"/>
          </a:solidFill>
        </p:spPr>
        <p:txBody>
          <a:bodyPr wrap="square" rtlCol="0">
            <a:spAutoFit/>
          </a:bodyPr>
          <a:lstStyle/>
          <a:p>
            <a:r>
              <a:rPr lang="da-DK" sz="1400"/>
              <a:t>Titus </a:t>
            </a:r>
            <a:r>
              <a:rPr lang="da-DK" sz="1400" dirty="0"/>
              <a:t>ca. 80 e.Kr., </a:t>
            </a:r>
            <a:r>
              <a:rPr lang="da-DK" sz="1400" dirty="0" err="1"/>
              <a:t>Vatikanmuseet</a:t>
            </a:r>
            <a:r>
              <a:rPr lang="da-DK" sz="1400" dirty="0"/>
              <a:t> Rom</a:t>
            </a:r>
          </a:p>
        </p:txBody>
      </p:sp>
      <p:pic>
        <p:nvPicPr>
          <p:cNvPr id="5122" name="Picture 2" descr="Vatican Museums: Titus | Roman sculpture, Roman art, Vatican museums">
            <a:extLst>
              <a:ext uri="{FF2B5EF4-FFF2-40B4-BE49-F238E27FC236}">
                <a16:creationId xmlns:a16="http://schemas.microsoft.com/office/drawing/2014/main" id="{4A77E164-3143-1351-7DFF-D6FDF889D2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874" y="1409279"/>
            <a:ext cx="2798032" cy="4897690"/>
          </a:xfrm>
          <a:prstGeom prst="rect">
            <a:avLst/>
          </a:prstGeom>
          <a:noFill/>
          <a:extLst>
            <a:ext uri="{909E8E84-426E-40DD-AFC4-6F175D3DCCD1}">
              <a14:hiddenFill xmlns:a14="http://schemas.microsoft.com/office/drawing/2010/main">
                <a:solidFill>
                  <a:srgbClr val="FFFFFF"/>
                </a:solidFill>
              </a14:hiddenFill>
            </a:ext>
          </a:extLst>
        </p:spPr>
      </p:pic>
      <p:pic>
        <p:nvPicPr>
          <p:cNvPr id="2" name="Billede 1">
            <a:extLst>
              <a:ext uri="{FF2B5EF4-FFF2-40B4-BE49-F238E27FC236}">
                <a16:creationId xmlns:a16="http://schemas.microsoft.com/office/drawing/2014/main" id="{04AC58D1-F740-F34B-F8C6-13AC4861FEB2}"/>
              </a:ext>
            </a:extLst>
          </p:cNvPr>
          <p:cNvPicPr>
            <a:picLocks noChangeAspect="1"/>
          </p:cNvPicPr>
          <p:nvPr/>
        </p:nvPicPr>
        <p:blipFill rotWithShape="1">
          <a:blip r:embed="rId4"/>
          <a:srcRect b="16625"/>
          <a:stretch/>
        </p:blipFill>
        <p:spPr>
          <a:xfrm>
            <a:off x="4084490" y="1925684"/>
            <a:ext cx="2995153" cy="3344959"/>
          </a:xfrm>
          <a:prstGeom prst="rect">
            <a:avLst/>
          </a:prstGeom>
        </p:spPr>
      </p:pic>
      <p:sp>
        <p:nvSpPr>
          <p:cNvPr id="4" name="Rektangel 3">
            <a:extLst>
              <a:ext uri="{FF2B5EF4-FFF2-40B4-BE49-F238E27FC236}">
                <a16:creationId xmlns:a16="http://schemas.microsoft.com/office/drawing/2014/main" id="{4B12AB21-6427-EDA4-8F8F-C99A04DDD3B8}"/>
              </a:ext>
            </a:extLst>
          </p:cNvPr>
          <p:cNvSpPr/>
          <p:nvPr/>
        </p:nvSpPr>
        <p:spPr>
          <a:xfrm>
            <a:off x="7270227" y="2659768"/>
            <a:ext cx="4553734" cy="1280890"/>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000" dirty="0">
                <a:solidFill>
                  <a:srgbClr val="FF0000"/>
                </a:solidFill>
              </a:rPr>
              <a:t>Rynker, runde kinder, vigende hårgrænse, dobbelthage, store ører </a:t>
            </a:r>
            <a:r>
              <a:rPr lang="da-DK" sz="2000" dirty="0" err="1">
                <a:solidFill>
                  <a:srgbClr val="FF0000"/>
                </a:solidFill>
              </a:rPr>
              <a:t>o.lign</a:t>
            </a:r>
            <a:r>
              <a:rPr lang="da-DK" sz="2000" dirty="0">
                <a:solidFill>
                  <a:srgbClr val="FF0000"/>
                </a:solidFill>
              </a:rPr>
              <a:t>.</a:t>
            </a:r>
          </a:p>
        </p:txBody>
      </p:sp>
    </p:spTree>
    <p:extLst>
      <p:ext uri="{BB962C8B-B14F-4D97-AF65-F5344CB8AC3E}">
        <p14:creationId xmlns:p14="http://schemas.microsoft.com/office/powerpoint/2010/main" val="506586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CEA836FD-D806-36D9-6729-5B8D07C221C3}"/>
              </a:ext>
            </a:extLst>
          </p:cNvPr>
          <p:cNvSpPr>
            <a:spLocks noGrp="1"/>
          </p:cNvSpPr>
          <p:nvPr>
            <p:ph idx="1"/>
          </p:nvPr>
        </p:nvSpPr>
        <p:spPr>
          <a:xfrm>
            <a:off x="7089170" y="2224301"/>
            <a:ext cx="4415443" cy="3574647"/>
          </a:xfrm>
        </p:spPr>
        <p:txBody>
          <a:bodyPr/>
          <a:lstStyle/>
          <a:p>
            <a:r>
              <a:rPr lang="da-DK" dirty="0"/>
              <a:t>Skulptur af Sabina: kroppen er en kopi af den berømte Venus </a:t>
            </a:r>
            <a:r>
              <a:rPr lang="da-DK" dirty="0" err="1"/>
              <a:t>Genetrix</a:t>
            </a:r>
            <a:endParaRPr lang="da-DK" dirty="0"/>
          </a:p>
          <a:p>
            <a:r>
              <a:rPr lang="da-DK" dirty="0"/>
              <a:t>Endnu et eksempel på hvordan den romerske kultur var ”mere blufærdig” end den græske: det blottede bryst på ”originalen” er nu tildækket. </a:t>
            </a:r>
          </a:p>
          <a:p>
            <a:r>
              <a:rPr lang="da-DK" dirty="0"/>
              <a:t>Allegori: Sabina, kejserhustru, som Venus, Roms ”moder”. </a:t>
            </a:r>
          </a:p>
        </p:txBody>
      </p:sp>
      <p:sp>
        <p:nvSpPr>
          <p:cNvPr id="4" name="Titel 1">
            <a:extLst>
              <a:ext uri="{FF2B5EF4-FFF2-40B4-BE49-F238E27FC236}">
                <a16:creationId xmlns:a16="http://schemas.microsoft.com/office/drawing/2014/main" id="{0C9C218B-D0EE-F024-2F2C-B7BA59EA34B6}"/>
              </a:ext>
            </a:extLst>
          </p:cNvPr>
          <p:cNvSpPr txBox="1">
            <a:spLocks noGrp="1"/>
          </p:cNvSpPr>
          <p:nvPr>
            <p:ph type="title"/>
          </p:nvPr>
        </p:nvSpPr>
        <p:spPr>
          <a:xfrm>
            <a:off x="2592388" y="623888"/>
            <a:ext cx="8912225" cy="128111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Romersk tid (31 f.Kr. – 400 e.Kr.) </a:t>
            </a:r>
          </a:p>
        </p:txBody>
      </p:sp>
      <p:pic>
        <p:nvPicPr>
          <p:cNvPr id="5" name="Billede 4">
            <a:extLst>
              <a:ext uri="{FF2B5EF4-FFF2-40B4-BE49-F238E27FC236}">
                <a16:creationId xmlns:a16="http://schemas.microsoft.com/office/drawing/2014/main" id="{9F7680B9-773A-1859-3AD8-F4F5ED9F0727}"/>
              </a:ext>
            </a:extLst>
          </p:cNvPr>
          <p:cNvPicPr>
            <a:picLocks noChangeAspect="1"/>
          </p:cNvPicPr>
          <p:nvPr/>
        </p:nvPicPr>
        <p:blipFill>
          <a:blip r:embed="rId2"/>
          <a:stretch>
            <a:fillRect/>
          </a:stretch>
        </p:blipFill>
        <p:spPr>
          <a:xfrm>
            <a:off x="3438751" y="1383937"/>
            <a:ext cx="2950615" cy="4746298"/>
          </a:xfrm>
          <a:prstGeom prst="rect">
            <a:avLst/>
          </a:prstGeom>
        </p:spPr>
      </p:pic>
      <p:pic>
        <p:nvPicPr>
          <p:cNvPr id="6" name="Picture 4" descr="undefined">
            <a:extLst>
              <a:ext uri="{FF2B5EF4-FFF2-40B4-BE49-F238E27FC236}">
                <a16:creationId xmlns:a16="http://schemas.microsoft.com/office/drawing/2014/main" id="{D7B0B7FA-C1BC-478D-C253-3D5A55E8E0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039" y="1391715"/>
            <a:ext cx="2863600" cy="4746298"/>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DCB776A7-60E7-1CB8-6431-2E64106C1E65}"/>
              </a:ext>
            </a:extLst>
          </p:cNvPr>
          <p:cNvSpPr txBox="1"/>
          <p:nvPr/>
        </p:nvSpPr>
        <p:spPr>
          <a:xfrm>
            <a:off x="311039" y="6130235"/>
            <a:ext cx="2863600" cy="738664"/>
          </a:xfrm>
          <a:prstGeom prst="rect">
            <a:avLst/>
          </a:prstGeom>
          <a:solidFill>
            <a:schemeClr val="bg2"/>
          </a:solidFill>
        </p:spPr>
        <p:txBody>
          <a:bodyPr wrap="square" rtlCol="0">
            <a:spAutoFit/>
          </a:bodyPr>
          <a:lstStyle/>
          <a:p>
            <a:pPr algn="r"/>
            <a:r>
              <a:rPr lang="da-DK" sz="1400" dirty="0">
                <a:solidFill>
                  <a:schemeClr val="accent1">
                    <a:lumMod val="75000"/>
                  </a:schemeClr>
                </a:solidFill>
              </a:rPr>
              <a:t>Venus </a:t>
            </a:r>
            <a:r>
              <a:rPr lang="da-DK" sz="1400" dirty="0" err="1">
                <a:solidFill>
                  <a:schemeClr val="accent1">
                    <a:lumMod val="75000"/>
                  </a:schemeClr>
                </a:solidFill>
              </a:rPr>
              <a:t>genetrix</a:t>
            </a:r>
            <a:r>
              <a:rPr lang="da-DK" sz="1400" dirty="0">
                <a:solidFill>
                  <a:schemeClr val="accent1">
                    <a:lumMod val="75000"/>
                  </a:schemeClr>
                </a:solidFill>
              </a:rPr>
              <a:t>, ca. 430 f.Kr. Louvre, Paris. Romersk marmorkopi af græsk original</a:t>
            </a:r>
          </a:p>
        </p:txBody>
      </p:sp>
      <p:sp>
        <p:nvSpPr>
          <p:cNvPr id="8" name="Tekstfelt 7">
            <a:extLst>
              <a:ext uri="{FF2B5EF4-FFF2-40B4-BE49-F238E27FC236}">
                <a16:creationId xmlns:a16="http://schemas.microsoft.com/office/drawing/2014/main" id="{736A18B9-E537-7B9C-B4BE-1F5A4C857CCD}"/>
              </a:ext>
            </a:extLst>
          </p:cNvPr>
          <p:cNvSpPr txBox="1"/>
          <p:nvPr/>
        </p:nvSpPr>
        <p:spPr>
          <a:xfrm>
            <a:off x="3438751" y="6138013"/>
            <a:ext cx="2950615" cy="738664"/>
          </a:xfrm>
          <a:prstGeom prst="rect">
            <a:avLst/>
          </a:prstGeom>
          <a:solidFill>
            <a:schemeClr val="bg2"/>
          </a:solidFill>
        </p:spPr>
        <p:txBody>
          <a:bodyPr wrap="square" rtlCol="0">
            <a:spAutoFit/>
          </a:bodyPr>
          <a:lstStyle/>
          <a:p>
            <a:r>
              <a:rPr lang="da-DK" sz="1400" dirty="0">
                <a:solidFill>
                  <a:schemeClr val="accent1">
                    <a:lumMod val="75000"/>
                  </a:schemeClr>
                </a:solidFill>
              </a:rPr>
              <a:t>Sabina (Kejser Hadrians hustru) portræt som </a:t>
            </a:r>
            <a:r>
              <a:rPr lang="da-DK" sz="1400" dirty="0" err="1">
                <a:solidFill>
                  <a:schemeClr val="accent1">
                    <a:lumMod val="75000"/>
                  </a:schemeClr>
                </a:solidFill>
              </a:rPr>
              <a:t>venus</a:t>
            </a:r>
            <a:r>
              <a:rPr lang="da-DK" sz="1400" dirty="0">
                <a:solidFill>
                  <a:schemeClr val="accent1">
                    <a:lumMod val="75000"/>
                  </a:schemeClr>
                </a:solidFill>
              </a:rPr>
              <a:t> </a:t>
            </a:r>
            <a:r>
              <a:rPr lang="da-DK" sz="1400" dirty="0" err="1">
                <a:solidFill>
                  <a:schemeClr val="accent1">
                    <a:lumMod val="75000"/>
                  </a:schemeClr>
                </a:solidFill>
              </a:rPr>
              <a:t>genetrix</a:t>
            </a:r>
            <a:r>
              <a:rPr lang="da-DK" sz="1400" dirty="0">
                <a:solidFill>
                  <a:schemeClr val="accent1">
                    <a:lumMod val="75000"/>
                  </a:schemeClr>
                </a:solidFill>
              </a:rPr>
              <a:t> 130 e.Kr.</a:t>
            </a:r>
          </a:p>
        </p:txBody>
      </p:sp>
    </p:spTree>
    <p:extLst>
      <p:ext uri="{BB962C8B-B14F-4D97-AF65-F5344CB8AC3E}">
        <p14:creationId xmlns:p14="http://schemas.microsoft.com/office/powerpoint/2010/main" val="2735250255"/>
      </p:ext>
    </p:extLst>
  </p:cSld>
  <p:clrMapOvr>
    <a:masterClrMapping/>
  </p:clrMapOvr>
</p:sld>
</file>

<file path=ppt/theme/theme1.xml><?xml version="1.0" encoding="utf-8"?>
<a:theme xmlns:a="http://schemas.openxmlformats.org/drawingml/2006/main" name="Visk">
  <a:themeElements>
    <a:clrScheme name="bedre rød">
      <a:dk1>
        <a:sysClr val="windowText" lastClr="000000"/>
      </a:dk1>
      <a:lt1>
        <a:srgbClr val="FFCCCC"/>
      </a:lt1>
      <a:dk2>
        <a:srgbClr val="000000"/>
      </a:dk2>
      <a:lt2>
        <a:srgbClr val="FFE0E0"/>
      </a:lt2>
      <a:accent1>
        <a:srgbClr val="A53010"/>
      </a:accent1>
      <a:accent2>
        <a:srgbClr val="FF0000"/>
      </a:accent2>
      <a:accent3>
        <a:srgbClr val="BF0000"/>
      </a:accent3>
      <a:accent4>
        <a:srgbClr val="000000"/>
      </a:accent4>
      <a:accent5>
        <a:srgbClr val="FF6566"/>
      </a:accent5>
      <a:accent6>
        <a:srgbClr val="FE9999"/>
      </a:accent6>
      <a:hlink>
        <a:srgbClr val="FB4A18"/>
      </a:hlink>
      <a:folHlink>
        <a:srgbClr val="FB9318"/>
      </a:folHlink>
    </a:clrScheme>
    <a:fontScheme name="Visk">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sk">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5843</TotalTime>
  <Words>1973</Words>
  <Application>Microsoft Office PowerPoint</Application>
  <PresentationFormat>Widescreen</PresentationFormat>
  <Paragraphs>142</Paragraphs>
  <Slides>14</Slides>
  <Notes>11</Notes>
  <HiddenSlides>1</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14</vt:i4>
      </vt:variant>
    </vt:vector>
  </HeadingPairs>
  <TitlesOfParts>
    <vt:vector size="22" baseType="lpstr">
      <vt:lpstr>Arial</vt:lpstr>
      <vt:lpstr>Calibri</vt:lpstr>
      <vt:lpstr>Century Gothic</vt:lpstr>
      <vt:lpstr>Hoefler Text</vt:lpstr>
      <vt:lpstr>inherit</vt:lpstr>
      <vt:lpstr>Wingdings</vt:lpstr>
      <vt:lpstr>Wingdings 3</vt:lpstr>
      <vt:lpstr>Visk</vt:lpstr>
      <vt:lpstr>Græsk og romersk kunst</vt:lpstr>
      <vt:lpstr>Tidslinje</vt:lpstr>
      <vt:lpstr>Romersk tid (31 f.Kr. – 400 e.Kr.) </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Romersk tid (31 f.Kr. – 400 e.Kr.)  </vt:lpstr>
      <vt:lpstr>PowerPoint-præsentation</vt:lpstr>
      <vt:lpstr>PowerPoint-præsentation</vt:lpstr>
      <vt:lpstr>Romersk tid (31 f.Kr. – 400 e.Kr.)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Græsk og romersk kunst</dc:title>
  <dc:creator>Freja Lindgren Facius</dc:creator>
  <cp:lastModifiedBy>Freja Lindgren Facius</cp:lastModifiedBy>
  <cp:revision>1</cp:revision>
  <dcterms:created xsi:type="dcterms:W3CDTF">2023-10-23T08:09:28Z</dcterms:created>
  <dcterms:modified xsi:type="dcterms:W3CDTF">2024-11-04T08:58:45Z</dcterms:modified>
</cp:coreProperties>
</file>