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61FCA-152F-401E-B458-E159F2E2ECCA}" v="151" dt="2024-09-01T08:27:43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C2161FCA-152F-401E-B458-E159F2E2ECCA}"/>
    <pc:docChg chg="undo redo custSel addSld modSld sldOrd">
      <pc:chgData name="Freja Lindgren Facius" userId="929b42c1-1389-4acd-a500-bd1250d50270" providerId="ADAL" clId="{C2161FCA-152F-401E-B458-E159F2E2ECCA}" dt="2024-09-01T08:27:50.276" v="2540" actId="27636"/>
      <pc:docMkLst>
        <pc:docMk/>
      </pc:docMkLst>
      <pc:sldChg chg="modSp mod">
        <pc:chgData name="Freja Lindgren Facius" userId="929b42c1-1389-4acd-a500-bd1250d50270" providerId="ADAL" clId="{C2161FCA-152F-401E-B458-E159F2E2ECCA}" dt="2024-08-26T08:59:27.246" v="1256" actId="20577"/>
        <pc:sldMkLst>
          <pc:docMk/>
          <pc:sldMk cId="2631757548" sldId="256"/>
        </pc:sldMkLst>
        <pc:spChg chg="mod">
          <ac:chgData name="Freja Lindgren Facius" userId="929b42c1-1389-4acd-a500-bd1250d50270" providerId="ADAL" clId="{C2161FCA-152F-401E-B458-E159F2E2ECCA}" dt="2024-08-26T08:59:27.246" v="1256" actId="20577"/>
          <ac:spMkLst>
            <pc:docMk/>
            <pc:sldMk cId="2631757548" sldId="256"/>
            <ac:spMk id="2" creationId="{7BF2AAAF-8774-830D-A555-65A09649A089}"/>
          </ac:spMkLst>
        </pc:spChg>
      </pc:sldChg>
      <pc:sldChg chg="addSp delSp modSp mod modAnim modNotesTx">
        <pc:chgData name="Freja Lindgren Facius" userId="929b42c1-1389-4acd-a500-bd1250d50270" providerId="ADAL" clId="{C2161FCA-152F-401E-B458-E159F2E2ECCA}" dt="2024-08-23T05:56:48.202" v="1254" actId="20577"/>
        <pc:sldMkLst>
          <pc:docMk/>
          <pc:sldMk cId="1868758716" sldId="257"/>
        </pc:sldMkLst>
        <pc:spChg chg="mod">
          <ac:chgData name="Freja Lindgren Facius" userId="929b42c1-1389-4acd-a500-bd1250d50270" providerId="ADAL" clId="{C2161FCA-152F-401E-B458-E159F2E2ECCA}" dt="2024-08-22T17:47:26.058" v="3" actId="20577"/>
          <ac:spMkLst>
            <pc:docMk/>
            <pc:sldMk cId="1868758716" sldId="257"/>
            <ac:spMk id="2" creationId="{40D19736-5B61-B41A-678C-B4A7649CCED3}"/>
          </ac:spMkLst>
        </pc:spChg>
        <pc:spChg chg="mod">
          <ac:chgData name="Freja Lindgren Facius" userId="929b42c1-1389-4acd-a500-bd1250d50270" providerId="ADAL" clId="{C2161FCA-152F-401E-B458-E159F2E2ECCA}" dt="2024-08-23T05:46:42.370" v="837" actId="20578"/>
          <ac:spMkLst>
            <pc:docMk/>
            <pc:sldMk cId="1868758716" sldId="257"/>
            <ac:spMk id="3" creationId="{9B86494F-68DD-FB72-CB80-2B0E7494714F}"/>
          </ac:spMkLst>
        </pc:spChg>
        <pc:spChg chg="add mod">
          <ac:chgData name="Freja Lindgren Facius" userId="929b42c1-1389-4acd-a500-bd1250d50270" providerId="ADAL" clId="{C2161FCA-152F-401E-B458-E159F2E2ECCA}" dt="2024-08-22T17:47:38.518" v="6" actId="207"/>
          <ac:spMkLst>
            <pc:docMk/>
            <pc:sldMk cId="1868758716" sldId="257"/>
            <ac:spMk id="8" creationId="{DCBEC773-09E1-CC18-15F8-060F2B49D3F6}"/>
          </ac:spMkLst>
        </pc:spChg>
        <pc:spChg chg="add mod">
          <ac:chgData name="Freja Lindgren Facius" userId="929b42c1-1389-4acd-a500-bd1250d50270" providerId="ADAL" clId="{C2161FCA-152F-401E-B458-E159F2E2ECCA}" dt="2024-08-23T05:52:16.847" v="1150" actId="113"/>
          <ac:spMkLst>
            <pc:docMk/>
            <pc:sldMk cId="1868758716" sldId="257"/>
            <ac:spMk id="14" creationId="{E00715E9-70A9-5FDB-AABC-9D677D7C7452}"/>
          </ac:spMkLst>
        </pc:spChg>
        <pc:spChg chg="add mod">
          <ac:chgData name="Freja Lindgren Facius" userId="929b42c1-1389-4acd-a500-bd1250d50270" providerId="ADAL" clId="{C2161FCA-152F-401E-B458-E159F2E2ECCA}" dt="2024-08-23T05:52:21.745" v="1152" actId="115"/>
          <ac:spMkLst>
            <pc:docMk/>
            <pc:sldMk cId="1868758716" sldId="257"/>
            <ac:spMk id="15" creationId="{1AD01DA3-F02D-D9CA-71FA-1818D3D2135A}"/>
          </ac:spMkLst>
        </pc:spChg>
        <pc:spChg chg="add mod">
          <ac:chgData name="Freja Lindgren Facius" userId="929b42c1-1389-4acd-a500-bd1250d50270" providerId="ADAL" clId="{C2161FCA-152F-401E-B458-E159F2E2ECCA}" dt="2024-08-23T05:52:25.659" v="1154" actId="113"/>
          <ac:spMkLst>
            <pc:docMk/>
            <pc:sldMk cId="1868758716" sldId="257"/>
            <ac:spMk id="16" creationId="{32E2BFAE-50A2-6A62-5686-1DE5B04795AB}"/>
          </ac:spMkLst>
        </pc:spChg>
        <pc:spChg chg="add mod">
          <ac:chgData name="Freja Lindgren Facius" userId="929b42c1-1389-4acd-a500-bd1250d50270" providerId="ADAL" clId="{C2161FCA-152F-401E-B458-E159F2E2ECCA}" dt="2024-08-23T05:52:32.905" v="1155" actId="20577"/>
          <ac:spMkLst>
            <pc:docMk/>
            <pc:sldMk cId="1868758716" sldId="257"/>
            <ac:spMk id="18" creationId="{C8535E1D-C57A-EF93-18CB-BBC203A4A2C9}"/>
          </ac:spMkLst>
        </pc:spChg>
        <pc:picChg chg="add del">
          <ac:chgData name="Freja Lindgren Facius" userId="929b42c1-1389-4acd-a500-bd1250d50270" providerId="ADAL" clId="{C2161FCA-152F-401E-B458-E159F2E2ECCA}" dt="2024-08-23T05:43:44.498" v="652" actId="22"/>
          <ac:picMkLst>
            <pc:docMk/>
            <pc:sldMk cId="1868758716" sldId="257"/>
            <ac:picMk id="9" creationId="{7D99B4CA-B092-0F3B-03A3-C03078FCFB4E}"/>
          </ac:picMkLst>
        </pc:picChg>
        <pc:picChg chg="add del">
          <ac:chgData name="Freja Lindgren Facius" userId="929b42c1-1389-4acd-a500-bd1250d50270" providerId="ADAL" clId="{C2161FCA-152F-401E-B458-E159F2E2ECCA}" dt="2024-08-23T05:43:54.158" v="654" actId="22"/>
          <ac:picMkLst>
            <pc:docMk/>
            <pc:sldMk cId="1868758716" sldId="257"/>
            <ac:picMk id="11" creationId="{3948EBF6-7164-52B2-B99B-6535F0FB6096}"/>
          </ac:picMkLst>
        </pc:picChg>
        <pc:picChg chg="add mod">
          <ac:chgData name="Freja Lindgren Facius" userId="929b42c1-1389-4acd-a500-bd1250d50270" providerId="ADAL" clId="{C2161FCA-152F-401E-B458-E159F2E2ECCA}" dt="2024-08-23T05:44:25.318" v="659" actId="1076"/>
          <ac:picMkLst>
            <pc:docMk/>
            <pc:sldMk cId="1868758716" sldId="257"/>
            <ac:picMk id="13" creationId="{7C916D6A-B435-E812-6737-28506154ECF4}"/>
          </ac:picMkLst>
        </pc:picChg>
      </pc:sldChg>
      <pc:sldChg chg="addSp delSp modSp new mod ord setBg modAnim modNotesTx">
        <pc:chgData name="Freja Lindgren Facius" userId="929b42c1-1389-4acd-a500-bd1250d50270" providerId="ADAL" clId="{C2161FCA-152F-401E-B458-E159F2E2ECCA}" dt="2024-08-28T08:14:39.924" v="2468"/>
        <pc:sldMkLst>
          <pc:docMk/>
          <pc:sldMk cId="3210510909" sldId="258"/>
        </pc:sldMkLst>
        <pc:spChg chg="mod">
          <ac:chgData name="Freja Lindgren Facius" userId="929b42c1-1389-4acd-a500-bd1250d50270" providerId="ADAL" clId="{C2161FCA-152F-401E-B458-E159F2E2ECCA}" dt="2024-08-26T18:19:20.154" v="1288" actId="404"/>
          <ac:spMkLst>
            <pc:docMk/>
            <pc:sldMk cId="3210510909" sldId="258"/>
            <ac:spMk id="2" creationId="{0C6CBF25-0447-896E-890F-1A3E43E33C64}"/>
          </ac:spMkLst>
        </pc:spChg>
        <pc:spChg chg="add mod">
          <ac:chgData name="Freja Lindgren Facius" userId="929b42c1-1389-4acd-a500-bd1250d50270" providerId="ADAL" clId="{C2161FCA-152F-401E-B458-E159F2E2ECCA}" dt="2024-08-26T19:09:46.579" v="1531" actId="20577"/>
          <ac:spMkLst>
            <pc:docMk/>
            <pc:sldMk cId="3210510909" sldId="258"/>
            <ac:spMk id="3" creationId="{62A85292-D4AC-49DF-7E45-83B73F7D0BE8}"/>
          </ac:spMkLst>
        </pc:spChg>
        <pc:spChg chg="del mo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3" creationId="{7178FE51-A03C-6AAA-E449-A1CD33B45120}"/>
          </ac:spMkLst>
        </pc:spChg>
        <pc:spChg chg="ad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18" creationId="{CC28BCC9-4093-4FD5-83EB-7EC297F51396}"/>
          </ac:spMkLst>
        </pc:spChg>
        <pc:grpChg chg="add">
          <ac:chgData name="Freja Lindgren Facius" userId="929b42c1-1389-4acd-a500-bd1250d50270" providerId="ADAL" clId="{C2161FCA-152F-401E-B458-E159F2E2ECCA}" dt="2024-08-22T18:01:56.028" v="125" actId="26606"/>
          <ac:grpSpMkLst>
            <pc:docMk/>
            <pc:sldMk cId="3210510909" sldId="258"/>
            <ac:grpSpMk id="9" creationId="{08BCF048-8940-4354-B9EC-5AD74E283CE3}"/>
          </ac:grpSpMkLst>
        </pc:grpChg>
        <pc:graphicFrameChg chg="add mod">
          <ac:chgData name="Freja Lindgren Facius" userId="929b42c1-1389-4acd-a500-bd1250d50270" providerId="ADAL" clId="{C2161FCA-152F-401E-B458-E159F2E2ECCA}" dt="2024-08-28T06:57:26.363" v="2072" actId="20577"/>
          <ac:graphicFrameMkLst>
            <pc:docMk/>
            <pc:sldMk cId="3210510909" sldId="258"/>
            <ac:graphicFrameMk id="5" creationId="{BBB80418-76D1-25FE-E773-B59114AC60C8}"/>
          </ac:graphicFrameMkLst>
        </pc:graphicFrameChg>
      </pc:sldChg>
      <pc:sldChg chg="addSp modSp new mod modNotesTx">
        <pc:chgData name="Freja Lindgren Facius" userId="929b42c1-1389-4acd-a500-bd1250d50270" providerId="ADAL" clId="{C2161FCA-152F-401E-B458-E159F2E2ECCA}" dt="2024-08-22T18:17:04.372" v="650" actId="20577"/>
        <pc:sldMkLst>
          <pc:docMk/>
          <pc:sldMk cId="2816494228" sldId="259"/>
        </pc:sldMkLst>
        <pc:spChg chg="mod">
          <ac:chgData name="Freja Lindgren Facius" userId="929b42c1-1389-4acd-a500-bd1250d50270" providerId="ADAL" clId="{C2161FCA-152F-401E-B458-E159F2E2ECCA}" dt="2024-08-22T18:05:49.542" v="171" actId="20577"/>
          <ac:spMkLst>
            <pc:docMk/>
            <pc:sldMk cId="2816494228" sldId="259"/>
            <ac:spMk id="2" creationId="{0633FCED-BF92-3AF7-387F-26206C4B5BE3}"/>
          </ac:spMkLst>
        </pc:spChg>
        <pc:spChg chg="mod">
          <ac:chgData name="Freja Lindgren Facius" userId="929b42c1-1389-4acd-a500-bd1250d50270" providerId="ADAL" clId="{C2161FCA-152F-401E-B458-E159F2E2ECCA}" dt="2024-08-22T18:17:04.372" v="650" actId="20577"/>
          <ac:spMkLst>
            <pc:docMk/>
            <pc:sldMk cId="2816494228" sldId="259"/>
            <ac:spMk id="3" creationId="{FE4DAA66-7048-4D2C-A211-447D3201ACA4}"/>
          </ac:spMkLst>
        </pc:spChg>
        <pc:spChg chg="add mod">
          <ac:chgData name="Freja Lindgren Facius" userId="929b42c1-1389-4acd-a500-bd1250d50270" providerId="ADAL" clId="{C2161FCA-152F-401E-B458-E159F2E2ECCA}" dt="2024-08-22T18:09:00.156" v="215" actId="1076"/>
          <ac:spMkLst>
            <pc:docMk/>
            <pc:sldMk cId="2816494228" sldId="259"/>
            <ac:spMk id="5" creationId="{9DEF5085-3FB6-E5AD-9CEA-09C5E0D7E0C3}"/>
          </ac:spMkLst>
        </pc:spChg>
        <pc:picChg chg="add mod">
          <ac:chgData name="Freja Lindgren Facius" userId="929b42c1-1389-4acd-a500-bd1250d50270" providerId="ADAL" clId="{C2161FCA-152F-401E-B458-E159F2E2ECCA}" dt="2024-08-22T18:09:26.009" v="217" actId="1076"/>
          <ac:picMkLst>
            <pc:docMk/>
            <pc:sldMk cId="2816494228" sldId="259"/>
            <ac:picMk id="1026" creationId="{EF356A04-0EA5-CB94-D904-FDBE22820EE6}"/>
          </ac:picMkLst>
        </pc:picChg>
      </pc:sldChg>
      <pc:sldChg chg="modSp new mod ord modAnim">
        <pc:chgData name="Freja Lindgren Facius" userId="929b42c1-1389-4acd-a500-bd1250d50270" providerId="ADAL" clId="{C2161FCA-152F-401E-B458-E159F2E2ECCA}" dt="2024-09-01T08:27:50.276" v="2540" actId="27636"/>
        <pc:sldMkLst>
          <pc:docMk/>
          <pc:sldMk cId="365292944" sldId="260"/>
        </pc:sldMkLst>
        <pc:spChg chg="mod">
          <ac:chgData name="Freja Lindgren Facius" userId="929b42c1-1389-4acd-a500-bd1250d50270" providerId="ADAL" clId="{C2161FCA-152F-401E-B458-E159F2E2ECCA}" dt="2024-09-01T08:27:50.276" v="2540" actId="27636"/>
          <ac:spMkLst>
            <pc:docMk/>
            <pc:sldMk cId="365292944" sldId="260"/>
            <ac:spMk id="3" creationId="{5D249377-6CAD-DFBA-7C1E-F6A4C6FB1409}"/>
          </ac:spMkLst>
        </pc:spChg>
      </pc:sldChg>
      <pc:sldChg chg="modSp new mod">
        <pc:chgData name="Freja Lindgren Facius" userId="929b42c1-1389-4acd-a500-bd1250d50270" providerId="ADAL" clId="{C2161FCA-152F-401E-B458-E159F2E2ECCA}" dt="2024-09-01T08:26:13.683" v="2523" actId="113"/>
        <pc:sldMkLst>
          <pc:docMk/>
          <pc:sldMk cId="829209299" sldId="261"/>
        </pc:sldMkLst>
        <pc:spChg chg="mod">
          <ac:chgData name="Freja Lindgren Facius" userId="929b42c1-1389-4acd-a500-bd1250d50270" providerId="ADAL" clId="{C2161FCA-152F-401E-B458-E159F2E2ECCA}" dt="2024-09-01T08:26:13.683" v="2523" actId="113"/>
          <ac:spMkLst>
            <pc:docMk/>
            <pc:sldMk cId="829209299" sldId="261"/>
            <ac:spMk id="3" creationId="{CDA159A9-0D08-DBEF-404E-2E9E19A8780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 dirty="0"/>
            <a:t>Oikos: slægt/husstand</a:t>
          </a:r>
          <a:endParaRPr lang="en-US" dirty="0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41672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319563" y="77243"/>
          <a:ext cx="4473892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Timé</a:t>
          </a:r>
          <a:r>
            <a:rPr lang="da-DK" sz="2300" b="0" i="0" kern="1200" dirty="0"/>
            <a:t>: ære</a:t>
          </a:r>
          <a:endParaRPr lang="en-US" sz="2300" kern="1200" dirty="0"/>
        </a:p>
      </dsp:txBody>
      <dsp:txXfrm>
        <a:off x="352707" y="110387"/>
        <a:ext cx="4407604" cy="612672"/>
      </dsp:txXfrm>
    </dsp:sp>
    <dsp:sp modelId="{C66CDCED-3CF2-466F-B4B4-3F37CD1FA28E}">
      <dsp:nvSpPr>
        <dsp:cNvPr id="0" name=""/>
        <dsp:cNvSpPr/>
      </dsp:nvSpPr>
      <dsp:spPr>
        <a:xfrm>
          <a:off x="0" y="146000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319563" y="1120523"/>
          <a:ext cx="4473892" cy="67896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Kléos</a:t>
          </a:r>
          <a:r>
            <a:rPr lang="da-DK" sz="2300" b="0" i="0" kern="1200" dirty="0"/>
            <a:t>: eftermæle/ry</a:t>
          </a:r>
          <a:endParaRPr lang="en-US" sz="2300" kern="1200" dirty="0"/>
        </a:p>
      </dsp:txBody>
      <dsp:txXfrm>
        <a:off x="352707" y="1153667"/>
        <a:ext cx="4407604" cy="612672"/>
      </dsp:txXfrm>
    </dsp:sp>
    <dsp:sp modelId="{1E188661-5BC6-4E33-9168-BDF0D59E29B5}">
      <dsp:nvSpPr>
        <dsp:cNvPr id="0" name=""/>
        <dsp:cNvSpPr/>
      </dsp:nvSpPr>
      <dsp:spPr>
        <a:xfrm>
          <a:off x="0" y="250328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319563" y="2163803"/>
          <a:ext cx="4473892" cy="67896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Areté: bedsthed</a:t>
          </a:r>
          <a:endParaRPr lang="en-US" sz="2300" kern="1200"/>
        </a:p>
      </dsp:txBody>
      <dsp:txXfrm>
        <a:off x="352707" y="2196947"/>
        <a:ext cx="4407604" cy="612672"/>
      </dsp:txXfrm>
    </dsp:sp>
    <dsp:sp modelId="{E1168B41-CADE-49C2-B5AF-BFB59BD3B59A}">
      <dsp:nvSpPr>
        <dsp:cNvPr id="0" name=""/>
        <dsp:cNvSpPr/>
      </dsp:nvSpPr>
      <dsp:spPr>
        <a:xfrm>
          <a:off x="0" y="354656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319563" y="3207083"/>
          <a:ext cx="4473892" cy="67896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/>
            <a:t>Oikos: slægt/husstand</a:t>
          </a:r>
          <a:endParaRPr lang="en-US" sz="2300" kern="1200" dirty="0"/>
        </a:p>
      </dsp:txBody>
      <dsp:txXfrm>
        <a:off x="352707" y="3240227"/>
        <a:ext cx="4407604" cy="612672"/>
      </dsp:txXfrm>
    </dsp:sp>
    <dsp:sp modelId="{622DCF7C-992A-4908-B3E7-F933EE8B3473}">
      <dsp:nvSpPr>
        <dsp:cNvPr id="0" name=""/>
        <dsp:cNvSpPr/>
      </dsp:nvSpPr>
      <dsp:spPr>
        <a:xfrm>
          <a:off x="0" y="458984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319563" y="4250363"/>
          <a:ext cx="4473892" cy="67896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Polis: bystat </a:t>
          </a:r>
          <a:endParaRPr lang="en-US" sz="2300" kern="1200"/>
        </a:p>
      </dsp:txBody>
      <dsp:txXfrm>
        <a:off x="352707" y="4283507"/>
        <a:ext cx="440760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080D0-F7B2-4755-9DAA-1B44E0AFD5C4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DF58-C90B-499A-8862-5250E9963D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a-DK" dirty="0"/>
              <a:t>Hvornår levede </a:t>
            </a:r>
            <a:r>
              <a:rPr lang="da-DK" dirty="0" err="1"/>
              <a:t>Thukydid</a:t>
            </a:r>
            <a:r>
              <a:rPr lang="da-DK" dirty="0"/>
              <a:t>?</a:t>
            </a:r>
          </a:p>
          <a:p>
            <a:pPr marL="228600" indent="-228600">
              <a:buAutoNum type="arabicPeriod"/>
            </a:pPr>
            <a:r>
              <a:rPr lang="da-DK" dirty="0"/>
              <a:t>Den Peloponnesiske krig: handlede om konflikt mellem hvem?</a:t>
            </a:r>
          </a:p>
          <a:p>
            <a:pPr marL="228600" indent="-228600">
              <a:buAutoNum type="arabicPeriod"/>
            </a:pPr>
            <a:r>
              <a:rPr lang="da-DK" dirty="0" err="1"/>
              <a:t>Thukydid</a:t>
            </a:r>
            <a:r>
              <a:rPr lang="da-DK" dirty="0"/>
              <a:t> får ikke skrevet ”færdigt” om krigen – hvem tager over?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dirty="0"/>
              <a:t>Underliggende konflikter: hvad er de? (ideologier om politisk styreform; hvilke styreformer har vi? Hvilke kendetegnede Athen og Sparta?)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Aristokrati er gerne baseret på adelige og kan gå i arv, oligarki er baseret på faste kriterier, der ikke nødvendigvis kan arves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da-DK" sz="1200" dirty="0" err="1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Thukydid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 benytter sig af </a:t>
            </a:r>
            <a:r>
              <a:rPr lang="da-DK" sz="120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mytologiske årsagsforklaringer på historiens </a:t>
            </a:r>
            <a:endParaRPr lang="da-DK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Nød at bruge pengene det </a:t>
            </a:r>
            <a:r>
              <a:rPr lang="da-DK" dirty="0" err="1"/>
              <a:t>Deliske</a:t>
            </a:r>
            <a:r>
              <a:rPr lang="da-DK" dirty="0"/>
              <a:t> </a:t>
            </a:r>
            <a:r>
              <a:rPr lang="da-DK" dirty="0" err="1"/>
              <a:t>Søforbund</a:t>
            </a:r>
            <a:r>
              <a:rPr lang="da-DK" dirty="0"/>
              <a:t> indhentede til at udsmykke Athen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79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Iliaden/Odysseen har stor betydning for grækerne, da det er kulturarv for dem.</a:t>
            </a:r>
          </a:p>
          <a:p>
            <a:endParaRPr lang="da-DK" dirty="0"/>
          </a:p>
          <a:p>
            <a:r>
              <a:rPr lang="da-DK" dirty="0" err="1"/>
              <a:t>Timé</a:t>
            </a:r>
            <a:r>
              <a:rPr lang="da-DK" dirty="0"/>
              <a:t> = ære; at blive respekteret og æret </a:t>
            </a:r>
          </a:p>
          <a:p>
            <a:r>
              <a:rPr lang="da-DK" dirty="0" err="1"/>
              <a:t>Kléos</a:t>
            </a:r>
            <a:r>
              <a:rPr lang="da-DK" dirty="0"/>
              <a:t> = eftermæle/ry; at have et godt ry der vil leve videre, når man selv er død</a:t>
            </a:r>
          </a:p>
          <a:p>
            <a:r>
              <a:rPr lang="da-DK" dirty="0" err="1"/>
              <a:t>Areté</a:t>
            </a:r>
            <a:r>
              <a:rPr lang="da-DK" dirty="0"/>
              <a:t> = </a:t>
            </a:r>
            <a:r>
              <a:rPr lang="da-DK" dirty="0" err="1"/>
              <a:t>bedsthed</a:t>
            </a:r>
            <a:r>
              <a:rPr lang="da-DK" dirty="0"/>
              <a:t>; dvs. at leve op til ens maksimale potentiale (for ens ”rolle” i livet – hvordan tror I f.eks., en helt skal være for at være den bedste helt? </a:t>
            </a:r>
            <a:r>
              <a:rPr lang="da-DK" dirty="0">
                <a:sym typeface="Wingdings" panose="05000000000000000000" pitchFamily="2" charset="2"/>
              </a:rPr>
              <a:t> så lever man som helt op til ens </a:t>
            </a:r>
            <a:r>
              <a:rPr lang="da-DK" dirty="0" err="1">
                <a:sym typeface="Wingdings" panose="05000000000000000000" pitchFamily="2" charset="2"/>
              </a:rPr>
              <a:t>areté</a:t>
            </a:r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Oikos = slægt/husstand; Det er vigtigt at gøre sin </a:t>
            </a:r>
            <a:r>
              <a:rPr lang="da-DK" dirty="0" err="1">
                <a:sym typeface="Wingdings" panose="05000000000000000000" pitchFamily="2" charset="2"/>
              </a:rPr>
              <a:t>oikos</a:t>
            </a:r>
            <a:r>
              <a:rPr lang="da-DK" dirty="0">
                <a:sym typeface="Wingdings" panose="05000000000000000000" pitchFamily="2" charset="2"/>
              </a:rPr>
              <a:t> stolt, f.eks. Ved at berige den med </a:t>
            </a:r>
            <a:r>
              <a:rPr lang="da-DK" dirty="0" err="1">
                <a:sym typeface="Wingdings" panose="05000000000000000000" pitchFamily="2" charset="2"/>
              </a:rPr>
              <a:t>timé</a:t>
            </a:r>
            <a:r>
              <a:rPr lang="da-DK" dirty="0">
                <a:sym typeface="Wingdings" panose="05000000000000000000" pitchFamily="2" charset="2"/>
              </a:rPr>
              <a:t> og </a:t>
            </a:r>
            <a:r>
              <a:rPr lang="da-DK" dirty="0" err="1">
                <a:sym typeface="Wingdings" panose="05000000000000000000" pitchFamily="2" charset="2"/>
              </a:rPr>
              <a:t>kléos</a:t>
            </a:r>
            <a:r>
              <a:rPr lang="da-DK" dirty="0">
                <a:sym typeface="Wingdings" panose="05000000000000000000" pitchFamily="2" charset="2"/>
              </a:rPr>
              <a:t>. </a:t>
            </a:r>
          </a:p>
          <a:p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= bystaten; man vil også gerne gøre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stolt eller beskytte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 statsledere skal gerne have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’ velbefindende som en værdi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177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38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18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9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70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94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973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9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711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28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4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883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137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58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23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82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31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01-09-2024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2AAAF-8774-830D-A555-65A09649A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r>
              <a:rPr lang="da-DK" dirty="0"/>
              <a:t>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78762FB-ACDA-704D-7CAA-403B8A667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17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19736-5B61-B41A-678C-B4A7649C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6494F-68DD-FB72-CB80-2B0E74947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7423967" cy="3416300"/>
          </a:xfrm>
        </p:spPr>
        <p:txBody>
          <a:bodyPr/>
          <a:lstStyle/>
          <a:p>
            <a:r>
              <a:rPr lang="da-DK" dirty="0"/>
              <a:t>Skrev et historisk værk om </a:t>
            </a:r>
            <a:r>
              <a:rPr lang="da-DK" b="1" dirty="0"/>
              <a:t>Den Peloponnesiske krig </a:t>
            </a:r>
            <a:r>
              <a:rPr lang="da-DK" dirty="0"/>
              <a:t>der strakte sig ud over 8 bøger. (krigshistoriker) </a:t>
            </a:r>
          </a:p>
          <a:p>
            <a:r>
              <a:rPr lang="da-DK" dirty="0">
                <a:solidFill>
                  <a:schemeClr val="tx1"/>
                </a:solidFill>
              </a:rPr>
              <a:t>Stopper sit værk 7 år før krigens slutning – </a:t>
            </a:r>
            <a:r>
              <a:rPr lang="da-DK" dirty="0" err="1">
                <a:solidFill>
                  <a:schemeClr val="tx1"/>
                </a:solidFill>
              </a:rPr>
              <a:t>Xenofon</a:t>
            </a:r>
            <a:r>
              <a:rPr lang="da-DK" dirty="0">
                <a:solidFill>
                  <a:schemeClr val="tx1"/>
                </a:solidFill>
              </a:rPr>
              <a:t> beskriver de sidste 7 år</a:t>
            </a:r>
          </a:p>
          <a:p>
            <a:r>
              <a:rPr lang="da-DK" dirty="0"/>
              <a:t>Udforsker krigens omstændigheder og underliggende konflikter og (politisk)</a:t>
            </a:r>
          </a:p>
          <a:p>
            <a:r>
              <a:rPr lang="da-DK" dirty="0"/>
              <a:t>Fokus på </a:t>
            </a:r>
            <a:r>
              <a:rPr lang="da-DK" i="1" dirty="0">
                <a:solidFill>
                  <a:srgbClr val="92D050"/>
                </a:solidFill>
              </a:rPr>
              <a:t>logos</a:t>
            </a:r>
            <a:r>
              <a:rPr lang="da-DK" dirty="0"/>
              <a:t> over </a:t>
            </a:r>
            <a:r>
              <a:rPr lang="da-DK" i="1" dirty="0" err="1">
                <a:solidFill>
                  <a:srgbClr val="7030A0"/>
                </a:solidFill>
              </a:rPr>
              <a:t>mythos</a:t>
            </a:r>
            <a:endParaRPr lang="da-DK" i="1" dirty="0">
              <a:solidFill>
                <a:srgbClr val="7030A0"/>
              </a:solidFill>
            </a:endParaRP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8B097F2A-6463-8E5B-83A7-791400DF4810}"/>
              </a:ext>
            </a:extLst>
          </p:cNvPr>
          <p:cNvSpPr/>
          <p:nvPr/>
        </p:nvSpPr>
        <p:spPr>
          <a:xfrm>
            <a:off x="9000162" y="2301411"/>
            <a:ext cx="2969231" cy="26507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Den Peloponnesiske Krig</a:t>
            </a:r>
          </a:p>
          <a:p>
            <a:pPr algn="ctr"/>
            <a:r>
              <a:rPr lang="da-DK" sz="1400" dirty="0"/>
              <a:t>Konflikt mellem Athen og Sparta, to store græske bystater. Stod på samme side under krigen mod Perserne, men kom senere i krig med hinanden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5792DA4-706F-81CD-F8A4-7BF02A8179C6}"/>
              </a:ext>
            </a:extLst>
          </p:cNvPr>
          <p:cNvSpPr/>
          <p:nvPr/>
        </p:nvSpPr>
        <p:spPr>
          <a:xfrm>
            <a:off x="9000162" y="5085707"/>
            <a:ext cx="1419638" cy="138701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Athen</a:t>
            </a:r>
          </a:p>
          <a:p>
            <a:pPr algn="ctr"/>
            <a:r>
              <a:rPr lang="da-DK" sz="1700" dirty="0"/>
              <a:t>Demokrati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AE5B036-E871-18A5-6839-A401034D04DD}"/>
              </a:ext>
            </a:extLst>
          </p:cNvPr>
          <p:cNvSpPr/>
          <p:nvPr/>
        </p:nvSpPr>
        <p:spPr>
          <a:xfrm>
            <a:off x="10551560" y="5085707"/>
            <a:ext cx="1419638" cy="138701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Sparta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Oligarki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CBEC773-09E1-CC18-15F8-060F2B49D3F6}"/>
              </a:ext>
            </a:extLst>
          </p:cNvPr>
          <p:cNvSpPr txBox="1"/>
          <p:nvPr/>
        </p:nvSpPr>
        <p:spPr>
          <a:xfrm>
            <a:off x="3305710" y="1193416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(ca. 460-400 </a:t>
            </a:r>
            <a:r>
              <a:rPr lang="da-DK" dirty="0" err="1">
                <a:solidFill>
                  <a:schemeClr val="bg1"/>
                </a:solidFill>
              </a:rPr>
              <a:t>f.Kr</a:t>
            </a:r>
            <a:r>
              <a:rPr lang="da-DK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7C916D6A-B435-E812-6737-28506154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09" y="246812"/>
            <a:ext cx="2190567" cy="2160676"/>
          </a:xfrm>
          <a:prstGeom prst="rect">
            <a:avLst/>
          </a:prstGeom>
        </p:spPr>
      </p:pic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E00715E9-70A9-5FDB-AABC-9D677D7C7452}"/>
              </a:ext>
            </a:extLst>
          </p:cNvPr>
          <p:cNvSpPr/>
          <p:nvPr/>
        </p:nvSpPr>
        <p:spPr>
          <a:xfrm>
            <a:off x="545432" y="5239800"/>
            <a:ext cx="7612249" cy="43151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1" u="sng" dirty="0"/>
              <a:t>Monarki/tyranni:</a:t>
            </a:r>
            <a:r>
              <a:rPr lang="da-DK" sz="1600" dirty="0"/>
              <a:t> enestyre, én person har den overordnede magt</a:t>
            </a: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1AD01DA3-F02D-D9CA-71FA-1818D3D2135A}"/>
              </a:ext>
            </a:extLst>
          </p:cNvPr>
          <p:cNvSpPr/>
          <p:nvPr/>
        </p:nvSpPr>
        <p:spPr>
          <a:xfrm>
            <a:off x="545433" y="5809982"/>
            <a:ext cx="7612248" cy="4315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Oligarki/aristokrati: </a:t>
            </a:r>
            <a:r>
              <a:rPr lang="da-DK" sz="1400" dirty="0" err="1"/>
              <a:t>fåmandsstyre</a:t>
            </a:r>
            <a:r>
              <a:rPr lang="da-DK" sz="1400" dirty="0"/>
              <a:t>/bedste-styre. Få mænd, gerne eliten, altså de bedste i befolkningen, har magten.  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32E2BFAE-50A2-6A62-5686-1DE5B04795AB}"/>
              </a:ext>
            </a:extLst>
          </p:cNvPr>
          <p:cNvSpPr/>
          <p:nvPr/>
        </p:nvSpPr>
        <p:spPr>
          <a:xfrm>
            <a:off x="545432" y="6349142"/>
            <a:ext cx="7612248" cy="43151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Demokrati</a:t>
            </a:r>
            <a:r>
              <a:rPr lang="da-DK" sz="1400" dirty="0"/>
              <a:t>: folkestyre. Folket har magten til at træffe beslutninger for bystaten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C8535E1D-C57A-EF93-18CB-BBC203A4A2C9}"/>
              </a:ext>
            </a:extLst>
          </p:cNvPr>
          <p:cNvSpPr txBox="1"/>
          <p:nvPr/>
        </p:nvSpPr>
        <p:spPr>
          <a:xfrm>
            <a:off x="-1712" y="2146877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FCED-BF92-3AF7-387F-26206C4B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4DAA66-7048-4D2C-A211-447D3201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054941" cy="3416300"/>
          </a:xfrm>
        </p:spPr>
        <p:txBody>
          <a:bodyPr/>
          <a:lstStyle/>
          <a:p>
            <a:r>
              <a:rPr lang="da-DK" dirty="0"/>
              <a:t>Perikles: Græsk politiker og strateg/general i Athen. Blev valgt til embedsmand flere gange</a:t>
            </a:r>
          </a:p>
          <a:p>
            <a:r>
              <a:rPr lang="da-DK" dirty="0"/>
              <a:t>Ville gøre Athen til den førende græske bystat: var med til at stimulere kunst og kultur i Athen (genopbyggelse og udsmykning af Akropolis)</a:t>
            </a:r>
          </a:p>
          <a:p>
            <a:r>
              <a:rPr lang="da-DK" dirty="0"/>
              <a:t>I år 430 f.Kr. bliver Perikles udvalgt til at holde en gravtale over de mænd der er faldet </a:t>
            </a:r>
            <a:r>
              <a:rPr lang="da-DK"/>
              <a:t>i krig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DEF5085-3FB6-E5AD-9CEA-09C5E0D7E0C3}"/>
              </a:ext>
            </a:extLst>
          </p:cNvPr>
          <p:cNvSpPr txBox="1"/>
          <p:nvPr/>
        </p:nvSpPr>
        <p:spPr>
          <a:xfrm>
            <a:off x="4017195" y="5007169"/>
            <a:ext cx="805494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 græske retorikere delte taler op i tre genrer afhængig af situation og formål: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1.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Retstalen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judiciale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) fortid: hvad er der sket?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2. Den politiske tale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deliberativum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) fremtid: hvad skal vi gøre?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3. Lejlighedstalen/festtalen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demonstrativum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) primært nutid: hvordan er situationen?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356A04-0EA5-CB94-D904-FDBE2282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936" y="1544175"/>
            <a:ext cx="19050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4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C6CBF25-0447-896E-890F-1A3E43E3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EBEBEB"/>
                </a:solidFill>
              </a:rPr>
              <a:t>Græske værdier</a:t>
            </a:r>
            <a:br>
              <a:rPr lang="da-DK" dirty="0">
                <a:solidFill>
                  <a:srgbClr val="EBEBEB"/>
                </a:solidFill>
              </a:rPr>
            </a:br>
            <a:r>
              <a:rPr lang="da-DK" sz="2400" dirty="0">
                <a:solidFill>
                  <a:srgbClr val="EBEBEB"/>
                </a:solidFill>
              </a:rPr>
              <a:t>- det homeriske helteideal</a:t>
            </a:r>
            <a:endParaRPr lang="da-DK" dirty="0">
              <a:solidFill>
                <a:srgbClr val="EBEBE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BB80418-76D1-25FE-E773-B59114AC60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739033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62A85292-D4AC-49DF-7E45-83B73F7D0BE8}"/>
              </a:ext>
            </a:extLst>
          </p:cNvPr>
          <p:cNvSpPr txBox="1"/>
          <p:nvPr/>
        </p:nvSpPr>
        <p:spPr>
          <a:xfrm>
            <a:off x="801385" y="4697223"/>
            <a:ext cx="3581132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bg1"/>
                </a:solidFill>
              </a:rPr>
              <a:t>*Homer </a:t>
            </a:r>
            <a:r>
              <a:rPr lang="da-DK" sz="1400" dirty="0">
                <a:solidFill>
                  <a:schemeClr val="bg1"/>
                </a:solidFill>
              </a:rPr>
              <a:t>er en græsk ”forfatter”, der menes at have fortalt de store græske fortællinger om Iliaden og Odysséen. Fortalt mundtligt, og verdenen er langt hen ad vejen baseret på </a:t>
            </a:r>
            <a:r>
              <a:rPr lang="da-DK" sz="1400" b="1" dirty="0" err="1">
                <a:solidFill>
                  <a:schemeClr val="bg1"/>
                </a:solidFill>
              </a:rPr>
              <a:t>mythos</a:t>
            </a:r>
            <a:r>
              <a:rPr lang="da-DK" sz="1400" b="1" dirty="0">
                <a:solidFill>
                  <a:schemeClr val="bg1"/>
                </a:solidFill>
              </a:rPr>
              <a:t> </a:t>
            </a:r>
            <a:r>
              <a:rPr lang="da-DK" sz="1400" dirty="0">
                <a:solidFill>
                  <a:schemeClr val="bg1"/>
                </a:solidFill>
              </a:rPr>
              <a:t>og gudernes indblanding i menneskers liv</a:t>
            </a:r>
            <a:endParaRPr lang="da-DK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E381E-8AA8-E050-FD74-24424F8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A159A9-0D08-DBEF-404E-2E9E19A87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>
                <a:solidFill>
                  <a:schemeClr val="accent2"/>
                </a:solidFill>
              </a:rPr>
              <a:t>[36] </a:t>
            </a:r>
          </a:p>
          <a:p>
            <a:pPr>
              <a:buFont typeface="+mj-lt"/>
              <a:buAutoNum type="arabicPeriod"/>
            </a:pPr>
            <a:r>
              <a:rPr lang="da-DK" dirty="0"/>
              <a:t>Hvem starter Perikles med at nævne? Hvilke græske begreber kan vi koble på det?</a:t>
            </a:r>
          </a:p>
          <a:p>
            <a:pPr>
              <a:buFont typeface="+mj-lt"/>
              <a:buAutoNum type="arabicPeriod"/>
            </a:pPr>
            <a:r>
              <a:rPr lang="da-DK" dirty="0"/>
              <a:t>"vort land har været beboet af det samme folk" hvad betyder det? Hvorfor nævnes det? </a:t>
            </a:r>
          </a:p>
          <a:p>
            <a:pPr>
              <a:buFont typeface="+mj-lt"/>
              <a:buAutoNum type="arabicPeriod"/>
            </a:pPr>
            <a:r>
              <a:rPr lang="da-DK" dirty="0"/>
              <a:t>(afsnit 4) Hvad siger Perikles, at han vil snakke om/ikke snakke om? Giver det mening? Tænk på, hvem/hvad talen bør handle om.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920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229A-733B-0299-DE5D-2B00E865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249377-6CAD-DFBA-7C1E-F6A4C6FB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01411"/>
            <a:ext cx="10208264" cy="42021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[37]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er specielt ved Athens styreform? (find teksteksempler) </a:t>
            </a:r>
          </a:p>
          <a:p>
            <a:pPr>
              <a:buFont typeface="+mj-lt"/>
              <a:buAutoNum type="arabicPeriod"/>
            </a:pPr>
            <a:r>
              <a:rPr lang="da-DK" dirty="0"/>
              <a:t>På hvilke måder er folk lige? Er de lige på alle punkter?</a:t>
            </a:r>
          </a:p>
          <a:p>
            <a:pPr>
              <a:buFont typeface="+mj-lt"/>
              <a:buAutoNum type="arabicPeriod"/>
            </a:pPr>
            <a:r>
              <a:rPr lang="da-DK" dirty="0"/>
              <a:t>Opsummer afsnit 2 og 3 - hvad bliver der sagt?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[38]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betyder "sand rigdom af adspredelser for sindet"? (slå evt. </a:t>
            </a:r>
            <a:r>
              <a:rPr lang="da-DK" dirty="0" err="1"/>
              <a:t>adpsredelser</a:t>
            </a:r>
            <a:r>
              <a:rPr lang="da-DK" dirty="0"/>
              <a:t> op) Hvilke ting nævnes som eksempler?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[39]</a:t>
            </a:r>
          </a:p>
          <a:p>
            <a:pPr>
              <a:buFont typeface="+mj-lt"/>
              <a:buAutoNum type="arabicPeriod"/>
            </a:pPr>
            <a:r>
              <a:rPr lang="da-DK" dirty="0"/>
              <a:t>opstil en liste med Athen på den ene side og Sparta på den anden - hvordan er de forskellige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29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- bestyrelseslokal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829</TotalTime>
  <Words>751</Words>
  <Application>Microsoft Office PowerPoint</Application>
  <PresentationFormat>Widescreen</PresentationFormat>
  <Paragraphs>63</Paragraphs>
  <Slides>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Aptos</vt:lpstr>
      <vt:lpstr>Arial</vt:lpstr>
      <vt:lpstr>Century Gothic</vt:lpstr>
      <vt:lpstr>Hoefler Text</vt:lpstr>
      <vt:lpstr>Wingdings</vt:lpstr>
      <vt:lpstr>Wingdings 3</vt:lpstr>
      <vt:lpstr>Ion - bestyrelseslokale</vt:lpstr>
      <vt:lpstr>Thukydid </vt:lpstr>
      <vt:lpstr>Thukydid</vt:lpstr>
      <vt:lpstr>Intro til Perikles’ Gravtale</vt:lpstr>
      <vt:lpstr>Græske værdier - det homeriske helteideal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2024-08-22T07:52:17Z</dcterms:created>
  <dcterms:modified xsi:type="dcterms:W3CDTF">2024-09-01T08:27:59Z</dcterms:modified>
</cp:coreProperties>
</file>