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3"/>
  </p:notesMasterIdLst>
  <p:sldIdLst>
    <p:sldId id="256" r:id="rId2"/>
    <p:sldId id="264" r:id="rId3"/>
    <p:sldId id="265" r:id="rId4"/>
    <p:sldId id="269" r:id="rId5"/>
    <p:sldId id="257" r:id="rId6"/>
    <p:sldId id="258" r:id="rId7"/>
    <p:sldId id="259" r:id="rId8"/>
    <p:sldId id="261" r:id="rId9"/>
    <p:sldId id="260" r:id="rId10"/>
    <p:sldId id="263" r:id="rId11"/>
    <p:sldId id="27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F98182-9F0C-4E83-8F59-67D561966CFE}" v="605" dt="2023-09-07T11:57:18.3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124" autoAdjust="0"/>
  </p:normalViewPr>
  <p:slideViewPr>
    <p:cSldViewPr snapToGrid="0">
      <p:cViewPr varScale="1">
        <p:scale>
          <a:sx n="59" d="100"/>
          <a:sy n="59" d="100"/>
        </p:scale>
        <p:origin x="9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4CF98182-9F0C-4E83-8F59-67D561966CFE}"/>
    <pc:docChg chg="undo redo custSel addSld delSld modSld sldOrd">
      <pc:chgData name="Freja Lindgren Facius" userId="929b42c1-1389-4acd-a500-bd1250d50270" providerId="ADAL" clId="{4CF98182-9F0C-4E83-8F59-67D561966CFE}" dt="2023-09-14T10:21:35.863" v="6530" actId="20577"/>
      <pc:docMkLst>
        <pc:docMk/>
      </pc:docMkLst>
      <pc:sldChg chg="addSp modSp mod">
        <pc:chgData name="Freja Lindgren Facius" userId="929b42c1-1389-4acd-a500-bd1250d50270" providerId="ADAL" clId="{4CF98182-9F0C-4E83-8F59-67D561966CFE}" dt="2023-09-14T10:21:35.863" v="6530" actId="20577"/>
        <pc:sldMkLst>
          <pc:docMk/>
          <pc:sldMk cId="257622491" sldId="256"/>
        </pc:sldMkLst>
        <pc:spChg chg="mod">
          <ac:chgData name="Freja Lindgren Facius" userId="929b42c1-1389-4acd-a500-bd1250d50270" providerId="ADAL" clId="{4CF98182-9F0C-4E83-8F59-67D561966CFE}" dt="2023-09-14T10:21:35.863" v="6530" actId="20577"/>
          <ac:spMkLst>
            <pc:docMk/>
            <pc:sldMk cId="257622491" sldId="256"/>
            <ac:spMk id="3" creationId="{695A785E-A749-4674-5DE8-C136A13561AF}"/>
          </ac:spMkLst>
        </pc:spChg>
        <pc:picChg chg="add mod">
          <ac:chgData name="Freja Lindgren Facius" userId="929b42c1-1389-4acd-a500-bd1250d50270" providerId="ADAL" clId="{4CF98182-9F0C-4E83-8F59-67D561966CFE}" dt="2023-08-29T10:43:08.917" v="6067" actId="1076"/>
          <ac:picMkLst>
            <pc:docMk/>
            <pc:sldMk cId="257622491" sldId="256"/>
            <ac:picMk id="1026" creationId="{FDA30D19-2F08-E5DB-182C-42AC6E799F36}"/>
          </ac:picMkLst>
        </pc:picChg>
      </pc:sldChg>
      <pc:sldChg chg="modNotesTx">
        <pc:chgData name="Freja Lindgren Facius" userId="929b42c1-1389-4acd-a500-bd1250d50270" providerId="ADAL" clId="{4CF98182-9F0C-4E83-8F59-67D561966CFE}" dt="2023-09-07T08:20:19.234" v="6526" actId="20577"/>
        <pc:sldMkLst>
          <pc:docMk/>
          <pc:sldMk cId="1747775105" sldId="257"/>
        </pc:sldMkLst>
      </pc:sldChg>
      <pc:sldChg chg="modNotesTx">
        <pc:chgData name="Freja Lindgren Facius" userId="929b42c1-1389-4acd-a500-bd1250d50270" providerId="ADAL" clId="{4CF98182-9F0C-4E83-8F59-67D561966CFE}" dt="2023-08-23T18:38:33.197" v="2879" actId="20577"/>
        <pc:sldMkLst>
          <pc:docMk/>
          <pc:sldMk cId="4163094956" sldId="258"/>
        </pc:sldMkLst>
      </pc:sldChg>
      <pc:sldChg chg="modNotesTx">
        <pc:chgData name="Freja Lindgren Facius" userId="929b42c1-1389-4acd-a500-bd1250d50270" providerId="ADAL" clId="{4CF98182-9F0C-4E83-8F59-67D561966CFE}" dt="2023-08-25T08:24:51.019" v="3456" actId="20577"/>
        <pc:sldMkLst>
          <pc:docMk/>
          <pc:sldMk cId="4256521430" sldId="259"/>
        </pc:sldMkLst>
      </pc:sldChg>
      <pc:sldChg chg="addSp delSp modSp mod modAnim modNotesTx">
        <pc:chgData name="Freja Lindgren Facius" userId="929b42c1-1389-4acd-a500-bd1250d50270" providerId="ADAL" clId="{4CF98182-9F0C-4E83-8F59-67D561966CFE}" dt="2023-08-28T07:41:26.582" v="4579" actId="20577"/>
        <pc:sldMkLst>
          <pc:docMk/>
          <pc:sldMk cId="3035507301" sldId="260"/>
        </pc:sldMkLst>
        <pc:spChg chg="mod">
          <ac:chgData name="Freja Lindgren Facius" userId="929b42c1-1389-4acd-a500-bd1250d50270" providerId="ADAL" clId="{4CF98182-9F0C-4E83-8F59-67D561966CFE}" dt="2023-08-25T10:37:17.075" v="3710" actId="20577"/>
          <ac:spMkLst>
            <pc:docMk/>
            <pc:sldMk cId="3035507301" sldId="260"/>
            <ac:spMk id="2" creationId="{41F00758-C2DF-84F0-EE45-2E01415B31FA}"/>
          </ac:spMkLst>
        </pc:spChg>
        <pc:picChg chg="add mod">
          <ac:chgData name="Freja Lindgren Facius" userId="929b42c1-1389-4acd-a500-bd1250d50270" providerId="ADAL" clId="{4CF98182-9F0C-4E83-8F59-67D561966CFE}" dt="2023-08-25T10:37:23.199" v="3712" actId="1076"/>
          <ac:picMkLst>
            <pc:docMk/>
            <pc:sldMk cId="3035507301" sldId="260"/>
            <ac:picMk id="4" creationId="{A54220A3-07C7-8374-A1DC-9B6A06ABDBDB}"/>
          </ac:picMkLst>
        </pc:picChg>
        <pc:picChg chg="del">
          <ac:chgData name="Freja Lindgren Facius" userId="929b42c1-1389-4acd-a500-bd1250d50270" providerId="ADAL" clId="{4CF98182-9F0C-4E83-8F59-67D561966CFE}" dt="2023-08-25T10:36:51.192" v="3705" actId="478"/>
          <ac:picMkLst>
            <pc:docMk/>
            <pc:sldMk cId="3035507301" sldId="260"/>
            <ac:picMk id="4098" creationId="{24C2A81A-E11D-EBD3-3B7F-CDD10D940C4B}"/>
          </ac:picMkLst>
        </pc:picChg>
        <pc:picChg chg="mod">
          <ac:chgData name="Freja Lindgren Facius" userId="929b42c1-1389-4acd-a500-bd1250d50270" providerId="ADAL" clId="{4CF98182-9F0C-4E83-8F59-67D561966CFE}" dt="2023-08-25T10:36:55.859" v="3706" actId="1076"/>
          <ac:picMkLst>
            <pc:docMk/>
            <pc:sldMk cId="3035507301" sldId="260"/>
            <ac:picMk id="4100" creationId="{4D9427A5-98F4-8C95-A0F1-0B9659CE512B}"/>
          </ac:picMkLst>
        </pc:picChg>
      </pc:sldChg>
      <pc:sldChg chg="addSp delSp modSp mod modAnim modNotesTx">
        <pc:chgData name="Freja Lindgren Facius" userId="929b42c1-1389-4acd-a500-bd1250d50270" providerId="ADAL" clId="{4CF98182-9F0C-4E83-8F59-67D561966CFE}" dt="2023-08-29T10:38:49.382" v="6060" actId="1582"/>
        <pc:sldMkLst>
          <pc:docMk/>
          <pc:sldMk cId="1513916238" sldId="261"/>
        </pc:sldMkLst>
        <pc:spChg chg="mod">
          <ac:chgData name="Freja Lindgren Facius" userId="929b42c1-1389-4acd-a500-bd1250d50270" providerId="ADAL" clId="{4CF98182-9F0C-4E83-8F59-67D561966CFE}" dt="2023-08-25T10:30:31.296" v="3573" actId="20577"/>
          <ac:spMkLst>
            <pc:docMk/>
            <pc:sldMk cId="1513916238" sldId="261"/>
            <ac:spMk id="2" creationId="{957D65CD-6DFE-44AE-E3AC-70840B5736E0}"/>
          </ac:spMkLst>
        </pc:spChg>
        <pc:spChg chg="mod">
          <ac:chgData name="Freja Lindgren Facius" userId="929b42c1-1389-4acd-a500-bd1250d50270" providerId="ADAL" clId="{4CF98182-9F0C-4E83-8F59-67D561966CFE}" dt="2023-08-25T10:35:39.644" v="3699" actId="2711"/>
          <ac:spMkLst>
            <pc:docMk/>
            <pc:sldMk cId="1513916238" sldId="261"/>
            <ac:spMk id="3" creationId="{9944897C-1300-153A-7A38-52412A4B2224}"/>
          </ac:spMkLst>
        </pc:spChg>
        <pc:spChg chg="add mod ord">
          <ac:chgData name="Freja Lindgren Facius" userId="929b42c1-1389-4acd-a500-bd1250d50270" providerId="ADAL" clId="{4CF98182-9F0C-4E83-8F59-67D561966CFE}" dt="2023-08-29T10:38:49.382" v="6060" actId="1582"/>
          <ac:spMkLst>
            <pc:docMk/>
            <pc:sldMk cId="1513916238" sldId="261"/>
            <ac:spMk id="7" creationId="{85756278-3940-9CA3-DCBA-64A3CD05E01A}"/>
          </ac:spMkLst>
        </pc:spChg>
        <pc:picChg chg="add mod">
          <ac:chgData name="Freja Lindgren Facius" userId="929b42c1-1389-4acd-a500-bd1250d50270" providerId="ADAL" clId="{4CF98182-9F0C-4E83-8F59-67D561966CFE}" dt="2023-08-25T10:33:55.670" v="3686" actId="1076"/>
          <ac:picMkLst>
            <pc:docMk/>
            <pc:sldMk cId="1513916238" sldId="261"/>
            <ac:picMk id="5" creationId="{06C1DA4A-19B1-9735-E687-5166F1F29F85}"/>
          </ac:picMkLst>
        </pc:picChg>
        <pc:picChg chg="add mod">
          <ac:chgData name="Freja Lindgren Facius" userId="929b42c1-1389-4acd-a500-bd1250d50270" providerId="ADAL" clId="{4CF98182-9F0C-4E83-8F59-67D561966CFE}" dt="2023-08-25T10:36:33.168" v="3702" actId="1076"/>
          <ac:picMkLst>
            <pc:docMk/>
            <pc:sldMk cId="1513916238" sldId="261"/>
            <ac:picMk id="6" creationId="{222224B1-EBA8-CA4E-1CFF-F84ACA3AEA69}"/>
          </ac:picMkLst>
        </pc:picChg>
        <pc:picChg chg="add del mod">
          <ac:chgData name="Freja Lindgren Facius" userId="929b42c1-1389-4acd-a500-bd1250d50270" providerId="ADAL" clId="{4CF98182-9F0C-4E83-8F59-67D561966CFE}" dt="2023-08-25T10:25:12.942" v="3461" actId="478"/>
          <ac:picMkLst>
            <pc:docMk/>
            <pc:sldMk cId="1513916238" sldId="261"/>
            <ac:picMk id="1026" creationId="{6E4F0C3D-C6A6-FD32-29DB-B5C0DD90BC9E}"/>
          </ac:picMkLst>
        </pc:picChg>
      </pc:sldChg>
      <pc:sldChg chg="addSp delSp modSp del mod modAnim">
        <pc:chgData name="Freja Lindgren Facius" userId="929b42c1-1389-4acd-a500-bd1250d50270" providerId="ADAL" clId="{4CF98182-9F0C-4E83-8F59-67D561966CFE}" dt="2023-08-25T10:38:33.318" v="3713" actId="47"/>
        <pc:sldMkLst>
          <pc:docMk/>
          <pc:sldMk cId="1229144904" sldId="262"/>
        </pc:sldMkLst>
        <pc:spChg chg="mod">
          <ac:chgData name="Freja Lindgren Facius" userId="929b42c1-1389-4acd-a500-bd1250d50270" providerId="ADAL" clId="{4CF98182-9F0C-4E83-8F59-67D561966CFE}" dt="2023-08-22T18:46:54.921" v="22" actId="20577"/>
          <ac:spMkLst>
            <pc:docMk/>
            <pc:sldMk cId="1229144904" sldId="262"/>
            <ac:spMk id="2" creationId="{53E1EF68-EE69-6AC8-6C9A-E7C848D86061}"/>
          </ac:spMkLst>
        </pc:spChg>
        <pc:spChg chg="add del mod">
          <ac:chgData name="Freja Lindgren Facius" userId="929b42c1-1389-4acd-a500-bd1250d50270" providerId="ADAL" clId="{4CF98182-9F0C-4E83-8F59-67D561966CFE}" dt="2023-08-22T18:45:42.588" v="2" actId="478"/>
          <ac:spMkLst>
            <pc:docMk/>
            <pc:sldMk cId="1229144904" sldId="262"/>
            <ac:spMk id="5" creationId="{502A2E21-896A-B5EE-28DC-7523D1A7964C}"/>
          </ac:spMkLst>
        </pc:spChg>
        <pc:picChg chg="add mod">
          <ac:chgData name="Freja Lindgren Facius" userId="929b42c1-1389-4acd-a500-bd1250d50270" providerId="ADAL" clId="{4CF98182-9F0C-4E83-8F59-67D561966CFE}" dt="2023-08-22T18:46:00.120" v="5" actId="14100"/>
          <ac:picMkLst>
            <pc:docMk/>
            <pc:sldMk cId="1229144904" sldId="262"/>
            <ac:picMk id="5126" creationId="{36B1B8B8-9C08-8CE5-B257-B6B0DA203F6B}"/>
          </ac:picMkLst>
        </pc:picChg>
      </pc:sldChg>
      <pc:sldChg chg="addSp modSp new mod modAnim modNotesTx">
        <pc:chgData name="Freja Lindgren Facius" userId="929b42c1-1389-4acd-a500-bd1250d50270" providerId="ADAL" clId="{4CF98182-9F0C-4E83-8F59-67D561966CFE}" dt="2023-09-06T11:56:17.670" v="6517" actId="20577"/>
        <pc:sldMkLst>
          <pc:docMk/>
          <pc:sldMk cId="3958932967" sldId="263"/>
        </pc:sldMkLst>
        <pc:spChg chg="mod">
          <ac:chgData name="Freja Lindgren Facius" userId="929b42c1-1389-4acd-a500-bd1250d50270" providerId="ADAL" clId="{4CF98182-9F0C-4E83-8F59-67D561966CFE}" dt="2023-08-29T09:06:10.044" v="5377" actId="20577"/>
          <ac:spMkLst>
            <pc:docMk/>
            <pc:sldMk cId="3958932967" sldId="263"/>
            <ac:spMk id="2" creationId="{BCA6A67C-AF02-655E-FE9E-CB668785C1D5}"/>
          </ac:spMkLst>
        </pc:spChg>
        <pc:picChg chg="add mod">
          <ac:chgData name="Freja Lindgren Facius" userId="929b42c1-1389-4acd-a500-bd1250d50270" providerId="ADAL" clId="{4CF98182-9F0C-4E83-8F59-67D561966CFE}" dt="2023-08-22T19:53:58.558" v="34" actId="14100"/>
          <ac:picMkLst>
            <pc:docMk/>
            <pc:sldMk cId="3958932967" sldId="263"/>
            <ac:picMk id="6146" creationId="{E3CC052A-6CC7-A4D0-884A-44D9CAEDDB0B}"/>
          </ac:picMkLst>
        </pc:picChg>
        <pc:picChg chg="add mod">
          <ac:chgData name="Freja Lindgren Facius" userId="929b42c1-1389-4acd-a500-bd1250d50270" providerId="ADAL" clId="{4CF98182-9F0C-4E83-8F59-67D561966CFE}" dt="2023-08-29T10:39:13.317" v="6062" actId="1076"/>
          <ac:picMkLst>
            <pc:docMk/>
            <pc:sldMk cId="3958932967" sldId="263"/>
            <ac:picMk id="6148" creationId="{ADE3DEBA-EEBC-8338-7311-35ED51FDDC95}"/>
          </ac:picMkLst>
        </pc:picChg>
      </pc:sldChg>
      <pc:sldChg chg="addSp modSp new mod modAnim">
        <pc:chgData name="Freja Lindgren Facius" userId="929b42c1-1389-4acd-a500-bd1250d50270" providerId="ADAL" clId="{4CF98182-9F0C-4E83-8F59-67D561966CFE}" dt="2023-09-07T11:57:18.386" v="6528"/>
        <pc:sldMkLst>
          <pc:docMk/>
          <pc:sldMk cId="3708570310" sldId="264"/>
        </pc:sldMkLst>
        <pc:spChg chg="mod">
          <ac:chgData name="Freja Lindgren Facius" userId="929b42c1-1389-4acd-a500-bd1250d50270" providerId="ADAL" clId="{4CF98182-9F0C-4E83-8F59-67D561966CFE}" dt="2023-08-23T17:34:39.105" v="87" actId="20577"/>
          <ac:spMkLst>
            <pc:docMk/>
            <pc:sldMk cId="3708570310" sldId="264"/>
            <ac:spMk id="2" creationId="{A510DC22-AA51-62E2-5286-7EB512E9DC35}"/>
          </ac:spMkLst>
        </pc:spChg>
        <pc:spChg chg="mod">
          <ac:chgData name="Freja Lindgren Facius" userId="929b42c1-1389-4acd-a500-bd1250d50270" providerId="ADAL" clId="{4CF98182-9F0C-4E83-8F59-67D561966CFE}" dt="2023-09-06T11:14:41.069" v="6428" actId="27636"/>
          <ac:spMkLst>
            <pc:docMk/>
            <pc:sldMk cId="3708570310" sldId="264"/>
            <ac:spMk id="3" creationId="{81821167-82D1-510D-194C-659654A49370}"/>
          </ac:spMkLst>
        </pc:spChg>
        <pc:spChg chg="add mod">
          <ac:chgData name="Freja Lindgren Facius" userId="929b42c1-1389-4acd-a500-bd1250d50270" providerId="ADAL" clId="{4CF98182-9F0C-4E83-8F59-67D561966CFE}" dt="2023-09-06T11:14:46.770" v="6435" actId="27636"/>
          <ac:spMkLst>
            <pc:docMk/>
            <pc:sldMk cId="3708570310" sldId="264"/>
            <ac:spMk id="4" creationId="{C3CFEFB0-EEDD-83F0-3056-98A3E2212766}"/>
          </ac:spMkLst>
        </pc:spChg>
        <pc:spChg chg="add mod">
          <ac:chgData name="Freja Lindgren Facius" userId="929b42c1-1389-4acd-a500-bd1250d50270" providerId="ADAL" clId="{4CF98182-9F0C-4E83-8F59-67D561966CFE}" dt="2023-08-23T18:33:03.012" v="2128" actId="1035"/>
          <ac:spMkLst>
            <pc:docMk/>
            <pc:sldMk cId="3708570310" sldId="264"/>
            <ac:spMk id="5" creationId="{D8ED3024-76F7-C9A1-F80E-229513E9BA16}"/>
          </ac:spMkLst>
        </pc:spChg>
        <pc:spChg chg="add mod">
          <ac:chgData name="Freja Lindgren Facius" userId="929b42c1-1389-4acd-a500-bd1250d50270" providerId="ADAL" clId="{4CF98182-9F0C-4E83-8F59-67D561966CFE}" dt="2023-08-23T18:33:03.012" v="2128" actId="1035"/>
          <ac:spMkLst>
            <pc:docMk/>
            <pc:sldMk cId="3708570310" sldId="264"/>
            <ac:spMk id="6" creationId="{0E585E57-0C36-DCFA-6CB0-13F3C2CAFD32}"/>
          </ac:spMkLst>
        </pc:spChg>
        <pc:spChg chg="add mod">
          <ac:chgData name="Freja Lindgren Facius" userId="929b42c1-1389-4acd-a500-bd1250d50270" providerId="ADAL" clId="{4CF98182-9F0C-4E83-8F59-67D561966CFE}" dt="2023-08-23T18:32:53.505" v="2113" actId="1035"/>
          <ac:spMkLst>
            <pc:docMk/>
            <pc:sldMk cId="3708570310" sldId="264"/>
            <ac:spMk id="7" creationId="{04325559-9ACF-58C0-1EEC-1FCE115BFEDA}"/>
          </ac:spMkLst>
        </pc:spChg>
        <pc:spChg chg="add mod">
          <ac:chgData name="Freja Lindgren Facius" userId="929b42c1-1389-4acd-a500-bd1250d50270" providerId="ADAL" clId="{4CF98182-9F0C-4E83-8F59-67D561966CFE}" dt="2023-09-04T07:42:46.581" v="6068" actId="1076"/>
          <ac:spMkLst>
            <pc:docMk/>
            <pc:sldMk cId="3708570310" sldId="264"/>
            <ac:spMk id="8" creationId="{551583A9-BD27-CCE0-35BB-C6BAEF026102}"/>
          </ac:spMkLst>
        </pc:spChg>
        <pc:spChg chg="add mod">
          <ac:chgData name="Freja Lindgren Facius" userId="929b42c1-1389-4acd-a500-bd1250d50270" providerId="ADAL" clId="{4CF98182-9F0C-4E83-8F59-67D561966CFE}" dt="2023-09-04T07:46:16.323" v="6326" actId="113"/>
          <ac:spMkLst>
            <pc:docMk/>
            <pc:sldMk cId="3708570310" sldId="264"/>
            <ac:spMk id="9" creationId="{7176F5CC-AEBE-527C-DF86-87F1B0F3D9E6}"/>
          </ac:spMkLst>
        </pc:spChg>
        <pc:spChg chg="add mod">
          <ac:chgData name="Freja Lindgren Facius" userId="929b42c1-1389-4acd-a500-bd1250d50270" providerId="ADAL" clId="{4CF98182-9F0C-4E83-8F59-67D561966CFE}" dt="2023-09-04T07:43:40.765" v="6097" actId="1076"/>
          <ac:spMkLst>
            <pc:docMk/>
            <pc:sldMk cId="3708570310" sldId="264"/>
            <ac:spMk id="10" creationId="{CC137BC4-2168-F82C-38B0-B8CE40878E15}"/>
          </ac:spMkLst>
        </pc:spChg>
      </pc:sldChg>
      <pc:sldChg chg="addSp delSp modSp new mod">
        <pc:chgData name="Freja Lindgren Facius" userId="929b42c1-1389-4acd-a500-bd1250d50270" providerId="ADAL" clId="{4CF98182-9F0C-4E83-8F59-67D561966CFE}" dt="2023-09-04T07:45:43.767" v="6231" actId="20577"/>
        <pc:sldMkLst>
          <pc:docMk/>
          <pc:sldMk cId="2506269953" sldId="265"/>
        </pc:sldMkLst>
        <pc:spChg chg="mod">
          <ac:chgData name="Freja Lindgren Facius" userId="929b42c1-1389-4acd-a500-bd1250d50270" providerId="ADAL" clId="{4CF98182-9F0C-4E83-8F59-67D561966CFE}" dt="2023-08-23T17:49:35.682" v="948" actId="20577"/>
          <ac:spMkLst>
            <pc:docMk/>
            <pc:sldMk cId="2506269953" sldId="265"/>
            <ac:spMk id="2" creationId="{6353D54E-FF38-8C40-6FA0-695CF8985A9E}"/>
          </ac:spMkLst>
        </pc:spChg>
        <pc:spChg chg="del">
          <ac:chgData name="Freja Lindgren Facius" userId="929b42c1-1389-4acd-a500-bd1250d50270" providerId="ADAL" clId="{4CF98182-9F0C-4E83-8F59-67D561966CFE}" dt="2023-08-23T17:49:28.563" v="926" actId="478"/>
          <ac:spMkLst>
            <pc:docMk/>
            <pc:sldMk cId="2506269953" sldId="265"/>
            <ac:spMk id="3" creationId="{8C12791E-B9A4-51E6-E024-6C891DF5AB43}"/>
          </ac:spMkLst>
        </pc:spChg>
        <pc:spChg chg="add mod">
          <ac:chgData name="Freja Lindgren Facius" userId="929b42c1-1389-4acd-a500-bd1250d50270" providerId="ADAL" clId="{4CF98182-9F0C-4E83-8F59-67D561966CFE}" dt="2023-09-04T07:45:35.205" v="6223" actId="20577"/>
          <ac:spMkLst>
            <pc:docMk/>
            <pc:sldMk cId="2506269953" sldId="265"/>
            <ac:spMk id="3" creationId="{EA6E422D-F78C-EBEA-8929-1E511CDB99D2}"/>
          </ac:spMkLst>
        </pc:spChg>
        <pc:spChg chg="add mod">
          <ac:chgData name="Freja Lindgren Facius" userId="929b42c1-1389-4acd-a500-bd1250d50270" providerId="ADAL" clId="{4CF98182-9F0C-4E83-8F59-67D561966CFE}" dt="2023-08-23T18:40:01.949" v="2925" actId="1036"/>
          <ac:spMkLst>
            <pc:docMk/>
            <pc:sldMk cId="2506269953" sldId="265"/>
            <ac:spMk id="4" creationId="{A925D4EE-FF95-E6FF-8D42-9CB5C7F756E9}"/>
          </ac:spMkLst>
        </pc:spChg>
        <pc:spChg chg="add mod">
          <ac:chgData name="Freja Lindgren Facius" userId="929b42c1-1389-4acd-a500-bd1250d50270" providerId="ADAL" clId="{4CF98182-9F0C-4E83-8F59-67D561966CFE}" dt="2023-08-23T18:40:01.949" v="2925" actId="1036"/>
          <ac:spMkLst>
            <pc:docMk/>
            <pc:sldMk cId="2506269953" sldId="265"/>
            <ac:spMk id="5" creationId="{8B4C3187-C7DD-7BA3-DFA7-089E36B5214D}"/>
          </ac:spMkLst>
        </pc:spChg>
        <pc:spChg chg="add mod">
          <ac:chgData name="Freja Lindgren Facius" userId="929b42c1-1389-4acd-a500-bd1250d50270" providerId="ADAL" clId="{4CF98182-9F0C-4E83-8F59-67D561966CFE}" dt="2023-08-23T18:40:09.604" v="2940" actId="1035"/>
          <ac:spMkLst>
            <pc:docMk/>
            <pc:sldMk cId="2506269953" sldId="265"/>
            <ac:spMk id="6" creationId="{18A9496A-3D72-6DFF-F345-C3F1C89F1729}"/>
          </ac:spMkLst>
        </pc:spChg>
        <pc:spChg chg="add mod">
          <ac:chgData name="Freja Lindgren Facius" userId="929b42c1-1389-4acd-a500-bd1250d50270" providerId="ADAL" clId="{4CF98182-9F0C-4E83-8F59-67D561966CFE}" dt="2023-08-23T18:40:09.604" v="2940" actId="1035"/>
          <ac:spMkLst>
            <pc:docMk/>
            <pc:sldMk cId="2506269953" sldId="265"/>
            <ac:spMk id="7" creationId="{FC23870A-EBBC-DDF4-3B58-1407ECD286AF}"/>
          </ac:spMkLst>
        </pc:spChg>
        <pc:spChg chg="add mod">
          <ac:chgData name="Freja Lindgren Facius" userId="929b42c1-1389-4acd-a500-bd1250d50270" providerId="ADAL" clId="{4CF98182-9F0C-4E83-8F59-67D561966CFE}" dt="2023-09-04T07:45:43.767" v="6231" actId="20577"/>
          <ac:spMkLst>
            <pc:docMk/>
            <pc:sldMk cId="2506269953" sldId="265"/>
            <ac:spMk id="8" creationId="{336F9DAA-23D3-F5BF-36D4-B61DDD989AEB}"/>
          </ac:spMkLst>
        </pc:spChg>
        <pc:spChg chg="add mod">
          <ac:chgData name="Freja Lindgren Facius" userId="929b42c1-1389-4acd-a500-bd1250d50270" providerId="ADAL" clId="{4CF98182-9F0C-4E83-8F59-67D561966CFE}" dt="2023-08-23T18:40:01.949" v="2925" actId="1036"/>
          <ac:spMkLst>
            <pc:docMk/>
            <pc:sldMk cId="2506269953" sldId="265"/>
            <ac:spMk id="12" creationId="{3ABBB37A-438B-5D20-5860-BDEB3BDC9D41}"/>
          </ac:spMkLst>
        </pc:spChg>
        <pc:spChg chg="add mod">
          <ac:chgData name="Freja Lindgren Facius" userId="929b42c1-1389-4acd-a500-bd1250d50270" providerId="ADAL" clId="{4CF98182-9F0C-4E83-8F59-67D561966CFE}" dt="2023-08-23T18:40:01.949" v="2925" actId="1036"/>
          <ac:spMkLst>
            <pc:docMk/>
            <pc:sldMk cId="2506269953" sldId="265"/>
            <ac:spMk id="13" creationId="{CE0FA70B-74C6-82F7-D956-6FA81C2281C8}"/>
          </ac:spMkLst>
        </pc:spChg>
        <pc:spChg chg="add mod">
          <ac:chgData name="Freja Lindgren Facius" userId="929b42c1-1389-4acd-a500-bd1250d50270" providerId="ADAL" clId="{4CF98182-9F0C-4E83-8F59-67D561966CFE}" dt="2023-08-23T18:40:01.949" v="2925" actId="1036"/>
          <ac:spMkLst>
            <pc:docMk/>
            <pc:sldMk cId="2506269953" sldId="265"/>
            <ac:spMk id="14" creationId="{A0F69C79-053A-BE89-9924-21FA7D4E2922}"/>
          </ac:spMkLst>
        </pc:spChg>
        <pc:spChg chg="add mod">
          <ac:chgData name="Freja Lindgren Facius" userId="929b42c1-1389-4acd-a500-bd1250d50270" providerId="ADAL" clId="{4CF98182-9F0C-4E83-8F59-67D561966CFE}" dt="2023-08-23T18:40:01.949" v="2925" actId="1036"/>
          <ac:spMkLst>
            <pc:docMk/>
            <pc:sldMk cId="2506269953" sldId="265"/>
            <ac:spMk id="15" creationId="{E44165A2-F582-CFDE-324E-EADD8E7D864D}"/>
          </ac:spMkLst>
        </pc:spChg>
        <pc:spChg chg="add mod">
          <ac:chgData name="Freja Lindgren Facius" userId="929b42c1-1389-4acd-a500-bd1250d50270" providerId="ADAL" clId="{4CF98182-9F0C-4E83-8F59-67D561966CFE}" dt="2023-08-23T18:40:01.949" v="2925" actId="1036"/>
          <ac:spMkLst>
            <pc:docMk/>
            <pc:sldMk cId="2506269953" sldId="265"/>
            <ac:spMk id="16" creationId="{9C12760F-5DDC-B64B-A64C-DEBCC79FF655}"/>
          </ac:spMkLst>
        </pc:spChg>
        <pc:spChg chg="add mod">
          <ac:chgData name="Freja Lindgren Facius" userId="929b42c1-1389-4acd-a500-bd1250d50270" providerId="ADAL" clId="{4CF98182-9F0C-4E83-8F59-67D561966CFE}" dt="2023-08-23T18:40:01.949" v="2925" actId="1036"/>
          <ac:spMkLst>
            <pc:docMk/>
            <pc:sldMk cId="2506269953" sldId="265"/>
            <ac:spMk id="21" creationId="{7D8BAC7E-3341-F53C-18EE-60FB7C51C038}"/>
          </ac:spMkLst>
        </pc:spChg>
        <pc:spChg chg="add mod">
          <ac:chgData name="Freja Lindgren Facius" userId="929b42c1-1389-4acd-a500-bd1250d50270" providerId="ADAL" clId="{4CF98182-9F0C-4E83-8F59-67D561966CFE}" dt="2023-08-23T18:40:01.949" v="2925" actId="1036"/>
          <ac:spMkLst>
            <pc:docMk/>
            <pc:sldMk cId="2506269953" sldId="265"/>
            <ac:spMk id="22" creationId="{91CA0E66-CDE8-45C0-F690-EF884D886676}"/>
          </ac:spMkLst>
        </pc:spChg>
        <pc:spChg chg="add mod">
          <ac:chgData name="Freja Lindgren Facius" userId="929b42c1-1389-4acd-a500-bd1250d50270" providerId="ADAL" clId="{4CF98182-9F0C-4E83-8F59-67D561966CFE}" dt="2023-08-23T18:40:01.949" v="2925" actId="1036"/>
          <ac:spMkLst>
            <pc:docMk/>
            <pc:sldMk cId="2506269953" sldId="265"/>
            <ac:spMk id="23" creationId="{24F14D09-A364-3CD5-FF11-083F9C289A71}"/>
          </ac:spMkLst>
        </pc:spChg>
        <pc:spChg chg="add mod">
          <ac:chgData name="Freja Lindgren Facius" userId="929b42c1-1389-4acd-a500-bd1250d50270" providerId="ADAL" clId="{4CF98182-9F0C-4E83-8F59-67D561966CFE}" dt="2023-08-23T18:40:01.949" v="2925" actId="1036"/>
          <ac:spMkLst>
            <pc:docMk/>
            <pc:sldMk cId="2506269953" sldId="265"/>
            <ac:spMk id="42" creationId="{9483BBB2-7602-002F-00F6-AB2E7C43232B}"/>
          </ac:spMkLst>
        </pc:spChg>
        <pc:spChg chg="add mod">
          <ac:chgData name="Freja Lindgren Facius" userId="929b42c1-1389-4acd-a500-bd1250d50270" providerId="ADAL" clId="{4CF98182-9F0C-4E83-8F59-67D561966CFE}" dt="2023-08-23T18:40:01.949" v="2925" actId="1036"/>
          <ac:spMkLst>
            <pc:docMk/>
            <pc:sldMk cId="2506269953" sldId="265"/>
            <ac:spMk id="44" creationId="{777223CB-F6BC-FF30-39C1-D71FA1C103C4}"/>
          </ac:spMkLst>
        </pc:spChg>
        <pc:spChg chg="add mod">
          <ac:chgData name="Freja Lindgren Facius" userId="929b42c1-1389-4acd-a500-bd1250d50270" providerId="ADAL" clId="{4CF98182-9F0C-4E83-8F59-67D561966CFE}" dt="2023-08-23T18:40:01.949" v="2925" actId="1036"/>
          <ac:spMkLst>
            <pc:docMk/>
            <pc:sldMk cId="2506269953" sldId="265"/>
            <ac:spMk id="45" creationId="{537C78B5-509A-3205-70C4-8A043E745FC5}"/>
          </ac:spMkLst>
        </pc:spChg>
        <pc:spChg chg="add mod">
          <ac:chgData name="Freja Lindgren Facius" userId="929b42c1-1389-4acd-a500-bd1250d50270" providerId="ADAL" clId="{4CF98182-9F0C-4E83-8F59-67D561966CFE}" dt="2023-08-23T18:40:42.618" v="2950" actId="1076"/>
          <ac:spMkLst>
            <pc:docMk/>
            <pc:sldMk cId="2506269953" sldId="265"/>
            <ac:spMk id="46" creationId="{97FF857B-B159-7BC8-C9EA-7CCBC1B29A3C}"/>
          </ac:spMkLst>
        </pc:spChg>
        <pc:spChg chg="add mod">
          <ac:chgData name="Freja Lindgren Facius" userId="929b42c1-1389-4acd-a500-bd1250d50270" providerId="ADAL" clId="{4CF98182-9F0C-4E83-8F59-67D561966CFE}" dt="2023-08-23T18:40:53.421" v="2957" actId="1076"/>
          <ac:spMkLst>
            <pc:docMk/>
            <pc:sldMk cId="2506269953" sldId="265"/>
            <ac:spMk id="47" creationId="{7196D4DC-0870-2572-B4DD-F035A91DFE5F}"/>
          </ac:spMkLst>
        </pc:spChg>
        <pc:spChg chg="add mod">
          <ac:chgData name="Freja Lindgren Facius" userId="929b42c1-1389-4acd-a500-bd1250d50270" providerId="ADAL" clId="{4CF98182-9F0C-4E83-8F59-67D561966CFE}" dt="2023-08-23T18:41:03.250" v="2968" actId="1076"/>
          <ac:spMkLst>
            <pc:docMk/>
            <pc:sldMk cId="2506269953" sldId="265"/>
            <ac:spMk id="48" creationId="{A37B0E95-F783-C1C8-2450-F1E6B5AB33CE}"/>
          </ac:spMkLst>
        </pc:spChg>
        <pc:spChg chg="add mod">
          <ac:chgData name="Freja Lindgren Facius" userId="929b42c1-1389-4acd-a500-bd1250d50270" providerId="ADAL" clId="{4CF98182-9F0C-4E83-8F59-67D561966CFE}" dt="2023-08-23T18:41:14.576" v="2978" actId="1076"/>
          <ac:spMkLst>
            <pc:docMk/>
            <pc:sldMk cId="2506269953" sldId="265"/>
            <ac:spMk id="49" creationId="{4811D168-8924-10E1-9323-BAEA14B3C811}"/>
          </ac:spMkLst>
        </pc:spChg>
        <pc:spChg chg="add mod">
          <ac:chgData name="Freja Lindgren Facius" userId="929b42c1-1389-4acd-a500-bd1250d50270" providerId="ADAL" clId="{4CF98182-9F0C-4E83-8F59-67D561966CFE}" dt="2023-08-23T18:41:53.016" v="2993" actId="1076"/>
          <ac:spMkLst>
            <pc:docMk/>
            <pc:sldMk cId="2506269953" sldId="265"/>
            <ac:spMk id="52" creationId="{86EE5574-C2E4-C74A-953B-D3DD37077B9F}"/>
          </ac:spMkLst>
        </pc:spChg>
        <pc:spChg chg="add mod">
          <ac:chgData name="Freja Lindgren Facius" userId="929b42c1-1389-4acd-a500-bd1250d50270" providerId="ADAL" clId="{4CF98182-9F0C-4E83-8F59-67D561966CFE}" dt="2023-08-24T07:29:14.525" v="3028" actId="1582"/>
          <ac:spMkLst>
            <pc:docMk/>
            <pc:sldMk cId="2506269953" sldId="265"/>
            <ac:spMk id="53" creationId="{3A3B50E6-BE15-16E1-D508-CB37035E4661}"/>
          </ac:spMkLst>
        </pc:spChg>
        <pc:spChg chg="add mod">
          <ac:chgData name="Freja Lindgren Facius" userId="929b42c1-1389-4acd-a500-bd1250d50270" providerId="ADAL" clId="{4CF98182-9F0C-4E83-8F59-67D561966CFE}" dt="2023-08-24T07:29:46.392" v="3042" actId="1076"/>
          <ac:spMkLst>
            <pc:docMk/>
            <pc:sldMk cId="2506269953" sldId="265"/>
            <ac:spMk id="54" creationId="{66413D2E-366E-7EA8-8A5E-51B1BBA2D85D}"/>
          </ac:spMkLst>
        </pc:spChg>
        <pc:cxnChg chg="add mod">
          <ac:chgData name="Freja Lindgren Facius" userId="929b42c1-1389-4acd-a500-bd1250d50270" providerId="ADAL" clId="{4CF98182-9F0C-4E83-8F59-67D561966CFE}" dt="2023-08-23T18:40:01.949" v="2925" actId="1036"/>
          <ac:cxnSpMkLst>
            <pc:docMk/>
            <pc:sldMk cId="2506269953" sldId="265"/>
            <ac:cxnSpMk id="9" creationId="{A317E79C-1ADF-A04A-3286-5EE3CC2659F3}"/>
          </ac:cxnSpMkLst>
        </pc:cxnChg>
        <pc:cxnChg chg="add mod">
          <ac:chgData name="Freja Lindgren Facius" userId="929b42c1-1389-4acd-a500-bd1250d50270" providerId="ADAL" clId="{4CF98182-9F0C-4E83-8F59-67D561966CFE}" dt="2023-08-23T18:40:01.949" v="2925" actId="1036"/>
          <ac:cxnSpMkLst>
            <pc:docMk/>
            <pc:sldMk cId="2506269953" sldId="265"/>
            <ac:cxnSpMk id="18" creationId="{4273C287-464E-6D85-A9E6-C8E527F0BB6C}"/>
          </ac:cxnSpMkLst>
        </pc:cxnChg>
        <pc:cxnChg chg="add mod">
          <ac:chgData name="Freja Lindgren Facius" userId="929b42c1-1389-4acd-a500-bd1250d50270" providerId="ADAL" clId="{4CF98182-9F0C-4E83-8F59-67D561966CFE}" dt="2023-08-23T18:40:01.949" v="2925" actId="1036"/>
          <ac:cxnSpMkLst>
            <pc:docMk/>
            <pc:sldMk cId="2506269953" sldId="265"/>
            <ac:cxnSpMk id="19" creationId="{E13B9529-D50E-4182-772A-961FD43928C2}"/>
          </ac:cxnSpMkLst>
        </pc:cxnChg>
        <pc:cxnChg chg="add mod">
          <ac:chgData name="Freja Lindgren Facius" userId="929b42c1-1389-4acd-a500-bd1250d50270" providerId="ADAL" clId="{4CF98182-9F0C-4E83-8F59-67D561966CFE}" dt="2023-08-23T18:40:01.949" v="2925" actId="1036"/>
          <ac:cxnSpMkLst>
            <pc:docMk/>
            <pc:sldMk cId="2506269953" sldId="265"/>
            <ac:cxnSpMk id="25" creationId="{3592610A-7190-0066-4A40-B8E0694E6F30}"/>
          </ac:cxnSpMkLst>
        </pc:cxnChg>
        <pc:cxnChg chg="add mod">
          <ac:chgData name="Freja Lindgren Facius" userId="929b42c1-1389-4acd-a500-bd1250d50270" providerId="ADAL" clId="{4CF98182-9F0C-4E83-8F59-67D561966CFE}" dt="2023-08-23T18:40:01.949" v="2925" actId="1036"/>
          <ac:cxnSpMkLst>
            <pc:docMk/>
            <pc:sldMk cId="2506269953" sldId="265"/>
            <ac:cxnSpMk id="26" creationId="{3CABA737-BFAD-BAE4-F285-5B129123BB54}"/>
          </ac:cxnSpMkLst>
        </pc:cxnChg>
        <pc:cxnChg chg="add mod">
          <ac:chgData name="Freja Lindgren Facius" userId="929b42c1-1389-4acd-a500-bd1250d50270" providerId="ADAL" clId="{4CF98182-9F0C-4E83-8F59-67D561966CFE}" dt="2023-08-23T18:40:01.949" v="2925" actId="1036"/>
          <ac:cxnSpMkLst>
            <pc:docMk/>
            <pc:sldMk cId="2506269953" sldId="265"/>
            <ac:cxnSpMk id="27" creationId="{9EA62B83-C99E-CF6E-5075-48CAD1B9996D}"/>
          </ac:cxnSpMkLst>
        </pc:cxnChg>
        <pc:cxnChg chg="add mod">
          <ac:chgData name="Freja Lindgren Facius" userId="929b42c1-1389-4acd-a500-bd1250d50270" providerId="ADAL" clId="{4CF98182-9F0C-4E83-8F59-67D561966CFE}" dt="2023-08-23T18:40:01.949" v="2925" actId="1036"/>
          <ac:cxnSpMkLst>
            <pc:docMk/>
            <pc:sldMk cId="2506269953" sldId="265"/>
            <ac:cxnSpMk id="30" creationId="{81A3F1F4-5D07-4162-BEB0-9939B1E251E7}"/>
          </ac:cxnSpMkLst>
        </pc:cxnChg>
        <pc:cxnChg chg="add del mod">
          <ac:chgData name="Freja Lindgren Facius" userId="929b42c1-1389-4acd-a500-bd1250d50270" providerId="ADAL" clId="{4CF98182-9F0C-4E83-8F59-67D561966CFE}" dt="2023-08-23T18:00:31.005" v="1311" actId="478"/>
          <ac:cxnSpMkLst>
            <pc:docMk/>
            <pc:sldMk cId="2506269953" sldId="265"/>
            <ac:cxnSpMk id="43" creationId="{9629ECBB-5CAC-A261-1591-168D5779A01F}"/>
          </ac:cxnSpMkLst>
        </pc:cxnChg>
        <pc:cxnChg chg="add mod">
          <ac:chgData name="Freja Lindgren Facius" userId="929b42c1-1389-4acd-a500-bd1250d50270" providerId="ADAL" clId="{4CF98182-9F0C-4E83-8F59-67D561966CFE}" dt="2023-08-24T07:29:19.941" v="3029" actId="1582"/>
          <ac:cxnSpMkLst>
            <pc:docMk/>
            <pc:sldMk cId="2506269953" sldId="265"/>
            <ac:cxnSpMk id="51" creationId="{78546C41-FA43-FD87-BCAA-22C62D9B7322}"/>
          </ac:cxnSpMkLst>
        </pc:cxnChg>
      </pc:sldChg>
      <pc:sldChg chg="add del">
        <pc:chgData name="Freja Lindgren Facius" userId="929b42c1-1389-4acd-a500-bd1250d50270" providerId="ADAL" clId="{4CF98182-9F0C-4E83-8F59-67D561966CFE}" dt="2023-08-23T18:34:24.709" v="2158" actId="47"/>
        <pc:sldMkLst>
          <pc:docMk/>
          <pc:sldMk cId="3981655461" sldId="266"/>
        </pc:sldMkLst>
      </pc:sldChg>
      <pc:sldChg chg="modSp new del mod">
        <pc:chgData name="Freja Lindgren Facius" userId="929b42c1-1389-4acd-a500-bd1250d50270" providerId="ADAL" clId="{4CF98182-9F0C-4E83-8F59-67D561966CFE}" dt="2023-08-23T18:13:00.081" v="1622" actId="47"/>
        <pc:sldMkLst>
          <pc:docMk/>
          <pc:sldMk cId="2931133794" sldId="267"/>
        </pc:sldMkLst>
        <pc:spChg chg="mod">
          <ac:chgData name="Freja Lindgren Facius" userId="929b42c1-1389-4acd-a500-bd1250d50270" providerId="ADAL" clId="{4CF98182-9F0C-4E83-8F59-67D561966CFE}" dt="2023-08-23T18:04:16.051" v="1339" actId="20577"/>
          <ac:spMkLst>
            <pc:docMk/>
            <pc:sldMk cId="2931133794" sldId="267"/>
            <ac:spMk id="2" creationId="{3EA489BF-D8B7-F0C3-08E9-C712D1A78167}"/>
          </ac:spMkLst>
        </pc:spChg>
      </pc:sldChg>
      <pc:sldChg chg="modSp new del mod">
        <pc:chgData name="Freja Lindgren Facius" userId="929b42c1-1389-4acd-a500-bd1250d50270" providerId="ADAL" clId="{4CF98182-9F0C-4E83-8F59-67D561966CFE}" dt="2023-08-28T07:25:27.428" v="3854" actId="47"/>
        <pc:sldMkLst>
          <pc:docMk/>
          <pc:sldMk cId="3244115418" sldId="268"/>
        </pc:sldMkLst>
        <pc:spChg chg="mod">
          <ac:chgData name="Freja Lindgren Facius" userId="929b42c1-1389-4acd-a500-bd1250d50270" providerId="ADAL" clId="{4CF98182-9F0C-4E83-8F59-67D561966CFE}" dt="2023-08-23T18:17:57.857" v="1735" actId="404"/>
          <ac:spMkLst>
            <pc:docMk/>
            <pc:sldMk cId="3244115418" sldId="268"/>
            <ac:spMk id="2" creationId="{BB1E3E58-EE0D-E727-EB0D-466740A5E6C8}"/>
          </ac:spMkLst>
        </pc:spChg>
        <pc:spChg chg="mod">
          <ac:chgData name="Freja Lindgren Facius" userId="929b42c1-1389-4acd-a500-bd1250d50270" providerId="ADAL" clId="{4CF98182-9F0C-4E83-8F59-67D561966CFE}" dt="2023-08-23T18:17:22.913" v="1705" actId="27636"/>
          <ac:spMkLst>
            <pc:docMk/>
            <pc:sldMk cId="3244115418" sldId="268"/>
            <ac:spMk id="3" creationId="{5547F856-F66B-4A70-9DFC-5F2BC0F654BB}"/>
          </ac:spMkLst>
        </pc:spChg>
      </pc:sldChg>
      <pc:sldChg chg="modSp new mod ord modAnim">
        <pc:chgData name="Freja Lindgren Facius" userId="929b42c1-1389-4acd-a500-bd1250d50270" providerId="ADAL" clId="{4CF98182-9F0C-4E83-8F59-67D561966CFE}" dt="2023-09-06T11:27:10.079" v="6436"/>
        <pc:sldMkLst>
          <pc:docMk/>
          <pc:sldMk cId="2730417451" sldId="269"/>
        </pc:sldMkLst>
        <pc:spChg chg="mod">
          <ac:chgData name="Freja Lindgren Facius" userId="929b42c1-1389-4acd-a500-bd1250d50270" providerId="ADAL" clId="{4CF98182-9F0C-4E83-8F59-67D561966CFE}" dt="2023-08-23T18:13:04.785" v="1623" actId="20577"/>
          <ac:spMkLst>
            <pc:docMk/>
            <pc:sldMk cId="2730417451" sldId="269"/>
            <ac:spMk id="2" creationId="{2908FF4A-6A96-87D2-D5ED-262D0BEE98F9}"/>
          </ac:spMkLst>
        </pc:spChg>
        <pc:spChg chg="mod">
          <ac:chgData name="Freja Lindgren Facius" userId="929b42c1-1389-4acd-a500-bd1250d50270" providerId="ADAL" clId="{4CF98182-9F0C-4E83-8F59-67D561966CFE}" dt="2023-09-06T11:12:51.194" v="6426" actId="20577"/>
          <ac:spMkLst>
            <pc:docMk/>
            <pc:sldMk cId="2730417451" sldId="269"/>
            <ac:spMk id="3" creationId="{481C3CB5-7DF6-30C2-F16A-D4BDC8387353}"/>
          </ac:spMkLst>
        </pc:spChg>
      </pc:sldChg>
      <pc:sldChg chg="modSp new del mod">
        <pc:chgData name="Freja Lindgren Facius" userId="929b42c1-1389-4acd-a500-bd1250d50270" providerId="ADAL" clId="{4CF98182-9F0C-4E83-8F59-67D561966CFE}" dt="2023-08-28T07:25:28.350" v="3855" actId="47"/>
        <pc:sldMkLst>
          <pc:docMk/>
          <pc:sldMk cId="359768447" sldId="270"/>
        </pc:sldMkLst>
        <pc:spChg chg="mod">
          <ac:chgData name="Freja Lindgren Facius" userId="929b42c1-1389-4acd-a500-bd1250d50270" providerId="ADAL" clId="{4CF98182-9F0C-4E83-8F59-67D561966CFE}" dt="2023-08-23T18:20:44.822" v="1788" actId="403"/>
          <ac:spMkLst>
            <pc:docMk/>
            <pc:sldMk cId="359768447" sldId="270"/>
            <ac:spMk id="2" creationId="{04728804-EC85-91F6-9262-726A8554A66C}"/>
          </ac:spMkLst>
        </pc:spChg>
        <pc:spChg chg="mod">
          <ac:chgData name="Freja Lindgren Facius" userId="929b42c1-1389-4acd-a500-bd1250d50270" providerId="ADAL" clId="{4CF98182-9F0C-4E83-8F59-67D561966CFE}" dt="2023-08-23T18:20:00.707" v="1748" actId="403"/>
          <ac:spMkLst>
            <pc:docMk/>
            <pc:sldMk cId="359768447" sldId="270"/>
            <ac:spMk id="3" creationId="{BE4A47FC-CF1F-B2C4-3CD3-F5AD9F9926FB}"/>
          </ac:spMkLst>
        </pc:spChg>
      </pc:sldChg>
      <pc:sldChg chg="add del ord">
        <pc:chgData name="Freja Lindgren Facius" userId="929b42c1-1389-4acd-a500-bd1250d50270" providerId="ADAL" clId="{4CF98182-9F0C-4E83-8F59-67D561966CFE}" dt="2023-08-24T10:26:54.305" v="3043" actId="2696"/>
        <pc:sldMkLst>
          <pc:docMk/>
          <pc:sldMk cId="1841042060" sldId="271"/>
        </pc:sldMkLst>
      </pc:sldChg>
      <pc:sldChg chg="new del">
        <pc:chgData name="Freja Lindgren Facius" userId="929b42c1-1389-4acd-a500-bd1250d50270" providerId="ADAL" clId="{4CF98182-9F0C-4E83-8F59-67D561966CFE}" dt="2023-08-23T18:34:29.950" v="2160" actId="47"/>
        <pc:sldMkLst>
          <pc:docMk/>
          <pc:sldMk cId="3624983940" sldId="271"/>
        </pc:sldMkLst>
      </pc:sldChg>
      <pc:sldChg chg="add del">
        <pc:chgData name="Freja Lindgren Facius" userId="929b42c1-1389-4acd-a500-bd1250d50270" providerId="ADAL" clId="{4CF98182-9F0C-4E83-8F59-67D561966CFE}" dt="2023-08-23T18:38:56.154" v="2881" actId="47"/>
        <pc:sldMkLst>
          <pc:docMk/>
          <pc:sldMk cId="12047865" sldId="272"/>
        </pc:sldMkLst>
      </pc:sldChg>
      <pc:sldChg chg="add del ord">
        <pc:chgData name="Freja Lindgren Facius" userId="929b42c1-1389-4acd-a500-bd1250d50270" providerId="ADAL" clId="{4CF98182-9F0C-4E83-8F59-67D561966CFE}" dt="2023-08-23T18:39:01.777" v="2885" actId="47"/>
        <pc:sldMkLst>
          <pc:docMk/>
          <pc:sldMk cId="3411882627" sldId="272"/>
        </pc:sldMkLst>
      </pc:sldChg>
      <pc:sldChg chg="add del">
        <pc:chgData name="Freja Lindgren Facius" userId="929b42c1-1389-4acd-a500-bd1250d50270" providerId="ADAL" clId="{4CF98182-9F0C-4E83-8F59-67D561966CFE}" dt="2023-08-28T07:25:47.764" v="3858" actId="47"/>
        <pc:sldMkLst>
          <pc:docMk/>
          <pc:sldMk cId="3926914185" sldId="272"/>
        </pc:sldMkLst>
      </pc:sldChg>
      <pc:sldChg chg="addSp modSp new mod modAnim modNotesTx">
        <pc:chgData name="Freja Lindgren Facius" userId="929b42c1-1389-4acd-a500-bd1250d50270" providerId="ADAL" clId="{4CF98182-9F0C-4E83-8F59-67D561966CFE}" dt="2023-08-29T09:21:31.642" v="6059" actId="20577"/>
        <pc:sldMkLst>
          <pc:docMk/>
          <pc:sldMk cId="1285626079" sldId="273"/>
        </pc:sldMkLst>
        <pc:spChg chg="mod">
          <ac:chgData name="Freja Lindgren Facius" userId="929b42c1-1389-4acd-a500-bd1250d50270" providerId="ADAL" clId="{4CF98182-9F0C-4E83-8F59-67D561966CFE}" dt="2023-08-25T10:44:37.062" v="3731" actId="20577"/>
          <ac:spMkLst>
            <pc:docMk/>
            <pc:sldMk cId="1285626079" sldId="273"/>
            <ac:spMk id="2" creationId="{5859DA90-4B91-99D3-223F-13AD6688CB5A}"/>
          </ac:spMkLst>
        </pc:spChg>
        <pc:picChg chg="add mod">
          <ac:chgData name="Freja Lindgren Facius" userId="929b42c1-1389-4acd-a500-bd1250d50270" providerId="ADAL" clId="{4CF98182-9F0C-4E83-8F59-67D561966CFE}" dt="2023-08-25T10:44:54.945" v="3734" actId="14100"/>
          <ac:picMkLst>
            <pc:docMk/>
            <pc:sldMk cId="1285626079" sldId="273"/>
            <ac:picMk id="2050" creationId="{53FCA980-A148-7761-A218-D0A978BB6617}"/>
          </ac:picMkLst>
        </pc:picChg>
        <pc:picChg chg="add mod">
          <ac:chgData name="Freja Lindgren Facius" userId="929b42c1-1389-4acd-a500-bd1250d50270" providerId="ADAL" clId="{4CF98182-9F0C-4E83-8F59-67D561966CFE}" dt="2023-08-25T10:45:15.518" v="3738" actId="1076"/>
          <ac:picMkLst>
            <pc:docMk/>
            <pc:sldMk cId="1285626079" sldId="273"/>
            <ac:picMk id="2052" creationId="{EB1DCBC5-82F1-FCB4-E717-D3B183D8510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54F27C-3E9C-45E1-8601-0315F3E901B1}" type="datetimeFigureOut">
              <a:rPr lang="da-DK" smtClean="0"/>
              <a:t>14-09-2023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CA7FD-7A59-40B6-82CE-852880FDDFC0}" type="slidenum">
              <a:rPr lang="da-DK" smtClean="0"/>
              <a:t>‹nr.›</a:t>
            </a:fld>
            <a:endParaRPr lang="da-DK"/>
          </a:p>
        </p:txBody>
      </p:sp>
    </p:spTree>
    <p:extLst>
      <p:ext uri="{BB962C8B-B14F-4D97-AF65-F5344CB8AC3E}">
        <p14:creationId xmlns:p14="http://schemas.microsoft.com/office/powerpoint/2010/main" val="128334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får at vide, i </a:t>
            </a:r>
            <a:r>
              <a:rPr lang="da-DK" dirty="0" err="1"/>
              <a:t>prooimionet</a:t>
            </a:r>
            <a:r>
              <a:rPr lang="da-DK" dirty="0"/>
              <a:t>, at Iliaden handler om Achilleus’ vrede. Men hvad ledte op til den? Agamemnon, den græske hærfører, har taget en pige som gave, der er datter af Apollons bønpræst Chryses. Chryses beder om at få sin datter tilbage, og får et NEJ af Agamemnon. </a:t>
            </a:r>
            <a:r>
              <a:rPr lang="da-DK"/>
              <a:t>Chryses </a:t>
            </a:r>
            <a:r>
              <a:rPr lang="da-DK" dirty="0"/>
              <a:t>beder derfor Apollon om at skabe problemer for grækerne </a:t>
            </a:r>
            <a:r>
              <a:rPr lang="da-DK" dirty="0">
                <a:sym typeface="Wingdings" panose="05000000000000000000" pitchFamily="2" charset="2"/>
              </a:rPr>
              <a:t> Apollon skyder pestpile ned over den græske lejr</a:t>
            </a:r>
            <a:endParaRPr lang="da-DK" dirty="0"/>
          </a:p>
        </p:txBody>
      </p:sp>
      <p:sp>
        <p:nvSpPr>
          <p:cNvPr id="4" name="Pladsholder til slidenummer 3"/>
          <p:cNvSpPr>
            <a:spLocks noGrp="1"/>
          </p:cNvSpPr>
          <p:nvPr>
            <p:ph type="sldNum" sz="quarter" idx="5"/>
          </p:nvPr>
        </p:nvSpPr>
        <p:spPr/>
        <p:txBody>
          <a:bodyPr/>
          <a:lstStyle/>
          <a:p>
            <a:fld id="{21CCA7FD-7A59-40B6-82CE-852880FDDFC0}" type="slidenum">
              <a:rPr lang="da-DK" smtClean="0"/>
              <a:t>5</a:t>
            </a:fld>
            <a:endParaRPr lang="da-DK"/>
          </a:p>
        </p:txBody>
      </p:sp>
    </p:spTree>
    <p:extLst>
      <p:ext uri="{BB962C8B-B14F-4D97-AF65-F5344CB8AC3E}">
        <p14:creationId xmlns:p14="http://schemas.microsoft.com/office/powerpoint/2010/main" val="2382171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Efter 10 dage beslutter Achilleus, at grækerne må finde ud af, hvorfor Apollon er sur på dem, så de kan berolige ham igen. Han beder spåmanden </a:t>
            </a:r>
            <a:r>
              <a:rPr lang="da-DK" dirty="0" err="1"/>
              <a:t>Kalchas</a:t>
            </a:r>
            <a:r>
              <a:rPr lang="da-DK" dirty="0"/>
              <a:t> om råd, da han er kendt for at tyde guderne. </a:t>
            </a:r>
            <a:r>
              <a:rPr lang="da-DK" dirty="0" err="1"/>
              <a:t>Kalchas</a:t>
            </a:r>
            <a:r>
              <a:rPr lang="da-DK" dirty="0"/>
              <a:t> derimod er tøvende, da han ved, det er Agamemnons skyld, og dette udsagn vil for Agamemnon føles som et angreb på hans ære og også </a:t>
            </a:r>
            <a:r>
              <a:rPr lang="da-DK" dirty="0" err="1"/>
              <a:t>areté</a:t>
            </a:r>
            <a:r>
              <a:rPr lang="da-DK" dirty="0"/>
              <a:t> =&gt; som hærfører og konge skal han gerne have sit folks bedste interesse i mente (det er en del af hans </a:t>
            </a:r>
            <a:r>
              <a:rPr lang="da-DK" dirty="0" err="1"/>
              <a:t>areté</a:t>
            </a:r>
            <a:r>
              <a:rPr lang="da-DK" dirty="0"/>
              <a:t> som leder). </a:t>
            </a:r>
          </a:p>
        </p:txBody>
      </p:sp>
      <p:sp>
        <p:nvSpPr>
          <p:cNvPr id="4" name="Pladsholder til slidenummer 3"/>
          <p:cNvSpPr>
            <a:spLocks noGrp="1"/>
          </p:cNvSpPr>
          <p:nvPr>
            <p:ph type="sldNum" sz="quarter" idx="5"/>
          </p:nvPr>
        </p:nvSpPr>
        <p:spPr/>
        <p:txBody>
          <a:bodyPr/>
          <a:lstStyle/>
          <a:p>
            <a:fld id="{21CCA7FD-7A59-40B6-82CE-852880FDDFC0}" type="slidenum">
              <a:rPr lang="da-DK" smtClean="0"/>
              <a:t>6</a:t>
            </a:fld>
            <a:endParaRPr lang="da-DK"/>
          </a:p>
        </p:txBody>
      </p:sp>
    </p:spTree>
    <p:extLst>
      <p:ext uri="{BB962C8B-B14F-4D97-AF65-F5344CB8AC3E}">
        <p14:creationId xmlns:p14="http://schemas.microsoft.com/office/powerpoint/2010/main" val="3316305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Agamemnon bliver rasende over at få at vide, han er skyld i pesten – men han accepterer dog at sende </a:t>
            </a:r>
            <a:r>
              <a:rPr lang="da-DK" dirty="0" err="1"/>
              <a:t>Chryseïs</a:t>
            </a:r>
            <a:r>
              <a:rPr lang="da-DK" dirty="0"/>
              <a:t> tilbage. Dog kun hvis han får en anden tilsvarende gave med det samme. Achilleus siger, dette ikke er muligt lige nu, men måske senere, og Agamemnon er dybt fornærmet. Han synes ikke, det er fair, at han som konge/hærfører skal stå uden belønning.</a:t>
            </a:r>
          </a:p>
        </p:txBody>
      </p:sp>
      <p:sp>
        <p:nvSpPr>
          <p:cNvPr id="4" name="Pladsholder til slidenummer 3"/>
          <p:cNvSpPr>
            <a:spLocks noGrp="1"/>
          </p:cNvSpPr>
          <p:nvPr>
            <p:ph type="sldNum" sz="quarter" idx="5"/>
          </p:nvPr>
        </p:nvSpPr>
        <p:spPr/>
        <p:txBody>
          <a:bodyPr/>
          <a:lstStyle/>
          <a:p>
            <a:fld id="{21CCA7FD-7A59-40B6-82CE-852880FDDFC0}" type="slidenum">
              <a:rPr lang="da-DK" smtClean="0"/>
              <a:t>7</a:t>
            </a:fld>
            <a:endParaRPr lang="da-DK"/>
          </a:p>
        </p:txBody>
      </p:sp>
    </p:spTree>
    <p:extLst>
      <p:ext uri="{BB962C8B-B14F-4D97-AF65-F5344CB8AC3E}">
        <p14:creationId xmlns:p14="http://schemas.microsoft.com/office/powerpoint/2010/main" val="2303438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Achilleus væmmes ved Agamemnons grådighed, når det græske folk har fulgt ham i denne krig, der egentlig mest er for hans egen (og hans brors) ære, og truer først med at tage hjem. Agamemnon svarer ved at sige, at han glædeligt vil opgive </a:t>
            </a:r>
            <a:r>
              <a:rPr lang="da-DK" dirty="0" err="1"/>
              <a:t>Chryseïs</a:t>
            </a:r>
            <a:r>
              <a:rPr lang="da-DK" dirty="0"/>
              <a:t>, men vil hævde sin autoritet over Achilleus ved i stedet at tage hans krigsbytte </a:t>
            </a:r>
            <a:r>
              <a:rPr lang="da-DK" dirty="0" err="1"/>
              <a:t>Brieïs</a:t>
            </a:r>
            <a:r>
              <a:rPr lang="da-DK" dirty="0"/>
              <a:t> fra ham. </a:t>
            </a:r>
          </a:p>
          <a:p>
            <a:endParaRPr lang="da-DK" dirty="0"/>
          </a:p>
        </p:txBody>
      </p:sp>
      <p:sp>
        <p:nvSpPr>
          <p:cNvPr id="4" name="Pladsholder til slidenummer 3"/>
          <p:cNvSpPr>
            <a:spLocks noGrp="1"/>
          </p:cNvSpPr>
          <p:nvPr>
            <p:ph type="sldNum" sz="quarter" idx="5"/>
          </p:nvPr>
        </p:nvSpPr>
        <p:spPr/>
        <p:txBody>
          <a:bodyPr/>
          <a:lstStyle/>
          <a:p>
            <a:fld id="{21CCA7FD-7A59-40B6-82CE-852880FDDFC0}" type="slidenum">
              <a:rPr lang="da-DK" smtClean="0"/>
              <a:t>8</a:t>
            </a:fld>
            <a:endParaRPr lang="da-DK"/>
          </a:p>
        </p:txBody>
      </p:sp>
    </p:spTree>
    <p:extLst>
      <p:ext uri="{BB962C8B-B14F-4D97-AF65-F5344CB8AC3E}">
        <p14:creationId xmlns:p14="http://schemas.microsoft.com/office/powerpoint/2010/main" val="3165849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Achilleus bliver rasende over at få taget sit krigsbytte fra sig, og overvejer kort om han skal dræbe Agamemnon på stedet. Athene viser sig så for Achilleus for at forhindre dette. Hun siger, at han i stedet for sit sværd må nøjes med sine ord for at såre Agamemnon. Achilleus fornærmer derpå Agamemnon, sætter spørgsmålstegn ved hans mod og dermed hans </a:t>
            </a:r>
            <a:r>
              <a:rPr lang="da-DK" dirty="0" err="1"/>
              <a:t>timé</a:t>
            </a:r>
            <a:r>
              <a:rPr lang="da-DK" dirty="0"/>
              <a:t>, </a:t>
            </a:r>
            <a:r>
              <a:rPr lang="da-DK" dirty="0" err="1"/>
              <a:t>kléos</a:t>
            </a:r>
            <a:r>
              <a:rPr lang="da-DK" dirty="0"/>
              <a:t>, og </a:t>
            </a:r>
            <a:r>
              <a:rPr lang="da-DK" dirty="0" err="1"/>
              <a:t>areté</a:t>
            </a:r>
            <a:r>
              <a:rPr lang="da-DK" dirty="0"/>
              <a:t>. Bagefter beslutter han sig for at trække sig for krigen, fordi han nægter at tjene en mand som Agamemnon. </a:t>
            </a:r>
          </a:p>
        </p:txBody>
      </p:sp>
      <p:sp>
        <p:nvSpPr>
          <p:cNvPr id="4" name="Pladsholder til slidenummer 3"/>
          <p:cNvSpPr>
            <a:spLocks noGrp="1"/>
          </p:cNvSpPr>
          <p:nvPr>
            <p:ph type="sldNum" sz="quarter" idx="5"/>
          </p:nvPr>
        </p:nvSpPr>
        <p:spPr/>
        <p:txBody>
          <a:bodyPr/>
          <a:lstStyle/>
          <a:p>
            <a:fld id="{21CCA7FD-7A59-40B6-82CE-852880FDDFC0}" type="slidenum">
              <a:rPr lang="da-DK" smtClean="0"/>
              <a:t>9</a:t>
            </a:fld>
            <a:endParaRPr lang="da-DK"/>
          </a:p>
        </p:txBody>
      </p:sp>
    </p:spTree>
    <p:extLst>
      <p:ext uri="{BB962C8B-B14F-4D97-AF65-F5344CB8AC3E}">
        <p14:creationId xmlns:p14="http://schemas.microsoft.com/office/powerpoint/2010/main" val="3866147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Agamemnon gør sin trussel til realitet, og tager Achilleus’ krigsbytte </a:t>
            </a:r>
            <a:r>
              <a:rPr lang="da-DK" dirty="0" err="1"/>
              <a:t>Briseïs</a:t>
            </a:r>
            <a:r>
              <a:rPr lang="da-DK" dirty="0"/>
              <a:t> fra ham. Achilleus bliver ked af det og vred, og beder sin mor, havgudinden Thetis, om hjælp. Fordi hans ære er blevet krænket, beder han sin mor om at gå til Zeus og bede ham holde med Trojanerne. På den måde vil grækerne komme i problemer, og da vil de se, hvor vigtig Achilleus er for krigen, og hvorfor Agamemnon skulle have æret ham ordentligt. Hvis grækerne taber krigen vil Achilleus både opnår </a:t>
            </a:r>
            <a:r>
              <a:rPr lang="da-DK" dirty="0" err="1"/>
              <a:t>timé</a:t>
            </a:r>
            <a:r>
              <a:rPr lang="da-DK" dirty="0"/>
              <a:t>, da hans vigtighed bliver fremhævet, og Agamemnons </a:t>
            </a:r>
            <a:r>
              <a:rPr lang="da-DK" dirty="0" err="1"/>
              <a:t>timé</a:t>
            </a:r>
            <a:r>
              <a:rPr lang="da-DK" dirty="0"/>
              <a:t> og </a:t>
            </a:r>
            <a:r>
              <a:rPr lang="da-DK" dirty="0" err="1"/>
              <a:t>kléos</a:t>
            </a:r>
            <a:r>
              <a:rPr lang="da-DK" dirty="0"/>
              <a:t> vil blive besudlet, da hans folk vil se, at han handlede dårligt i sin behandling af Achilleus. Thetis – Achilleus’ mor – siger ja til at bede Zeus om hjælp. (i mellemtiden bliver </a:t>
            </a:r>
            <a:r>
              <a:rPr lang="da-DK" dirty="0" err="1"/>
              <a:t>Chryseïs</a:t>
            </a:r>
            <a:r>
              <a:rPr lang="da-DK" dirty="0"/>
              <a:t> leveret tilbage, og Chryses beder Apollon om at skåne grækerne for pesten – intet meme her, det er kedeligt, de fester for Apollon i lang tid). Thetis tager til Zeus og beder ham hjælpe hendes søn Achilleus ved at støtte Trojanerne, og hun er meget stædig i sin sag. </a:t>
            </a:r>
          </a:p>
        </p:txBody>
      </p:sp>
      <p:sp>
        <p:nvSpPr>
          <p:cNvPr id="4" name="Pladsholder til slidenummer 3"/>
          <p:cNvSpPr>
            <a:spLocks noGrp="1"/>
          </p:cNvSpPr>
          <p:nvPr>
            <p:ph type="sldNum" sz="quarter" idx="5"/>
          </p:nvPr>
        </p:nvSpPr>
        <p:spPr/>
        <p:txBody>
          <a:bodyPr/>
          <a:lstStyle/>
          <a:p>
            <a:fld id="{21CCA7FD-7A59-40B6-82CE-852880FDDFC0}" type="slidenum">
              <a:rPr lang="da-DK" smtClean="0"/>
              <a:t>10</a:t>
            </a:fld>
            <a:endParaRPr lang="da-DK"/>
          </a:p>
        </p:txBody>
      </p:sp>
    </p:spTree>
    <p:extLst>
      <p:ext uri="{BB962C8B-B14F-4D97-AF65-F5344CB8AC3E}">
        <p14:creationId xmlns:p14="http://schemas.microsoft.com/office/powerpoint/2010/main" val="2014742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Zeus er først påpasselig med at sige ja til Thetis, da han ved, dette vil gå mod Heras ønske, men han ender med at sige ja. Han beder Thetis skynde sig ud inden Hera bemærker det – men Hera ved, hvad der sker og konfronterer ham. Siger, at han altid går om ryggen på hende – Zeus svarer vredt, at Hera skal kende sin plads og blande sig uden om. Der er lidt akavet stemning, inden de beslutter at drikke sorgerne væk i nektar! Og de festede hele natten.</a:t>
            </a:r>
          </a:p>
        </p:txBody>
      </p:sp>
      <p:sp>
        <p:nvSpPr>
          <p:cNvPr id="4" name="Pladsholder til slidenummer 3"/>
          <p:cNvSpPr>
            <a:spLocks noGrp="1"/>
          </p:cNvSpPr>
          <p:nvPr>
            <p:ph type="sldNum" sz="quarter" idx="5"/>
          </p:nvPr>
        </p:nvSpPr>
        <p:spPr/>
        <p:txBody>
          <a:bodyPr/>
          <a:lstStyle/>
          <a:p>
            <a:fld id="{21CCA7FD-7A59-40B6-82CE-852880FDDFC0}" type="slidenum">
              <a:rPr lang="da-DK" smtClean="0"/>
              <a:t>11</a:t>
            </a:fld>
            <a:endParaRPr lang="da-DK"/>
          </a:p>
        </p:txBody>
      </p:sp>
    </p:spTree>
    <p:extLst>
      <p:ext uri="{BB962C8B-B14F-4D97-AF65-F5344CB8AC3E}">
        <p14:creationId xmlns:p14="http://schemas.microsoft.com/office/powerpoint/2010/main" val="3757125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4241332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110051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222014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460D43F-A80E-4E2E-B3B5-421714B83A5B}" type="datetimeFigureOut">
              <a:rPr lang="da-DK" smtClean="0"/>
              <a:t>14-09-2023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417562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460D43F-A80E-4E2E-B3B5-421714B83A5B}" type="datetimeFigureOut">
              <a:rPr lang="da-DK" smtClean="0"/>
              <a:t>14-09-2023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29257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460D43F-A80E-4E2E-B3B5-421714B83A5B}" type="datetimeFigureOut">
              <a:rPr lang="da-DK" smtClean="0"/>
              <a:t>14-09-2023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2140155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60D43F-A80E-4E2E-B3B5-421714B83A5B}" type="datetimeFigureOut">
              <a:rPr lang="da-DK" smtClean="0"/>
              <a:t>14-09-2023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397869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a-DK"/>
              <a:t>Klik for at redigere titeltypografien i masteren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460D43F-A80E-4E2E-B3B5-421714B83A5B}" type="datetimeFigureOut">
              <a:rPr lang="da-DK" smtClean="0"/>
              <a:t>14-09-2023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35492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460D43F-A80E-4E2E-B3B5-421714B83A5B}" type="datetimeFigureOut">
              <a:rPr lang="da-DK" smtClean="0"/>
              <a:t>14-09-2023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643581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310594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41093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2195274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64004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911948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435857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460D43F-A80E-4E2E-B3B5-421714B83A5B}" type="datetimeFigureOut">
              <a:rPr lang="da-DK" smtClean="0"/>
              <a:t>14-09-2023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8F11FF2-BFDE-4543-811D-6BF02810AD77}" type="slidenum">
              <a:rPr lang="da-DK" smtClean="0"/>
              <a:t>‹nr.›</a:t>
            </a:fld>
            <a:endParaRPr lang="da-DK"/>
          </a:p>
        </p:txBody>
      </p:sp>
    </p:spTree>
    <p:extLst>
      <p:ext uri="{BB962C8B-B14F-4D97-AF65-F5344CB8AC3E}">
        <p14:creationId xmlns:p14="http://schemas.microsoft.com/office/powerpoint/2010/main" val="1745486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60D43F-A80E-4E2E-B3B5-421714B83A5B}" type="datetimeFigureOut">
              <a:rPr lang="da-DK" smtClean="0"/>
              <a:t>14-09-2023</a:t>
            </a:fld>
            <a:endParaRPr lang="da-DK"/>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18F11FF2-BFDE-4543-811D-6BF02810AD77}" type="slidenum">
              <a:rPr lang="da-DK" smtClean="0"/>
              <a:t>‹nr.›</a:t>
            </a:fld>
            <a:endParaRPr lang="da-DK"/>
          </a:p>
        </p:txBody>
      </p:sp>
    </p:spTree>
    <p:extLst>
      <p:ext uri="{BB962C8B-B14F-4D97-AF65-F5344CB8AC3E}">
        <p14:creationId xmlns:p14="http://schemas.microsoft.com/office/powerpoint/2010/main" val="340229739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423F43-34AC-0E3D-056E-A32651766701}"/>
              </a:ext>
            </a:extLst>
          </p:cNvPr>
          <p:cNvSpPr>
            <a:spLocks noGrp="1"/>
          </p:cNvSpPr>
          <p:nvPr>
            <p:ph type="ctrTitle"/>
          </p:nvPr>
        </p:nvSpPr>
        <p:spPr/>
        <p:txBody>
          <a:bodyPr/>
          <a:lstStyle/>
          <a:p>
            <a:r>
              <a:rPr lang="da-DK" i="1" dirty="0"/>
              <a:t>Iliaden</a:t>
            </a:r>
          </a:p>
        </p:txBody>
      </p:sp>
      <p:sp>
        <p:nvSpPr>
          <p:cNvPr id="3" name="Undertitel 2">
            <a:extLst>
              <a:ext uri="{FF2B5EF4-FFF2-40B4-BE49-F238E27FC236}">
                <a16:creationId xmlns:a16="http://schemas.microsoft.com/office/drawing/2014/main" id="{695A785E-A749-4674-5DE8-C136A13561AF}"/>
              </a:ext>
            </a:extLst>
          </p:cNvPr>
          <p:cNvSpPr>
            <a:spLocks noGrp="1"/>
          </p:cNvSpPr>
          <p:nvPr>
            <p:ph type="subTitle" idx="1"/>
          </p:nvPr>
        </p:nvSpPr>
        <p:spPr/>
        <p:txBody>
          <a:bodyPr/>
          <a:lstStyle/>
          <a:p>
            <a:r>
              <a:rPr lang="da-DK"/>
              <a:t>1. </a:t>
            </a:r>
            <a:r>
              <a:rPr lang="da-DK" dirty="0"/>
              <a:t>sang</a:t>
            </a:r>
          </a:p>
        </p:txBody>
      </p:sp>
      <p:pic>
        <p:nvPicPr>
          <p:cNvPr id="1026" name="Picture 2" descr="Billedforhåndsvisning">
            <a:extLst>
              <a:ext uri="{FF2B5EF4-FFF2-40B4-BE49-F238E27FC236}">
                <a16:creationId xmlns:a16="http://schemas.microsoft.com/office/drawing/2014/main" id="{FDA30D19-2F08-E5DB-182C-42AC6E799F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65"/>
          <a:stretch/>
        </p:blipFill>
        <p:spPr bwMode="auto">
          <a:xfrm>
            <a:off x="2166119" y="2074219"/>
            <a:ext cx="3311542" cy="3953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22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10DC22-AA51-62E2-5286-7EB512E9DC35}"/>
              </a:ext>
            </a:extLst>
          </p:cNvPr>
          <p:cNvSpPr>
            <a:spLocks noGrp="1"/>
          </p:cNvSpPr>
          <p:nvPr>
            <p:ph type="title"/>
          </p:nvPr>
        </p:nvSpPr>
        <p:spPr/>
        <p:txBody>
          <a:bodyPr/>
          <a:lstStyle/>
          <a:p>
            <a:r>
              <a:rPr lang="da-DK" dirty="0"/>
              <a:t>Personer indtil videre</a:t>
            </a:r>
          </a:p>
        </p:txBody>
      </p:sp>
      <p:sp>
        <p:nvSpPr>
          <p:cNvPr id="3" name="Pladsholder til indhold 2">
            <a:extLst>
              <a:ext uri="{FF2B5EF4-FFF2-40B4-BE49-F238E27FC236}">
                <a16:creationId xmlns:a16="http://schemas.microsoft.com/office/drawing/2014/main" id="{81821167-82D1-510D-194C-659654A49370}"/>
              </a:ext>
            </a:extLst>
          </p:cNvPr>
          <p:cNvSpPr>
            <a:spLocks noGrp="1"/>
          </p:cNvSpPr>
          <p:nvPr>
            <p:ph idx="1"/>
          </p:nvPr>
        </p:nvSpPr>
        <p:spPr>
          <a:xfrm>
            <a:off x="677334" y="2049610"/>
            <a:ext cx="4732866" cy="2634458"/>
          </a:xfrm>
        </p:spPr>
        <p:txBody>
          <a:bodyPr numCol="1">
            <a:normAutofit fontScale="92500" lnSpcReduction="10000"/>
          </a:bodyPr>
          <a:lstStyle/>
          <a:p>
            <a:pPr>
              <a:buFont typeface="Arial" panose="020B0604020202020204" pitchFamily="34" charset="0"/>
              <a:buChar char="•"/>
            </a:pPr>
            <a:r>
              <a:rPr lang="da-DK" b="1" dirty="0">
                <a:solidFill>
                  <a:schemeClr val="tx1"/>
                </a:solidFill>
              </a:rPr>
              <a:t>Agamemnon</a:t>
            </a:r>
            <a:r>
              <a:rPr lang="da-DK" dirty="0">
                <a:solidFill>
                  <a:schemeClr val="tx1"/>
                </a:solidFill>
              </a:rPr>
              <a:t>: græsk hærfører og konge af Mykene</a:t>
            </a:r>
          </a:p>
          <a:p>
            <a:pPr>
              <a:buFont typeface="Arial" panose="020B0604020202020204" pitchFamily="34" charset="0"/>
              <a:buChar char="•"/>
            </a:pPr>
            <a:r>
              <a:rPr lang="da-DK" b="1" dirty="0">
                <a:solidFill>
                  <a:schemeClr val="tx1"/>
                </a:solidFill>
              </a:rPr>
              <a:t>Achilleus</a:t>
            </a:r>
            <a:r>
              <a:rPr lang="da-DK" dirty="0">
                <a:solidFill>
                  <a:schemeClr val="tx1"/>
                </a:solidFill>
              </a:rPr>
              <a:t>: græsk kriger – ”hovedpersonen” i </a:t>
            </a:r>
            <a:r>
              <a:rPr lang="da-DK" i="1" dirty="0">
                <a:solidFill>
                  <a:schemeClr val="tx1"/>
                </a:solidFill>
              </a:rPr>
              <a:t>Iliaden</a:t>
            </a:r>
            <a:endParaRPr lang="da-DK" dirty="0">
              <a:solidFill>
                <a:schemeClr val="tx1"/>
              </a:solidFill>
            </a:endParaRPr>
          </a:p>
          <a:p>
            <a:pPr>
              <a:buFont typeface="Arial" panose="020B0604020202020204" pitchFamily="34" charset="0"/>
              <a:buChar char="•"/>
            </a:pPr>
            <a:r>
              <a:rPr lang="da-DK" b="1" dirty="0" err="1">
                <a:solidFill>
                  <a:schemeClr val="tx1"/>
                </a:solidFill>
              </a:rPr>
              <a:t>Menelaos</a:t>
            </a:r>
            <a:r>
              <a:rPr lang="da-DK" dirty="0">
                <a:solidFill>
                  <a:schemeClr val="tx1"/>
                </a:solidFill>
              </a:rPr>
              <a:t>: konge af Sparta </a:t>
            </a:r>
            <a:r>
              <a:rPr lang="da-DK" dirty="0">
                <a:solidFill>
                  <a:schemeClr val="tx1"/>
                </a:solidFill>
                <a:sym typeface="Wingdings" panose="05000000000000000000" pitchFamily="2" charset="2"/>
              </a:rPr>
              <a:t> bror til Agamemnon og ”gift” med Helena</a:t>
            </a:r>
          </a:p>
          <a:p>
            <a:pPr>
              <a:buFont typeface="Arial" panose="020B0604020202020204" pitchFamily="34" charset="0"/>
              <a:buChar char="•"/>
            </a:pPr>
            <a:r>
              <a:rPr lang="da-DK" b="1" dirty="0" err="1">
                <a:solidFill>
                  <a:schemeClr val="tx1"/>
                </a:solidFill>
                <a:sym typeface="Wingdings" panose="05000000000000000000" pitchFamily="2" charset="2"/>
              </a:rPr>
              <a:t>Kalchas</a:t>
            </a:r>
            <a:r>
              <a:rPr lang="da-DK" dirty="0">
                <a:solidFill>
                  <a:schemeClr val="tx1"/>
                </a:solidFill>
                <a:sym typeface="Wingdings" panose="05000000000000000000" pitchFamily="2" charset="2"/>
              </a:rPr>
              <a:t>: spåmand i den græske lejr</a:t>
            </a:r>
          </a:p>
          <a:p>
            <a:pPr>
              <a:buFont typeface="Arial" panose="020B0604020202020204" pitchFamily="34" charset="0"/>
              <a:buChar char="•"/>
            </a:pPr>
            <a:r>
              <a:rPr lang="da-DK" b="1" dirty="0">
                <a:solidFill>
                  <a:schemeClr val="tx1"/>
                </a:solidFill>
                <a:sym typeface="Wingdings" panose="05000000000000000000" pitchFamily="2" charset="2"/>
              </a:rPr>
              <a:t>Nestor</a:t>
            </a:r>
            <a:r>
              <a:rPr lang="da-DK" dirty="0">
                <a:solidFill>
                  <a:schemeClr val="tx1"/>
                </a:solidFill>
                <a:sym typeface="Wingdings" panose="05000000000000000000" pitchFamily="2" charset="2"/>
              </a:rPr>
              <a:t>: gammel vismand</a:t>
            </a:r>
          </a:p>
        </p:txBody>
      </p:sp>
      <p:sp>
        <p:nvSpPr>
          <p:cNvPr id="4" name="Pladsholder til indhold 2">
            <a:extLst>
              <a:ext uri="{FF2B5EF4-FFF2-40B4-BE49-F238E27FC236}">
                <a16:creationId xmlns:a16="http://schemas.microsoft.com/office/drawing/2014/main" id="{C3CFEFB0-EEDD-83F0-3056-98A3E2212766}"/>
              </a:ext>
            </a:extLst>
          </p:cNvPr>
          <p:cNvSpPr txBox="1">
            <a:spLocks/>
          </p:cNvSpPr>
          <p:nvPr/>
        </p:nvSpPr>
        <p:spPr>
          <a:xfrm>
            <a:off x="5535082" y="2049610"/>
            <a:ext cx="5979584" cy="2532667"/>
          </a:xfrm>
          <a:prstGeom prst="rect">
            <a:avLst/>
          </a:prstGeom>
        </p:spPr>
        <p:txBody>
          <a:bodyPr vert="horz" lIns="91440" tIns="45720" rIns="91440" bIns="45720" numCol="1" rtlCol="0">
            <a:normAutofit fontScale="85000" lnSpcReduction="2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Paris</a:t>
            </a:r>
            <a:r>
              <a:rPr lang="da-DK" dirty="0">
                <a:solidFill>
                  <a:schemeClr val="tx1"/>
                </a:solidFill>
              </a:rPr>
              <a:t>: Prins af Troja – har fået Helene af Afrodite (myten om det gyldne æble)</a:t>
            </a:r>
          </a:p>
          <a:p>
            <a:pPr>
              <a:buFont typeface="Arial" panose="020B0604020202020204" pitchFamily="34" charset="0"/>
              <a:buChar char="•"/>
            </a:pPr>
            <a:r>
              <a:rPr lang="da-DK" b="1" dirty="0">
                <a:solidFill>
                  <a:schemeClr val="tx1"/>
                </a:solidFill>
              </a:rPr>
              <a:t>Helene</a:t>
            </a:r>
            <a:r>
              <a:rPr lang="da-DK" dirty="0">
                <a:solidFill>
                  <a:schemeClr val="tx1"/>
                </a:solidFill>
              </a:rPr>
              <a:t>: tidligere </a:t>
            </a:r>
            <a:r>
              <a:rPr lang="da-DK" dirty="0" err="1">
                <a:solidFill>
                  <a:schemeClr val="tx1"/>
                </a:solidFill>
              </a:rPr>
              <a:t>Menelaos</a:t>
            </a:r>
            <a:r>
              <a:rPr lang="da-DK" dirty="0">
                <a:solidFill>
                  <a:schemeClr val="tx1"/>
                </a:solidFill>
              </a:rPr>
              <a:t>’ brud, men nu med Paris</a:t>
            </a:r>
          </a:p>
          <a:p>
            <a:pPr>
              <a:buFont typeface="Arial" panose="020B0604020202020204" pitchFamily="34" charset="0"/>
              <a:buChar char="•"/>
            </a:pPr>
            <a:r>
              <a:rPr lang="da-DK" b="1" dirty="0">
                <a:solidFill>
                  <a:schemeClr val="tx1"/>
                </a:solidFill>
              </a:rPr>
              <a:t>Chryses</a:t>
            </a:r>
            <a:r>
              <a:rPr lang="da-DK" dirty="0">
                <a:solidFill>
                  <a:schemeClr val="tx1"/>
                </a:solidFill>
              </a:rPr>
              <a:t>: Apollons bønpræst. Agamemnon har stjålet hans datter</a:t>
            </a:r>
          </a:p>
          <a:p>
            <a:pPr>
              <a:buFont typeface="Arial" panose="020B0604020202020204" pitchFamily="34" charset="0"/>
              <a:buChar char="•"/>
            </a:pPr>
            <a:r>
              <a:rPr lang="da-DK" b="1" dirty="0" err="1">
                <a:solidFill>
                  <a:schemeClr val="tx1"/>
                </a:solidFill>
              </a:rPr>
              <a:t>Chryseïs</a:t>
            </a:r>
            <a:r>
              <a:rPr lang="da-DK" dirty="0">
                <a:solidFill>
                  <a:schemeClr val="tx1"/>
                </a:solidFill>
              </a:rPr>
              <a:t>: Agamemnons krigsbytte, datter af Chryses</a:t>
            </a:r>
          </a:p>
          <a:p>
            <a:pPr>
              <a:buFont typeface="Arial" panose="020B0604020202020204" pitchFamily="34" charset="0"/>
              <a:buChar char="•"/>
            </a:pPr>
            <a:r>
              <a:rPr lang="da-DK" dirty="0">
                <a:solidFill>
                  <a:schemeClr val="tx1"/>
                </a:solidFill>
                <a:sym typeface="Wingdings" panose="05000000000000000000" pitchFamily="2" charset="2"/>
              </a:rPr>
              <a:t>(</a:t>
            </a:r>
            <a:r>
              <a:rPr lang="da-DK" b="1" dirty="0" err="1">
                <a:solidFill>
                  <a:schemeClr val="tx1"/>
                </a:solidFill>
                <a:sym typeface="Wingdings" panose="05000000000000000000" pitchFamily="2" charset="2"/>
              </a:rPr>
              <a:t>Briseïs</a:t>
            </a:r>
            <a:r>
              <a:rPr lang="da-DK" dirty="0">
                <a:solidFill>
                  <a:schemeClr val="tx1"/>
                </a:solidFill>
                <a:sym typeface="Wingdings" panose="05000000000000000000" pitchFamily="2" charset="2"/>
              </a:rPr>
              <a:t>): Achilleus’ krigsbytte, som Agamemnon tager</a:t>
            </a:r>
            <a:endParaRPr lang="da-DK" dirty="0">
              <a:solidFill>
                <a:schemeClr val="tx1"/>
              </a:solidFill>
            </a:endParaRPr>
          </a:p>
          <a:p>
            <a:pPr>
              <a:buFont typeface="Arial" panose="020B0604020202020204" pitchFamily="34" charset="0"/>
              <a:buChar char="•"/>
            </a:pPr>
            <a:r>
              <a:rPr lang="da-DK" i="1" dirty="0">
                <a:solidFill>
                  <a:schemeClr val="tx1"/>
                </a:solidFill>
              </a:rPr>
              <a:t>Hektor</a:t>
            </a:r>
            <a:r>
              <a:rPr lang="da-DK" dirty="0">
                <a:solidFill>
                  <a:schemeClr val="tx1"/>
                </a:solidFill>
              </a:rPr>
              <a:t>: Paris’ bror, og stor trojansk kriger</a:t>
            </a:r>
          </a:p>
          <a:p>
            <a:pPr>
              <a:buFont typeface="Arial" panose="020B0604020202020204" pitchFamily="34" charset="0"/>
              <a:buChar char="•"/>
            </a:pPr>
            <a:r>
              <a:rPr lang="da-DK" i="1" dirty="0" err="1">
                <a:solidFill>
                  <a:schemeClr val="tx1"/>
                </a:solidFill>
              </a:rPr>
              <a:t>Priamos</a:t>
            </a:r>
            <a:r>
              <a:rPr lang="da-DK" dirty="0">
                <a:solidFill>
                  <a:schemeClr val="tx1"/>
                </a:solidFill>
              </a:rPr>
              <a:t>: Konge af Troja – far til Paris og Hektor</a:t>
            </a:r>
          </a:p>
        </p:txBody>
      </p:sp>
      <p:sp>
        <p:nvSpPr>
          <p:cNvPr id="5" name="Pladsholder til indhold 2">
            <a:extLst>
              <a:ext uri="{FF2B5EF4-FFF2-40B4-BE49-F238E27FC236}">
                <a16:creationId xmlns:a16="http://schemas.microsoft.com/office/drawing/2014/main" id="{D8ED3024-76F7-C9A1-F80E-229513E9BA16}"/>
              </a:ext>
            </a:extLst>
          </p:cNvPr>
          <p:cNvSpPr txBox="1">
            <a:spLocks/>
          </p:cNvSpPr>
          <p:nvPr/>
        </p:nvSpPr>
        <p:spPr>
          <a:xfrm>
            <a:off x="2126943" y="1490543"/>
            <a:ext cx="1833648"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1">
                    <a:lumMod val="50000"/>
                  </a:schemeClr>
                </a:solidFill>
              </a:rPr>
              <a:t>GRÆKERNE</a:t>
            </a:r>
            <a:endParaRPr lang="da-DK" u="sng" dirty="0">
              <a:solidFill>
                <a:schemeClr val="accent1">
                  <a:lumMod val="50000"/>
                </a:schemeClr>
              </a:solidFill>
            </a:endParaRPr>
          </a:p>
        </p:txBody>
      </p:sp>
      <p:sp>
        <p:nvSpPr>
          <p:cNvPr id="6" name="Pladsholder til indhold 2">
            <a:extLst>
              <a:ext uri="{FF2B5EF4-FFF2-40B4-BE49-F238E27FC236}">
                <a16:creationId xmlns:a16="http://schemas.microsoft.com/office/drawing/2014/main" id="{0E585E57-0C36-DCFA-6CB0-13F3C2CAFD32}"/>
              </a:ext>
            </a:extLst>
          </p:cNvPr>
          <p:cNvSpPr txBox="1">
            <a:spLocks/>
          </p:cNvSpPr>
          <p:nvPr/>
        </p:nvSpPr>
        <p:spPr>
          <a:xfrm>
            <a:off x="6898063" y="1490543"/>
            <a:ext cx="2006907"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1">
                    <a:lumMod val="50000"/>
                  </a:schemeClr>
                </a:solidFill>
              </a:rPr>
              <a:t>TROJANERNE</a:t>
            </a:r>
            <a:endParaRPr lang="da-DK" u="sng" dirty="0">
              <a:solidFill>
                <a:schemeClr val="accent1">
                  <a:lumMod val="50000"/>
                </a:schemeClr>
              </a:solidFill>
            </a:endParaRPr>
          </a:p>
        </p:txBody>
      </p:sp>
      <p:sp>
        <p:nvSpPr>
          <p:cNvPr id="7" name="Pladsholder til indhold 2">
            <a:extLst>
              <a:ext uri="{FF2B5EF4-FFF2-40B4-BE49-F238E27FC236}">
                <a16:creationId xmlns:a16="http://schemas.microsoft.com/office/drawing/2014/main" id="{04325559-9ACF-58C0-1EEC-1FCE115BFEDA}"/>
              </a:ext>
            </a:extLst>
          </p:cNvPr>
          <p:cNvSpPr txBox="1">
            <a:spLocks/>
          </p:cNvSpPr>
          <p:nvPr/>
        </p:nvSpPr>
        <p:spPr>
          <a:xfrm>
            <a:off x="4705725" y="4782647"/>
            <a:ext cx="1658716"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1">
                    <a:lumMod val="50000"/>
                  </a:schemeClr>
                </a:solidFill>
              </a:rPr>
              <a:t>GUDERNE</a:t>
            </a:r>
            <a:endParaRPr lang="da-DK" u="sng" dirty="0">
              <a:solidFill>
                <a:schemeClr val="accent1">
                  <a:lumMod val="50000"/>
                </a:schemeClr>
              </a:solidFill>
            </a:endParaRPr>
          </a:p>
        </p:txBody>
      </p:sp>
      <p:sp>
        <p:nvSpPr>
          <p:cNvPr id="8" name="Pladsholder til indhold 2">
            <a:extLst>
              <a:ext uri="{FF2B5EF4-FFF2-40B4-BE49-F238E27FC236}">
                <a16:creationId xmlns:a16="http://schemas.microsoft.com/office/drawing/2014/main" id="{551583A9-BD27-CCE0-35BB-C6BAEF026102}"/>
              </a:ext>
            </a:extLst>
          </p:cNvPr>
          <p:cNvSpPr txBox="1">
            <a:spLocks/>
          </p:cNvSpPr>
          <p:nvPr/>
        </p:nvSpPr>
        <p:spPr>
          <a:xfrm>
            <a:off x="363384" y="5424790"/>
            <a:ext cx="4342341" cy="1162050"/>
          </a:xfrm>
          <a:prstGeom prst="rect">
            <a:avLst/>
          </a:prstGeom>
        </p:spPr>
        <p:txBody>
          <a:bodyPr vert="horz" lIns="91440" tIns="45720" rIns="91440" bIns="45720" numCol="1" rtlCol="0">
            <a:normAutofit fontScale="92500" lnSpcReduction="1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Hera</a:t>
            </a:r>
            <a:r>
              <a:rPr lang="da-DK" dirty="0">
                <a:solidFill>
                  <a:schemeClr val="tx1"/>
                </a:solidFill>
              </a:rPr>
              <a:t>: holder med grækerne pga. Paris’ dom (blev ikke valgt)</a:t>
            </a:r>
          </a:p>
          <a:p>
            <a:pPr>
              <a:buFont typeface="Arial" panose="020B0604020202020204" pitchFamily="34" charset="0"/>
              <a:buChar char="•"/>
            </a:pPr>
            <a:r>
              <a:rPr lang="da-DK" b="1" dirty="0">
                <a:solidFill>
                  <a:schemeClr val="tx1"/>
                </a:solidFill>
              </a:rPr>
              <a:t>Athene</a:t>
            </a:r>
            <a:r>
              <a:rPr lang="da-DK" dirty="0">
                <a:solidFill>
                  <a:schemeClr val="tx1"/>
                </a:solidFill>
              </a:rPr>
              <a:t>: holder med grækerne pga. Paris’ dom (blev ikke valgt)</a:t>
            </a:r>
          </a:p>
        </p:txBody>
      </p:sp>
      <p:sp>
        <p:nvSpPr>
          <p:cNvPr id="9" name="Pladsholder til indhold 2">
            <a:extLst>
              <a:ext uri="{FF2B5EF4-FFF2-40B4-BE49-F238E27FC236}">
                <a16:creationId xmlns:a16="http://schemas.microsoft.com/office/drawing/2014/main" id="{7176F5CC-AEBE-527C-DF86-87F1B0F3D9E6}"/>
              </a:ext>
            </a:extLst>
          </p:cNvPr>
          <p:cNvSpPr txBox="1">
            <a:spLocks/>
          </p:cNvSpPr>
          <p:nvPr/>
        </p:nvSpPr>
        <p:spPr>
          <a:xfrm>
            <a:off x="6364442" y="5298584"/>
            <a:ext cx="4978228" cy="1510506"/>
          </a:xfrm>
          <a:prstGeom prst="rect">
            <a:avLst/>
          </a:prstGeom>
        </p:spPr>
        <p:txBody>
          <a:bodyPr vert="horz" lIns="91440" tIns="45720" rIns="91440" bIns="45720" numCol="1" rtlCol="0">
            <a:normAutofit fontScale="85000" lnSpcReduction="2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da-DK" b="1" dirty="0">
                <a:solidFill>
                  <a:schemeClr val="tx1"/>
                </a:solidFill>
              </a:rPr>
              <a:t>Afrodite</a:t>
            </a:r>
            <a:r>
              <a:rPr lang="da-DK" dirty="0">
                <a:solidFill>
                  <a:schemeClr val="tx1"/>
                </a:solidFill>
              </a:rPr>
              <a:t>: holder med Trojanerne pga. Paris’ dom (blev valgt)</a:t>
            </a:r>
          </a:p>
          <a:p>
            <a:pPr>
              <a:buFont typeface="Arial" panose="020B0604020202020204" pitchFamily="34" charset="0"/>
              <a:buChar char="•"/>
            </a:pPr>
            <a:r>
              <a:rPr lang="da-DK" b="1" dirty="0">
                <a:solidFill>
                  <a:schemeClr val="tx1"/>
                </a:solidFill>
              </a:rPr>
              <a:t>Apollon</a:t>
            </a:r>
            <a:r>
              <a:rPr lang="da-DK" dirty="0">
                <a:solidFill>
                  <a:schemeClr val="tx1"/>
                </a:solidFill>
              </a:rPr>
              <a:t>: holder med Trojanerne pga. hans bønpræst Chryses, som er blevet krænket </a:t>
            </a:r>
          </a:p>
          <a:p>
            <a:pPr>
              <a:buFont typeface="Arial" panose="020B0604020202020204" pitchFamily="34" charset="0"/>
              <a:buChar char="•"/>
            </a:pPr>
            <a:r>
              <a:rPr lang="da-DK" b="1" dirty="0">
                <a:solidFill>
                  <a:schemeClr val="tx1"/>
                </a:solidFill>
              </a:rPr>
              <a:t>Thetis</a:t>
            </a:r>
            <a:r>
              <a:rPr lang="da-DK" dirty="0">
                <a:solidFill>
                  <a:schemeClr val="tx1"/>
                </a:solidFill>
              </a:rPr>
              <a:t>: holder med Trojanerne, fordi hendes søn Achilleus er blevet vanæret af Agamemnon</a:t>
            </a:r>
          </a:p>
        </p:txBody>
      </p:sp>
      <p:sp>
        <p:nvSpPr>
          <p:cNvPr id="10" name="Tekstfelt 9">
            <a:extLst>
              <a:ext uri="{FF2B5EF4-FFF2-40B4-BE49-F238E27FC236}">
                <a16:creationId xmlns:a16="http://schemas.microsoft.com/office/drawing/2014/main" id="{CC137BC4-2168-F82C-38B0-B8CE40878E15}"/>
              </a:ext>
            </a:extLst>
          </p:cNvPr>
          <p:cNvSpPr txBox="1"/>
          <p:nvPr/>
        </p:nvSpPr>
        <p:spPr>
          <a:xfrm>
            <a:off x="4975668" y="5424790"/>
            <a:ext cx="1388773" cy="615553"/>
          </a:xfrm>
          <a:prstGeom prst="rect">
            <a:avLst/>
          </a:prstGeom>
          <a:noFill/>
        </p:spPr>
        <p:txBody>
          <a:bodyPr wrap="square" rtlCol="0">
            <a:spAutoFit/>
          </a:bodyPr>
          <a:lstStyle/>
          <a:p>
            <a:r>
              <a:rPr lang="da-DK" sz="1700" b="1" dirty="0"/>
              <a:t>Zeus</a:t>
            </a:r>
            <a:r>
              <a:rPr lang="da-DK" sz="1700" dirty="0"/>
              <a:t>: lidt begge sider?</a:t>
            </a:r>
          </a:p>
        </p:txBody>
      </p:sp>
    </p:spTree>
    <p:extLst>
      <p:ext uri="{BB962C8B-B14F-4D97-AF65-F5344CB8AC3E}">
        <p14:creationId xmlns:p14="http://schemas.microsoft.com/office/powerpoint/2010/main" val="3708570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53D54E-FF38-8C40-6FA0-695CF8985A9E}"/>
              </a:ext>
            </a:extLst>
          </p:cNvPr>
          <p:cNvSpPr>
            <a:spLocks noGrp="1"/>
          </p:cNvSpPr>
          <p:nvPr>
            <p:ph type="title"/>
          </p:nvPr>
        </p:nvSpPr>
        <p:spPr/>
        <p:txBody>
          <a:bodyPr/>
          <a:lstStyle/>
          <a:p>
            <a:r>
              <a:rPr lang="da-DK" dirty="0"/>
              <a:t>Personer indtil videre</a:t>
            </a:r>
          </a:p>
        </p:txBody>
      </p:sp>
      <p:sp>
        <p:nvSpPr>
          <p:cNvPr id="4" name="Tekstfelt 3">
            <a:extLst>
              <a:ext uri="{FF2B5EF4-FFF2-40B4-BE49-F238E27FC236}">
                <a16:creationId xmlns:a16="http://schemas.microsoft.com/office/drawing/2014/main" id="{A925D4EE-FF95-E6FF-8D42-9CB5C7F756E9}"/>
              </a:ext>
            </a:extLst>
          </p:cNvPr>
          <p:cNvSpPr txBox="1"/>
          <p:nvPr/>
        </p:nvSpPr>
        <p:spPr>
          <a:xfrm>
            <a:off x="719051" y="2993624"/>
            <a:ext cx="1957473" cy="369332"/>
          </a:xfrm>
          <a:prstGeom prst="rect">
            <a:avLst/>
          </a:prstGeom>
          <a:noFill/>
        </p:spPr>
        <p:txBody>
          <a:bodyPr wrap="square" rtlCol="0">
            <a:spAutoFit/>
          </a:bodyPr>
          <a:lstStyle/>
          <a:p>
            <a:r>
              <a:rPr lang="da-DK" dirty="0"/>
              <a:t>Agamemnon</a:t>
            </a:r>
          </a:p>
        </p:txBody>
      </p:sp>
      <p:sp>
        <p:nvSpPr>
          <p:cNvPr id="5" name="Tekstfelt 4">
            <a:extLst>
              <a:ext uri="{FF2B5EF4-FFF2-40B4-BE49-F238E27FC236}">
                <a16:creationId xmlns:a16="http://schemas.microsoft.com/office/drawing/2014/main" id="{8B4C3187-C7DD-7BA3-DFA7-089E36B5214D}"/>
              </a:ext>
            </a:extLst>
          </p:cNvPr>
          <p:cNvSpPr txBox="1"/>
          <p:nvPr/>
        </p:nvSpPr>
        <p:spPr>
          <a:xfrm>
            <a:off x="3613593" y="2993624"/>
            <a:ext cx="1657350" cy="369332"/>
          </a:xfrm>
          <a:prstGeom prst="rect">
            <a:avLst/>
          </a:prstGeom>
          <a:noFill/>
        </p:spPr>
        <p:txBody>
          <a:bodyPr wrap="square" rtlCol="0">
            <a:spAutoFit/>
          </a:bodyPr>
          <a:lstStyle/>
          <a:p>
            <a:r>
              <a:rPr lang="da-DK" dirty="0" err="1"/>
              <a:t>Menelaos</a:t>
            </a:r>
            <a:endParaRPr lang="da-DK" dirty="0"/>
          </a:p>
        </p:txBody>
      </p:sp>
      <p:sp>
        <p:nvSpPr>
          <p:cNvPr id="6" name="Pladsholder til indhold 2">
            <a:extLst>
              <a:ext uri="{FF2B5EF4-FFF2-40B4-BE49-F238E27FC236}">
                <a16:creationId xmlns:a16="http://schemas.microsoft.com/office/drawing/2014/main" id="{18A9496A-3D72-6DFF-F345-C3F1C89F1729}"/>
              </a:ext>
            </a:extLst>
          </p:cNvPr>
          <p:cNvSpPr txBox="1">
            <a:spLocks/>
          </p:cNvSpPr>
          <p:nvPr/>
        </p:nvSpPr>
        <p:spPr>
          <a:xfrm>
            <a:off x="2126943" y="2004247"/>
            <a:ext cx="1833648"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1">
                    <a:lumMod val="50000"/>
                  </a:schemeClr>
                </a:solidFill>
              </a:rPr>
              <a:t>GRÆKERNE</a:t>
            </a:r>
            <a:endParaRPr lang="da-DK" u="sng" dirty="0">
              <a:solidFill>
                <a:schemeClr val="accent1">
                  <a:lumMod val="50000"/>
                </a:schemeClr>
              </a:solidFill>
            </a:endParaRPr>
          </a:p>
        </p:txBody>
      </p:sp>
      <p:sp>
        <p:nvSpPr>
          <p:cNvPr id="7" name="Pladsholder til indhold 2">
            <a:extLst>
              <a:ext uri="{FF2B5EF4-FFF2-40B4-BE49-F238E27FC236}">
                <a16:creationId xmlns:a16="http://schemas.microsoft.com/office/drawing/2014/main" id="{FC23870A-EBBC-DDF4-3B58-1407ECD286AF}"/>
              </a:ext>
            </a:extLst>
          </p:cNvPr>
          <p:cNvSpPr txBox="1">
            <a:spLocks/>
          </p:cNvSpPr>
          <p:nvPr/>
        </p:nvSpPr>
        <p:spPr>
          <a:xfrm>
            <a:off x="6898063" y="2004247"/>
            <a:ext cx="2006907" cy="515936"/>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a-DK" sz="2400" u="sng" dirty="0">
                <a:solidFill>
                  <a:schemeClr val="accent1">
                    <a:lumMod val="50000"/>
                  </a:schemeClr>
                </a:solidFill>
              </a:rPr>
              <a:t>TROJANERNE</a:t>
            </a:r>
            <a:endParaRPr lang="da-DK" u="sng" dirty="0">
              <a:solidFill>
                <a:schemeClr val="accent1">
                  <a:lumMod val="50000"/>
                </a:schemeClr>
              </a:solidFill>
            </a:endParaRPr>
          </a:p>
        </p:txBody>
      </p:sp>
      <p:cxnSp>
        <p:nvCxnSpPr>
          <p:cNvPr id="9" name="Lige forbindelse 8">
            <a:extLst>
              <a:ext uri="{FF2B5EF4-FFF2-40B4-BE49-F238E27FC236}">
                <a16:creationId xmlns:a16="http://schemas.microsoft.com/office/drawing/2014/main" id="{A317E79C-1ADF-A04A-3286-5EE3CC2659F3}"/>
              </a:ext>
            </a:extLst>
          </p:cNvPr>
          <p:cNvCxnSpPr>
            <a:cxnSpLocks/>
            <a:endCxn id="5" idx="1"/>
          </p:cNvCxnSpPr>
          <p:nvPr/>
        </p:nvCxnSpPr>
        <p:spPr>
          <a:xfrm>
            <a:off x="2126943" y="3178290"/>
            <a:ext cx="148665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3ABBB37A-438B-5D20-5860-BDEB3BDC9D41}"/>
              </a:ext>
            </a:extLst>
          </p:cNvPr>
          <p:cNvSpPr txBox="1"/>
          <p:nvPr/>
        </p:nvSpPr>
        <p:spPr>
          <a:xfrm>
            <a:off x="2471761" y="3209068"/>
            <a:ext cx="797013" cy="338554"/>
          </a:xfrm>
          <a:prstGeom prst="rect">
            <a:avLst/>
          </a:prstGeom>
          <a:noFill/>
        </p:spPr>
        <p:txBody>
          <a:bodyPr wrap="none" rtlCol="0">
            <a:spAutoFit/>
          </a:bodyPr>
          <a:lstStyle/>
          <a:p>
            <a:r>
              <a:rPr lang="da-DK" sz="1600" i="1" dirty="0"/>
              <a:t>brødre</a:t>
            </a:r>
          </a:p>
        </p:txBody>
      </p:sp>
      <p:sp>
        <p:nvSpPr>
          <p:cNvPr id="13" name="Tekstfelt 12">
            <a:extLst>
              <a:ext uri="{FF2B5EF4-FFF2-40B4-BE49-F238E27FC236}">
                <a16:creationId xmlns:a16="http://schemas.microsoft.com/office/drawing/2014/main" id="{CE0FA70B-74C6-82F7-D956-6FA81C2281C8}"/>
              </a:ext>
            </a:extLst>
          </p:cNvPr>
          <p:cNvSpPr txBox="1"/>
          <p:nvPr/>
        </p:nvSpPr>
        <p:spPr>
          <a:xfrm>
            <a:off x="819150" y="3967318"/>
            <a:ext cx="1307793" cy="369332"/>
          </a:xfrm>
          <a:prstGeom prst="rect">
            <a:avLst/>
          </a:prstGeom>
          <a:noFill/>
        </p:spPr>
        <p:txBody>
          <a:bodyPr wrap="square" rtlCol="0">
            <a:spAutoFit/>
          </a:bodyPr>
          <a:lstStyle/>
          <a:p>
            <a:r>
              <a:rPr lang="da-DK" dirty="0"/>
              <a:t>Achilleus</a:t>
            </a:r>
          </a:p>
        </p:txBody>
      </p:sp>
      <p:sp>
        <p:nvSpPr>
          <p:cNvPr id="14" name="Tekstfelt 13">
            <a:extLst>
              <a:ext uri="{FF2B5EF4-FFF2-40B4-BE49-F238E27FC236}">
                <a16:creationId xmlns:a16="http://schemas.microsoft.com/office/drawing/2014/main" id="{A0F69C79-053A-BE89-9924-21FA7D4E2922}"/>
              </a:ext>
            </a:extLst>
          </p:cNvPr>
          <p:cNvSpPr txBox="1"/>
          <p:nvPr/>
        </p:nvSpPr>
        <p:spPr>
          <a:xfrm>
            <a:off x="819150" y="4456784"/>
            <a:ext cx="1307793" cy="369332"/>
          </a:xfrm>
          <a:prstGeom prst="rect">
            <a:avLst/>
          </a:prstGeom>
          <a:noFill/>
        </p:spPr>
        <p:txBody>
          <a:bodyPr wrap="square" rtlCol="0">
            <a:spAutoFit/>
          </a:bodyPr>
          <a:lstStyle/>
          <a:p>
            <a:r>
              <a:rPr lang="da-DK" dirty="0" err="1"/>
              <a:t>Kalchas</a:t>
            </a:r>
            <a:endParaRPr lang="da-DK" dirty="0"/>
          </a:p>
        </p:txBody>
      </p:sp>
      <p:sp>
        <p:nvSpPr>
          <p:cNvPr id="15" name="Tekstfelt 14">
            <a:extLst>
              <a:ext uri="{FF2B5EF4-FFF2-40B4-BE49-F238E27FC236}">
                <a16:creationId xmlns:a16="http://schemas.microsoft.com/office/drawing/2014/main" id="{E44165A2-F582-CFDE-324E-EADD8E7D864D}"/>
              </a:ext>
            </a:extLst>
          </p:cNvPr>
          <p:cNvSpPr txBox="1"/>
          <p:nvPr/>
        </p:nvSpPr>
        <p:spPr>
          <a:xfrm>
            <a:off x="6469898" y="3024402"/>
            <a:ext cx="1307793" cy="369332"/>
          </a:xfrm>
          <a:prstGeom prst="rect">
            <a:avLst/>
          </a:prstGeom>
          <a:noFill/>
        </p:spPr>
        <p:txBody>
          <a:bodyPr wrap="square" rtlCol="0">
            <a:spAutoFit/>
          </a:bodyPr>
          <a:lstStyle/>
          <a:p>
            <a:r>
              <a:rPr lang="da-DK" dirty="0"/>
              <a:t>Helene</a:t>
            </a:r>
          </a:p>
        </p:txBody>
      </p:sp>
      <p:sp>
        <p:nvSpPr>
          <p:cNvPr id="16" name="Tekstfelt 15">
            <a:extLst>
              <a:ext uri="{FF2B5EF4-FFF2-40B4-BE49-F238E27FC236}">
                <a16:creationId xmlns:a16="http://schemas.microsoft.com/office/drawing/2014/main" id="{9C12760F-5DDC-B64B-A64C-DEBCC79FF655}"/>
              </a:ext>
            </a:extLst>
          </p:cNvPr>
          <p:cNvSpPr txBox="1"/>
          <p:nvPr/>
        </p:nvSpPr>
        <p:spPr>
          <a:xfrm>
            <a:off x="8412446" y="2993624"/>
            <a:ext cx="1307793" cy="369332"/>
          </a:xfrm>
          <a:prstGeom prst="rect">
            <a:avLst/>
          </a:prstGeom>
          <a:noFill/>
        </p:spPr>
        <p:txBody>
          <a:bodyPr wrap="square" rtlCol="0">
            <a:spAutoFit/>
          </a:bodyPr>
          <a:lstStyle/>
          <a:p>
            <a:r>
              <a:rPr lang="da-DK" dirty="0"/>
              <a:t>Paris</a:t>
            </a:r>
          </a:p>
        </p:txBody>
      </p:sp>
      <p:cxnSp>
        <p:nvCxnSpPr>
          <p:cNvPr id="18" name="Lige forbindelse 17">
            <a:extLst>
              <a:ext uri="{FF2B5EF4-FFF2-40B4-BE49-F238E27FC236}">
                <a16:creationId xmlns:a16="http://schemas.microsoft.com/office/drawing/2014/main" id="{4273C287-464E-6D85-A9E6-C8E527F0BB6C}"/>
              </a:ext>
            </a:extLst>
          </p:cNvPr>
          <p:cNvCxnSpPr>
            <a:cxnSpLocks/>
            <a:endCxn id="15" idx="1"/>
          </p:cNvCxnSpPr>
          <p:nvPr/>
        </p:nvCxnSpPr>
        <p:spPr>
          <a:xfrm>
            <a:off x="4838700" y="3209068"/>
            <a:ext cx="1631198"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E13B9529-D50E-4182-772A-961FD43928C2}"/>
              </a:ext>
            </a:extLst>
          </p:cNvPr>
          <p:cNvCxnSpPr>
            <a:cxnSpLocks/>
          </p:cNvCxnSpPr>
          <p:nvPr/>
        </p:nvCxnSpPr>
        <p:spPr>
          <a:xfrm>
            <a:off x="7372350" y="3212818"/>
            <a:ext cx="981075" cy="0"/>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sp>
        <p:nvSpPr>
          <p:cNvPr id="21" name="Tekstfelt 20">
            <a:extLst>
              <a:ext uri="{FF2B5EF4-FFF2-40B4-BE49-F238E27FC236}">
                <a16:creationId xmlns:a16="http://schemas.microsoft.com/office/drawing/2014/main" id="{7D8BAC7E-3341-F53C-18EE-60FB7C51C038}"/>
              </a:ext>
            </a:extLst>
          </p:cNvPr>
          <p:cNvSpPr txBox="1"/>
          <p:nvPr/>
        </p:nvSpPr>
        <p:spPr>
          <a:xfrm>
            <a:off x="5282433" y="3224457"/>
            <a:ext cx="879472" cy="338554"/>
          </a:xfrm>
          <a:prstGeom prst="rect">
            <a:avLst/>
          </a:prstGeom>
          <a:noFill/>
        </p:spPr>
        <p:txBody>
          <a:bodyPr wrap="none" rtlCol="0">
            <a:spAutoFit/>
          </a:bodyPr>
          <a:lstStyle/>
          <a:p>
            <a:r>
              <a:rPr lang="da-DK" sz="1600" i="1" dirty="0"/>
              <a:t>Var gift</a:t>
            </a:r>
          </a:p>
        </p:txBody>
      </p:sp>
      <p:sp>
        <p:nvSpPr>
          <p:cNvPr id="22" name="Tekstfelt 21">
            <a:extLst>
              <a:ext uri="{FF2B5EF4-FFF2-40B4-BE49-F238E27FC236}">
                <a16:creationId xmlns:a16="http://schemas.microsoft.com/office/drawing/2014/main" id="{91CA0E66-CDE8-45C0-F690-EF884D886676}"/>
              </a:ext>
            </a:extLst>
          </p:cNvPr>
          <p:cNvSpPr txBox="1"/>
          <p:nvPr/>
        </p:nvSpPr>
        <p:spPr>
          <a:xfrm>
            <a:off x="7545540" y="3254591"/>
            <a:ext cx="554960" cy="338554"/>
          </a:xfrm>
          <a:prstGeom prst="rect">
            <a:avLst/>
          </a:prstGeom>
          <a:noFill/>
        </p:spPr>
        <p:txBody>
          <a:bodyPr wrap="none" rtlCol="0">
            <a:spAutoFit/>
          </a:bodyPr>
          <a:lstStyle/>
          <a:p>
            <a:r>
              <a:rPr lang="da-DK" sz="1600" i="1" dirty="0"/>
              <a:t>Gift</a:t>
            </a:r>
          </a:p>
        </p:txBody>
      </p:sp>
      <p:sp>
        <p:nvSpPr>
          <p:cNvPr id="23" name="Tekstfelt 22">
            <a:extLst>
              <a:ext uri="{FF2B5EF4-FFF2-40B4-BE49-F238E27FC236}">
                <a16:creationId xmlns:a16="http://schemas.microsoft.com/office/drawing/2014/main" id="{24F14D09-A364-3CD5-FF11-083F9C289A71}"/>
              </a:ext>
            </a:extLst>
          </p:cNvPr>
          <p:cNvSpPr txBox="1"/>
          <p:nvPr/>
        </p:nvSpPr>
        <p:spPr>
          <a:xfrm>
            <a:off x="8288621" y="3880498"/>
            <a:ext cx="1307793" cy="369332"/>
          </a:xfrm>
          <a:prstGeom prst="rect">
            <a:avLst/>
          </a:prstGeom>
          <a:noFill/>
        </p:spPr>
        <p:txBody>
          <a:bodyPr wrap="square" rtlCol="0">
            <a:spAutoFit/>
          </a:bodyPr>
          <a:lstStyle/>
          <a:p>
            <a:r>
              <a:rPr lang="da-DK" dirty="0"/>
              <a:t>Hektor</a:t>
            </a:r>
          </a:p>
        </p:txBody>
      </p:sp>
      <p:cxnSp>
        <p:nvCxnSpPr>
          <p:cNvPr id="25" name="Lige forbindelse 24">
            <a:extLst>
              <a:ext uri="{FF2B5EF4-FFF2-40B4-BE49-F238E27FC236}">
                <a16:creationId xmlns:a16="http://schemas.microsoft.com/office/drawing/2014/main" id="{3592610A-7190-0066-4A40-B8E0694E6F30}"/>
              </a:ext>
            </a:extLst>
          </p:cNvPr>
          <p:cNvCxnSpPr>
            <a:cxnSpLocks/>
          </p:cNvCxnSpPr>
          <p:nvPr/>
        </p:nvCxnSpPr>
        <p:spPr>
          <a:xfrm>
            <a:off x="9115425" y="3241334"/>
            <a:ext cx="344709"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Lige forbindelse 25">
            <a:extLst>
              <a:ext uri="{FF2B5EF4-FFF2-40B4-BE49-F238E27FC236}">
                <a16:creationId xmlns:a16="http://schemas.microsoft.com/office/drawing/2014/main" id="{3CABA737-BFAD-BAE4-F285-5B129123BB54}"/>
              </a:ext>
            </a:extLst>
          </p:cNvPr>
          <p:cNvCxnSpPr>
            <a:cxnSpLocks/>
          </p:cNvCxnSpPr>
          <p:nvPr/>
        </p:nvCxnSpPr>
        <p:spPr>
          <a:xfrm>
            <a:off x="9115425" y="4041434"/>
            <a:ext cx="344709"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9EA62B83-C99E-CF6E-5075-48CAD1B9996D}"/>
              </a:ext>
            </a:extLst>
          </p:cNvPr>
          <p:cNvCxnSpPr>
            <a:cxnSpLocks/>
          </p:cNvCxnSpPr>
          <p:nvPr/>
        </p:nvCxnSpPr>
        <p:spPr>
          <a:xfrm flipV="1">
            <a:off x="9480993" y="3241334"/>
            <a:ext cx="0" cy="8001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Lige forbindelse 29">
            <a:extLst>
              <a:ext uri="{FF2B5EF4-FFF2-40B4-BE49-F238E27FC236}">
                <a16:creationId xmlns:a16="http://schemas.microsoft.com/office/drawing/2014/main" id="{81A3F1F4-5D07-4162-BEB0-9939B1E251E7}"/>
              </a:ext>
            </a:extLst>
          </p:cNvPr>
          <p:cNvCxnSpPr>
            <a:cxnSpLocks/>
          </p:cNvCxnSpPr>
          <p:nvPr/>
        </p:nvCxnSpPr>
        <p:spPr>
          <a:xfrm>
            <a:off x="9480993" y="3641384"/>
            <a:ext cx="23221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Tekstfelt 41">
            <a:extLst>
              <a:ext uri="{FF2B5EF4-FFF2-40B4-BE49-F238E27FC236}">
                <a16:creationId xmlns:a16="http://schemas.microsoft.com/office/drawing/2014/main" id="{9483BBB2-7602-002F-00F6-AB2E7C43232B}"/>
              </a:ext>
            </a:extLst>
          </p:cNvPr>
          <p:cNvSpPr txBox="1"/>
          <p:nvPr/>
        </p:nvSpPr>
        <p:spPr>
          <a:xfrm>
            <a:off x="9460134" y="3313949"/>
            <a:ext cx="776175" cy="307777"/>
          </a:xfrm>
          <a:prstGeom prst="rect">
            <a:avLst/>
          </a:prstGeom>
          <a:noFill/>
        </p:spPr>
        <p:txBody>
          <a:bodyPr wrap="none" rtlCol="0">
            <a:spAutoFit/>
          </a:bodyPr>
          <a:lstStyle/>
          <a:p>
            <a:r>
              <a:rPr lang="da-DK" sz="1400" i="1" dirty="0"/>
              <a:t>Børn af</a:t>
            </a:r>
          </a:p>
        </p:txBody>
      </p:sp>
      <p:sp>
        <p:nvSpPr>
          <p:cNvPr id="44" name="Tekstfelt 43">
            <a:extLst>
              <a:ext uri="{FF2B5EF4-FFF2-40B4-BE49-F238E27FC236}">
                <a16:creationId xmlns:a16="http://schemas.microsoft.com/office/drawing/2014/main" id="{777223CB-F6BC-FF30-39C1-D71FA1C103C4}"/>
              </a:ext>
            </a:extLst>
          </p:cNvPr>
          <p:cNvSpPr txBox="1"/>
          <p:nvPr/>
        </p:nvSpPr>
        <p:spPr>
          <a:xfrm>
            <a:off x="9705994" y="3563011"/>
            <a:ext cx="988156" cy="369332"/>
          </a:xfrm>
          <a:prstGeom prst="rect">
            <a:avLst/>
          </a:prstGeom>
          <a:noFill/>
        </p:spPr>
        <p:txBody>
          <a:bodyPr wrap="none" rtlCol="0">
            <a:spAutoFit/>
          </a:bodyPr>
          <a:lstStyle/>
          <a:p>
            <a:r>
              <a:rPr lang="da-DK" dirty="0" err="1"/>
              <a:t>Priamos</a:t>
            </a:r>
            <a:endParaRPr lang="da-DK" dirty="0"/>
          </a:p>
        </p:txBody>
      </p:sp>
      <p:sp>
        <p:nvSpPr>
          <p:cNvPr id="45" name="Tekstfelt 44">
            <a:extLst>
              <a:ext uri="{FF2B5EF4-FFF2-40B4-BE49-F238E27FC236}">
                <a16:creationId xmlns:a16="http://schemas.microsoft.com/office/drawing/2014/main" id="{537C78B5-509A-3205-70C4-8A043E745FC5}"/>
              </a:ext>
            </a:extLst>
          </p:cNvPr>
          <p:cNvSpPr txBox="1"/>
          <p:nvPr/>
        </p:nvSpPr>
        <p:spPr>
          <a:xfrm>
            <a:off x="7119991" y="4726107"/>
            <a:ext cx="965329" cy="369332"/>
          </a:xfrm>
          <a:prstGeom prst="rect">
            <a:avLst/>
          </a:prstGeom>
          <a:noFill/>
        </p:spPr>
        <p:txBody>
          <a:bodyPr wrap="none" rtlCol="0">
            <a:spAutoFit/>
          </a:bodyPr>
          <a:lstStyle/>
          <a:p>
            <a:r>
              <a:rPr lang="da-DK" dirty="0"/>
              <a:t>Chryses</a:t>
            </a:r>
          </a:p>
        </p:txBody>
      </p:sp>
      <p:sp>
        <p:nvSpPr>
          <p:cNvPr id="46" name="Tekstfelt 45">
            <a:extLst>
              <a:ext uri="{FF2B5EF4-FFF2-40B4-BE49-F238E27FC236}">
                <a16:creationId xmlns:a16="http://schemas.microsoft.com/office/drawing/2014/main" id="{97FF857B-B159-7BC8-C9EA-7CCBC1B29A3C}"/>
              </a:ext>
            </a:extLst>
          </p:cNvPr>
          <p:cNvSpPr txBox="1"/>
          <p:nvPr/>
        </p:nvSpPr>
        <p:spPr>
          <a:xfrm>
            <a:off x="1156342" y="5630238"/>
            <a:ext cx="960519" cy="369332"/>
          </a:xfrm>
          <a:prstGeom prst="rect">
            <a:avLst/>
          </a:prstGeom>
          <a:noFill/>
        </p:spPr>
        <p:txBody>
          <a:bodyPr wrap="none" rtlCol="0">
            <a:spAutoFit/>
          </a:bodyPr>
          <a:lstStyle/>
          <a:p>
            <a:r>
              <a:rPr lang="da-DK" b="1" dirty="0">
                <a:solidFill>
                  <a:srgbClr val="FFC000"/>
                </a:solidFill>
              </a:rPr>
              <a:t>Athene</a:t>
            </a:r>
          </a:p>
        </p:txBody>
      </p:sp>
      <p:sp>
        <p:nvSpPr>
          <p:cNvPr id="47" name="Tekstfelt 46">
            <a:extLst>
              <a:ext uri="{FF2B5EF4-FFF2-40B4-BE49-F238E27FC236}">
                <a16:creationId xmlns:a16="http://schemas.microsoft.com/office/drawing/2014/main" id="{7196D4DC-0870-2572-B4DD-F035A91DFE5F}"/>
              </a:ext>
            </a:extLst>
          </p:cNvPr>
          <p:cNvSpPr txBox="1"/>
          <p:nvPr/>
        </p:nvSpPr>
        <p:spPr>
          <a:xfrm>
            <a:off x="2578392" y="5630238"/>
            <a:ext cx="690382" cy="369332"/>
          </a:xfrm>
          <a:prstGeom prst="rect">
            <a:avLst/>
          </a:prstGeom>
          <a:noFill/>
        </p:spPr>
        <p:txBody>
          <a:bodyPr wrap="none" rtlCol="0">
            <a:spAutoFit/>
          </a:bodyPr>
          <a:lstStyle/>
          <a:p>
            <a:r>
              <a:rPr lang="da-DK" b="1" dirty="0">
                <a:solidFill>
                  <a:srgbClr val="FFC000"/>
                </a:solidFill>
              </a:rPr>
              <a:t>Hera</a:t>
            </a:r>
          </a:p>
        </p:txBody>
      </p:sp>
      <p:sp>
        <p:nvSpPr>
          <p:cNvPr id="48" name="Tekstfelt 47">
            <a:extLst>
              <a:ext uri="{FF2B5EF4-FFF2-40B4-BE49-F238E27FC236}">
                <a16:creationId xmlns:a16="http://schemas.microsoft.com/office/drawing/2014/main" id="{A37B0E95-F783-C1C8-2450-F1E6B5AB33CE}"/>
              </a:ext>
            </a:extLst>
          </p:cNvPr>
          <p:cNvSpPr txBox="1"/>
          <p:nvPr/>
        </p:nvSpPr>
        <p:spPr>
          <a:xfrm>
            <a:off x="6365573" y="5630238"/>
            <a:ext cx="1072730" cy="369332"/>
          </a:xfrm>
          <a:prstGeom prst="rect">
            <a:avLst/>
          </a:prstGeom>
          <a:noFill/>
        </p:spPr>
        <p:txBody>
          <a:bodyPr wrap="none" rtlCol="0">
            <a:spAutoFit/>
          </a:bodyPr>
          <a:lstStyle/>
          <a:p>
            <a:r>
              <a:rPr lang="da-DK" b="1" dirty="0">
                <a:solidFill>
                  <a:srgbClr val="FFC000"/>
                </a:solidFill>
              </a:rPr>
              <a:t>Afrodite</a:t>
            </a:r>
          </a:p>
        </p:txBody>
      </p:sp>
      <p:sp>
        <p:nvSpPr>
          <p:cNvPr id="49" name="Tekstfelt 48">
            <a:extLst>
              <a:ext uri="{FF2B5EF4-FFF2-40B4-BE49-F238E27FC236}">
                <a16:creationId xmlns:a16="http://schemas.microsoft.com/office/drawing/2014/main" id="{4811D168-8924-10E1-9323-BAEA14B3C811}"/>
              </a:ext>
            </a:extLst>
          </p:cNvPr>
          <p:cNvSpPr txBox="1"/>
          <p:nvPr/>
        </p:nvSpPr>
        <p:spPr>
          <a:xfrm>
            <a:off x="8015089" y="5630238"/>
            <a:ext cx="995785" cy="369332"/>
          </a:xfrm>
          <a:prstGeom prst="rect">
            <a:avLst/>
          </a:prstGeom>
          <a:noFill/>
        </p:spPr>
        <p:txBody>
          <a:bodyPr wrap="none" rtlCol="0">
            <a:spAutoFit/>
          </a:bodyPr>
          <a:lstStyle/>
          <a:p>
            <a:r>
              <a:rPr lang="da-DK" b="1" dirty="0">
                <a:solidFill>
                  <a:srgbClr val="FFC000"/>
                </a:solidFill>
              </a:rPr>
              <a:t>Apollon</a:t>
            </a:r>
          </a:p>
        </p:txBody>
      </p:sp>
      <p:cxnSp>
        <p:nvCxnSpPr>
          <p:cNvPr id="51" name="Lige forbindelse 50">
            <a:extLst>
              <a:ext uri="{FF2B5EF4-FFF2-40B4-BE49-F238E27FC236}">
                <a16:creationId xmlns:a16="http://schemas.microsoft.com/office/drawing/2014/main" id="{78546C41-FA43-FD87-BCAA-22C62D9B7322}"/>
              </a:ext>
            </a:extLst>
          </p:cNvPr>
          <p:cNvCxnSpPr/>
          <p:nvPr/>
        </p:nvCxnSpPr>
        <p:spPr>
          <a:xfrm>
            <a:off x="7901516" y="5095439"/>
            <a:ext cx="451909" cy="534799"/>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52" name="Tekstfelt 51">
            <a:extLst>
              <a:ext uri="{FF2B5EF4-FFF2-40B4-BE49-F238E27FC236}">
                <a16:creationId xmlns:a16="http://schemas.microsoft.com/office/drawing/2014/main" id="{86EE5574-C2E4-C74A-953B-D3DD37077B9F}"/>
              </a:ext>
            </a:extLst>
          </p:cNvPr>
          <p:cNvSpPr txBox="1"/>
          <p:nvPr/>
        </p:nvSpPr>
        <p:spPr>
          <a:xfrm>
            <a:off x="8132005" y="5137795"/>
            <a:ext cx="949299" cy="307777"/>
          </a:xfrm>
          <a:prstGeom prst="rect">
            <a:avLst/>
          </a:prstGeom>
          <a:noFill/>
        </p:spPr>
        <p:txBody>
          <a:bodyPr wrap="none" rtlCol="0">
            <a:spAutoFit/>
          </a:bodyPr>
          <a:lstStyle/>
          <a:p>
            <a:r>
              <a:rPr lang="da-DK" sz="1400" i="1" dirty="0"/>
              <a:t>bønpræst</a:t>
            </a:r>
          </a:p>
        </p:txBody>
      </p:sp>
      <p:sp>
        <p:nvSpPr>
          <p:cNvPr id="53" name="Rektangel: afrundede hjørner 52">
            <a:extLst>
              <a:ext uri="{FF2B5EF4-FFF2-40B4-BE49-F238E27FC236}">
                <a16:creationId xmlns:a16="http://schemas.microsoft.com/office/drawing/2014/main" id="{3A3B50E6-BE15-16E1-D508-CB37035E4661}"/>
              </a:ext>
            </a:extLst>
          </p:cNvPr>
          <p:cNvSpPr/>
          <p:nvPr/>
        </p:nvSpPr>
        <p:spPr>
          <a:xfrm>
            <a:off x="819150" y="5445572"/>
            <a:ext cx="8901089" cy="802825"/>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 name="Tekstfelt 53">
            <a:extLst>
              <a:ext uri="{FF2B5EF4-FFF2-40B4-BE49-F238E27FC236}">
                <a16:creationId xmlns:a16="http://schemas.microsoft.com/office/drawing/2014/main" id="{66413D2E-366E-7EA8-8A5E-51B1BBA2D85D}"/>
              </a:ext>
            </a:extLst>
          </p:cNvPr>
          <p:cNvSpPr txBox="1"/>
          <p:nvPr/>
        </p:nvSpPr>
        <p:spPr>
          <a:xfrm>
            <a:off x="4388045" y="6325341"/>
            <a:ext cx="1762751" cy="461665"/>
          </a:xfrm>
          <a:prstGeom prst="rect">
            <a:avLst/>
          </a:prstGeom>
          <a:noFill/>
        </p:spPr>
        <p:txBody>
          <a:bodyPr wrap="square" rtlCol="0">
            <a:spAutoFit/>
          </a:bodyPr>
          <a:lstStyle/>
          <a:p>
            <a:r>
              <a:rPr lang="da-DK" sz="2400" u="sng" dirty="0">
                <a:solidFill>
                  <a:srgbClr val="FFC000"/>
                </a:solidFill>
              </a:rPr>
              <a:t>GUDERNE</a:t>
            </a:r>
          </a:p>
        </p:txBody>
      </p:sp>
      <p:sp>
        <p:nvSpPr>
          <p:cNvPr id="3" name="Tekstfelt 2">
            <a:extLst>
              <a:ext uri="{FF2B5EF4-FFF2-40B4-BE49-F238E27FC236}">
                <a16:creationId xmlns:a16="http://schemas.microsoft.com/office/drawing/2014/main" id="{EA6E422D-F78C-EBEA-8929-1E511CDB99D2}"/>
              </a:ext>
            </a:extLst>
          </p:cNvPr>
          <p:cNvSpPr txBox="1"/>
          <p:nvPr/>
        </p:nvSpPr>
        <p:spPr>
          <a:xfrm>
            <a:off x="4723979" y="5662318"/>
            <a:ext cx="683200" cy="369332"/>
          </a:xfrm>
          <a:prstGeom prst="rect">
            <a:avLst/>
          </a:prstGeom>
          <a:noFill/>
        </p:spPr>
        <p:txBody>
          <a:bodyPr wrap="none" rtlCol="0">
            <a:spAutoFit/>
          </a:bodyPr>
          <a:lstStyle/>
          <a:p>
            <a:r>
              <a:rPr lang="da-DK" b="1" dirty="0">
                <a:solidFill>
                  <a:srgbClr val="FFC000"/>
                </a:solidFill>
              </a:rPr>
              <a:t>Zeus</a:t>
            </a:r>
          </a:p>
        </p:txBody>
      </p:sp>
      <p:sp>
        <p:nvSpPr>
          <p:cNvPr id="8" name="Tekstfelt 7">
            <a:extLst>
              <a:ext uri="{FF2B5EF4-FFF2-40B4-BE49-F238E27FC236}">
                <a16:creationId xmlns:a16="http://schemas.microsoft.com/office/drawing/2014/main" id="{336F9DAA-23D3-F5BF-36D4-B61DDD989AEB}"/>
              </a:ext>
            </a:extLst>
          </p:cNvPr>
          <p:cNvSpPr txBox="1"/>
          <p:nvPr/>
        </p:nvSpPr>
        <p:spPr>
          <a:xfrm>
            <a:off x="7324719" y="5911349"/>
            <a:ext cx="854721" cy="369332"/>
          </a:xfrm>
          <a:prstGeom prst="rect">
            <a:avLst/>
          </a:prstGeom>
          <a:noFill/>
        </p:spPr>
        <p:txBody>
          <a:bodyPr wrap="none" rtlCol="0">
            <a:spAutoFit/>
          </a:bodyPr>
          <a:lstStyle/>
          <a:p>
            <a:r>
              <a:rPr lang="da-DK" b="1" dirty="0">
                <a:solidFill>
                  <a:srgbClr val="FFC000"/>
                </a:solidFill>
              </a:rPr>
              <a:t>Thetis</a:t>
            </a:r>
          </a:p>
        </p:txBody>
      </p:sp>
    </p:spTree>
    <p:extLst>
      <p:ext uri="{BB962C8B-B14F-4D97-AF65-F5344CB8AC3E}">
        <p14:creationId xmlns:p14="http://schemas.microsoft.com/office/powerpoint/2010/main" val="2506269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8FF4A-6A96-87D2-D5ED-262D0BEE98F9}"/>
              </a:ext>
            </a:extLst>
          </p:cNvPr>
          <p:cNvSpPr>
            <a:spLocks noGrp="1"/>
          </p:cNvSpPr>
          <p:nvPr>
            <p:ph type="title"/>
          </p:nvPr>
        </p:nvSpPr>
        <p:spPr/>
        <p:txBody>
          <a:bodyPr/>
          <a:lstStyle/>
          <a:p>
            <a:r>
              <a:rPr lang="da-DK" dirty="0"/>
              <a:t>Vigtige begreber!</a:t>
            </a:r>
          </a:p>
        </p:txBody>
      </p:sp>
      <p:sp>
        <p:nvSpPr>
          <p:cNvPr id="3" name="Pladsholder til indhold 2">
            <a:extLst>
              <a:ext uri="{FF2B5EF4-FFF2-40B4-BE49-F238E27FC236}">
                <a16:creationId xmlns:a16="http://schemas.microsoft.com/office/drawing/2014/main" id="{481C3CB5-7DF6-30C2-F16A-D4BDC8387353}"/>
              </a:ext>
            </a:extLst>
          </p:cNvPr>
          <p:cNvSpPr>
            <a:spLocks noGrp="1"/>
          </p:cNvSpPr>
          <p:nvPr>
            <p:ph idx="1"/>
          </p:nvPr>
        </p:nvSpPr>
        <p:spPr>
          <a:xfrm>
            <a:off x="677333" y="1930400"/>
            <a:ext cx="9607097" cy="4927599"/>
          </a:xfrm>
        </p:spPr>
        <p:txBody>
          <a:bodyPr>
            <a:normAutofit fontScale="85000" lnSpcReduction="20000"/>
          </a:bodyPr>
          <a:lstStyle/>
          <a:p>
            <a:r>
              <a:rPr lang="da-DK" sz="1900" dirty="0" err="1">
                <a:solidFill>
                  <a:schemeClr val="accent1">
                    <a:lumMod val="50000"/>
                  </a:schemeClr>
                </a:solidFill>
              </a:rPr>
              <a:t>Areté</a:t>
            </a:r>
            <a:r>
              <a:rPr lang="da-DK" sz="1900" dirty="0"/>
              <a:t>: dyd/</a:t>
            </a:r>
            <a:r>
              <a:rPr lang="da-DK" sz="1900" dirty="0" err="1"/>
              <a:t>bedsthed</a:t>
            </a:r>
            <a:r>
              <a:rPr lang="da-DK" sz="1900" dirty="0"/>
              <a:t>. Man vil gerne leve op til sin </a:t>
            </a:r>
            <a:r>
              <a:rPr lang="da-DK" sz="1900" dirty="0" err="1"/>
              <a:t>areté</a:t>
            </a:r>
            <a:r>
              <a:rPr lang="da-DK" sz="1900" dirty="0"/>
              <a:t> (sit fulde potentiale), dvs. de dyder man skal besidde i en given rolle </a:t>
            </a:r>
            <a:r>
              <a:rPr lang="da-DK" sz="1900" dirty="0">
                <a:sym typeface="Wingdings" panose="05000000000000000000" pitchFamily="2" charset="2"/>
              </a:rPr>
              <a:t></a:t>
            </a:r>
            <a:r>
              <a:rPr lang="da-DK" sz="1900" dirty="0"/>
              <a:t> f.eks. en græsk helt lever op til sin </a:t>
            </a:r>
            <a:r>
              <a:rPr lang="da-DK" sz="1900" dirty="0" err="1"/>
              <a:t>areté</a:t>
            </a:r>
            <a:r>
              <a:rPr lang="da-DK" sz="1900" dirty="0"/>
              <a:t> gennem bedrifter i krig og gode talegaver/overtalelsesevner (Forskellige mennesker har forskellig </a:t>
            </a:r>
            <a:r>
              <a:rPr lang="da-DK" sz="1900" dirty="0" err="1"/>
              <a:t>areté</a:t>
            </a:r>
            <a:r>
              <a:rPr lang="da-DK" sz="1900" dirty="0"/>
              <a:t>)</a:t>
            </a:r>
          </a:p>
          <a:p>
            <a:r>
              <a:rPr lang="da-DK" sz="1900" dirty="0" err="1">
                <a:solidFill>
                  <a:schemeClr val="accent1">
                    <a:lumMod val="50000"/>
                  </a:schemeClr>
                </a:solidFill>
              </a:rPr>
              <a:t>Timé</a:t>
            </a:r>
            <a:r>
              <a:rPr lang="da-DK" sz="1900" dirty="0"/>
              <a:t>: Ære </a:t>
            </a:r>
            <a:r>
              <a:rPr lang="da-DK" sz="1900" dirty="0">
                <a:sym typeface="Wingdings" panose="05000000000000000000" pitchFamily="2" charset="2"/>
              </a:rPr>
              <a:t> vigtigt for en homerisk helt</a:t>
            </a:r>
            <a:endParaRPr lang="da-DK" sz="1900" dirty="0"/>
          </a:p>
          <a:p>
            <a:r>
              <a:rPr lang="da-DK" sz="1900" dirty="0">
                <a:solidFill>
                  <a:schemeClr val="accent1">
                    <a:lumMod val="50000"/>
                  </a:schemeClr>
                </a:solidFill>
              </a:rPr>
              <a:t>Kleos</a:t>
            </a:r>
            <a:r>
              <a:rPr lang="da-DK" sz="1900" dirty="0"/>
              <a:t>: Eftermæle/ry </a:t>
            </a:r>
            <a:r>
              <a:rPr lang="da-DK" sz="1900" dirty="0">
                <a:sym typeface="Wingdings" panose="05000000000000000000" pitchFamily="2" charset="2"/>
              </a:rPr>
              <a:t> vigtigt for en homerisk helt</a:t>
            </a:r>
          </a:p>
          <a:p>
            <a:r>
              <a:rPr lang="da-DK" sz="1900" dirty="0" err="1">
                <a:solidFill>
                  <a:schemeClr val="accent1">
                    <a:lumMod val="50000"/>
                  </a:schemeClr>
                </a:solidFill>
              </a:rPr>
              <a:t>Polis</a:t>
            </a:r>
            <a:r>
              <a:rPr lang="da-DK" sz="1900" dirty="0"/>
              <a:t>: samfundet/staten/fællesskabet</a:t>
            </a:r>
          </a:p>
          <a:p>
            <a:r>
              <a:rPr lang="da-DK" sz="1900" dirty="0">
                <a:solidFill>
                  <a:schemeClr val="accent1">
                    <a:lumMod val="50000"/>
                  </a:schemeClr>
                </a:solidFill>
              </a:rPr>
              <a:t>Oikos</a:t>
            </a:r>
            <a:r>
              <a:rPr lang="da-DK" sz="1900" dirty="0"/>
              <a:t>: hjemmet/slægten</a:t>
            </a:r>
          </a:p>
          <a:p>
            <a:r>
              <a:rPr lang="da-DK" sz="1900" dirty="0" err="1">
                <a:solidFill>
                  <a:schemeClr val="accent2"/>
                </a:solidFill>
              </a:rPr>
              <a:t>Teofani</a:t>
            </a:r>
            <a:r>
              <a:rPr lang="da-DK" sz="1900" dirty="0"/>
              <a:t>: tilsynekomst af en gud </a:t>
            </a:r>
            <a:r>
              <a:rPr lang="da-DK" sz="1900" dirty="0">
                <a:sym typeface="Wingdings" panose="05000000000000000000" pitchFamily="2" charset="2"/>
              </a:rPr>
              <a:t> en gud viser sig</a:t>
            </a:r>
          </a:p>
          <a:p>
            <a:r>
              <a:rPr lang="da-DK" sz="1900" dirty="0">
                <a:solidFill>
                  <a:schemeClr val="accent2"/>
                </a:solidFill>
              </a:rPr>
              <a:t>Antropomorf</a:t>
            </a:r>
            <a:r>
              <a:rPr lang="da-DK" sz="1900" dirty="0"/>
              <a:t>: menneskelignende </a:t>
            </a:r>
            <a:r>
              <a:rPr lang="da-DK" sz="1900" dirty="0">
                <a:sym typeface="Wingdings" panose="05000000000000000000" pitchFamily="2" charset="2"/>
              </a:rPr>
              <a:t> Guderne er næsten altid antropomorfe hos Homer</a:t>
            </a:r>
          </a:p>
          <a:p>
            <a:r>
              <a:rPr lang="da-DK" sz="2000" dirty="0">
                <a:solidFill>
                  <a:schemeClr val="accent2"/>
                </a:solidFill>
              </a:rPr>
              <a:t>Moira</a:t>
            </a:r>
            <a:r>
              <a:rPr lang="da-DK" sz="1600" dirty="0"/>
              <a:t>: </a:t>
            </a:r>
            <a:r>
              <a:rPr lang="da-DK" sz="1900" dirty="0"/>
              <a:t>Skæbne, man ikke kan undslippe</a:t>
            </a:r>
          </a:p>
          <a:p>
            <a:pPr marL="0" indent="0">
              <a:buNone/>
            </a:pPr>
            <a:endParaRPr lang="da-DK" dirty="0"/>
          </a:p>
          <a:p>
            <a:r>
              <a:rPr lang="da-DK" dirty="0">
                <a:solidFill>
                  <a:schemeClr val="accent1">
                    <a:lumMod val="50000"/>
                  </a:schemeClr>
                </a:solidFill>
              </a:rPr>
              <a:t>Patronymer</a:t>
            </a:r>
            <a:r>
              <a:rPr lang="da-DK" dirty="0"/>
              <a:t>: </a:t>
            </a:r>
            <a:r>
              <a:rPr lang="da-DK" sz="1600" dirty="0">
                <a:solidFill>
                  <a:srgbClr val="191B0E"/>
                </a:solidFill>
              </a:rPr>
              <a:t>E</a:t>
            </a:r>
            <a:r>
              <a:rPr lang="da-DK" sz="1600" b="0" i="0" u="none" strike="noStrike" dirty="0">
                <a:solidFill>
                  <a:srgbClr val="191B0E"/>
                </a:solidFill>
                <a:effectLst/>
              </a:rPr>
              <a:t>t navn, der angiver, hvem vedkommende er søn af. </a:t>
            </a:r>
            <a:r>
              <a:rPr lang="da-DK" sz="1600" dirty="0">
                <a:solidFill>
                  <a:srgbClr val="191B0E"/>
                </a:solidFill>
              </a:rPr>
              <a:t>D</a:t>
            </a:r>
            <a:r>
              <a:rPr lang="da-DK" sz="1600" b="0" i="0" u="none" strike="noStrike" dirty="0">
                <a:solidFill>
                  <a:srgbClr val="191B0E"/>
                </a:solidFill>
                <a:effectLst/>
              </a:rPr>
              <a:t>annes på græsk af </a:t>
            </a:r>
            <a:br>
              <a:rPr lang="da-DK" sz="1600" b="0" i="0" u="none" strike="noStrike" dirty="0">
                <a:solidFill>
                  <a:srgbClr val="191B0E"/>
                </a:solidFill>
                <a:effectLst/>
              </a:rPr>
            </a:br>
            <a:r>
              <a:rPr lang="da-DK" sz="1600" b="0" i="0" u="none" strike="noStrike" dirty="0">
                <a:solidFill>
                  <a:srgbClr val="191B0E"/>
                </a:solidFill>
                <a:effectLst/>
              </a:rPr>
              <a:t>faderens navn + -</a:t>
            </a:r>
            <a:r>
              <a:rPr lang="da-DK" sz="1600" b="1" i="0" u="none" strike="noStrike" dirty="0">
                <a:solidFill>
                  <a:schemeClr val="accent1"/>
                </a:solidFill>
                <a:effectLst/>
              </a:rPr>
              <a:t>ide</a:t>
            </a:r>
            <a:r>
              <a:rPr lang="da-DK" sz="1600" b="0" i="0" u="none" strike="noStrike" dirty="0">
                <a:solidFill>
                  <a:srgbClr val="191B0E"/>
                </a:solidFill>
                <a:effectLst/>
              </a:rPr>
              <a:t>/-</a:t>
            </a:r>
            <a:r>
              <a:rPr lang="da-DK" sz="1600" b="1" i="0" u="none" strike="noStrike" dirty="0">
                <a:solidFill>
                  <a:schemeClr val="accent1"/>
                </a:solidFill>
                <a:effectLst/>
              </a:rPr>
              <a:t>ion</a:t>
            </a:r>
            <a:r>
              <a:rPr lang="da-DK" sz="1600" b="0" i="0" u="none" strike="noStrike" dirty="0">
                <a:solidFill>
                  <a:srgbClr val="191B0E"/>
                </a:solidFill>
                <a:effectLst/>
              </a:rPr>
              <a:t>. Eksempel: </a:t>
            </a:r>
            <a:r>
              <a:rPr lang="da-DK" sz="1600" b="0" i="0" u="none" strike="noStrike" dirty="0" err="1">
                <a:solidFill>
                  <a:srgbClr val="191B0E"/>
                </a:solidFill>
                <a:effectLst/>
              </a:rPr>
              <a:t>Kron</a:t>
            </a:r>
            <a:r>
              <a:rPr lang="da-DK" sz="1600" b="1" i="0" u="none" strike="noStrike" dirty="0" err="1">
                <a:solidFill>
                  <a:srgbClr val="191B0E"/>
                </a:solidFill>
                <a:effectLst/>
              </a:rPr>
              <a:t>ide</a:t>
            </a:r>
            <a:r>
              <a:rPr lang="da-DK" sz="1600" b="0" i="0" u="none" strike="noStrike" dirty="0">
                <a:solidFill>
                  <a:srgbClr val="191B0E"/>
                </a:solidFill>
                <a:effectLst/>
              </a:rPr>
              <a:t>/</a:t>
            </a:r>
            <a:r>
              <a:rPr lang="da-DK" sz="1600" b="0" i="0" u="none" strike="noStrike" dirty="0" err="1">
                <a:solidFill>
                  <a:srgbClr val="191B0E"/>
                </a:solidFill>
                <a:effectLst/>
              </a:rPr>
              <a:t>Kron</a:t>
            </a:r>
            <a:r>
              <a:rPr lang="da-DK" sz="1600" b="1" i="0" u="none" strike="noStrike" dirty="0" err="1">
                <a:solidFill>
                  <a:srgbClr val="191B0E"/>
                </a:solidFill>
                <a:effectLst/>
              </a:rPr>
              <a:t>ion</a:t>
            </a:r>
            <a:r>
              <a:rPr lang="da-DK" sz="1600" b="0" i="0" u="none" strike="noStrike" dirty="0">
                <a:solidFill>
                  <a:srgbClr val="191B0E"/>
                </a:solidFill>
                <a:effectLst/>
              </a:rPr>
              <a:t> = søn af Kronos = Zeus</a:t>
            </a:r>
            <a:br>
              <a:rPr lang="da-DK" sz="1600" b="0" i="0" u="none" strike="noStrike" dirty="0">
                <a:solidFill>
                  <a:srgbClr val="191B0E"/>
                </a:solidFill>
                <a:effectLst/>
              </a:rPr>
            </a:br>
            <a:r>
              <a:rPr lang="da-DK" sz="1600" u="sng" dirty="0">
                <a:solidFill>
                  <a:srgbClr val="191B0E"/>
                </a:solidFill>
              </a:rPr>
              <a:t>For døtre</a:t>
            </a:r>
            <a:r>
              <a:rPr lang="da-DK" sz="1600" dirty="0">
                <a:solidFill>
                  <a:srgbClr val="191B0E"/>
                </a:solidFill>
              </a:rPr>
              <a:t>: faderens navn + -</a:t>
            </a:r>
            <a:r>
              <a:rPr lang="da-DK" sz="1600" dirty="0" err="1">
                <a:solidFill>
                  <a:schemeClr val="accent1"/>
                </a:solidFill>
              </a:rPr>
              <a:t>eïs</a:t>
            </a:r>
            <a:r>
              <a:rPr lang="da-DK" sz="1600" dirty="0">
                <a:solidFill>
                  <a:srgbClr val="191B0E"/>
                </a:solidFill>
              </a:rPr>
              <a:t>. F.eks. </a:t>
            </a:r>
            <a:r>
              <a:rPr lang="da-DK" sz="1600" dirty="0" err="1">
                <a:solidFill>
                  <a:srgbClr val="191B0E"/>
                </a:solidFill>
              </a:rPr>
              <a:t>Chryseïs</a:t>
            </a:r>
            <a:r>
              <a:rPr lang="da-DK" sz="1600" dirty="0">
                <a:solidFill>
                  <a:srgbClr val="191B0E"/>
                </a:solidFill>
              </a:rPr>
              <a:t> = datter af Chryses</a:t>
            </a:r>
            <a:endParaRPr lang="da-DK" sz="1600" b="0" i="0" u="none" strike="noStrike" dirty="0">
              <a:solidFill>
                <a:srgbClr val="191B0E"/>
              </a:solidFill>
              <a:effectLst/>
            </a:endParaRPr>
          </a:p>
          <a:p>
            <a:r>
              <a:rPr lang="da-DK" dirty="0">
                <a:solidFill>
                  <a:schemeClr val="accent1">
                    <a:lumMod val="50000"/>
                  </a:schemeClr>
                </a:solidFill>
              </a:rPr>
              <a:t>Epiteter</a:t>
            </a:r>
            <a:r>
              <a:rPr lang="da-DK" dirty="0">
                <a:solidFill>
                  <a:srgbClr val="191B0E"/>
                </a:solidFill>
              </a:rPr>
              <a:t>: </a:t>
            </a:r>
            <a:r>
              <a:rPr lang="da-DK" sz="1600" b="0" i="0" u="none" strike="noStrike" dirty="0">
                <a:solidFill>
                  <a:srgbClr val="191B0E"/>
                </a:solidFill>
                <a:effectLst/>
              </a:rPr>
              <a:t>Navne og fænomener optræder meget ofte med faste tilnavne. Disse er som regel positive ord, der idealiserer fænomenerne, personer eller persongrupper, som omtales.</a:t>
            </a:r>
            <a:r>
              <a:rPr lang="da-DK" sz="1600" b="0" i="0" dirty="0">
                <a:solidFill>
                  <a:srgbClr val="191B0E"/>
                </a:solidFill>
                <a:effectLst/>
              </a:rPr>
              <a:t>​ Eksempel: ”fodrappe Achilleus” (1. sang v. 84)</a:t>
            </a:r>
            <a:endParaRPr lang="da-DK" sz="1600" dirty="0"/>
          </a:p>
        </p:txBody>
      </p:sp>
    </p:spTree>
    <p:extLst>
      <p:ext uri="{BB962C8B-B14F-4D97-AF65-F5344CB8AC3E}">
        <p14:creationId xmlns:p14="http://schemas.microsoft.com/office/powerpoint/2010/main" val="2730417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7A4E7-CE0F-7C5D-6F28-95B58147E201}"/>
              </a:ext>
            </a:extLst>
          </p:cNvPr>
          <p:cNvSpPr>
            <a:spLocks noGrp="1"/>
          </p:cNvSpPr>
          <p:nvPr>
            <p:ph type="title"/>
          </p:nvPr>
        </p:nvSpPr>
        <p:spPr/>
        <p:txBody>
          <a:bodyPr/>
          <a:lstStyle/>
          <a:p>
            <a:r>
              <a:rPr lang="da-DK" dirty="0" err="1"/>
              <a:t>vv</a:t>
            </a:r>
            <a:r>
              <a:rPr lang="da-DK" dirty="0"/>
              <a:t>. 15-52</a:t>
            </a:r>
          </a:p>
        </p:txBody>
      </p:sp>
      <p:sp>
        <p:nvSpPr>
          <p:cNvPr id="3" name="Pladsholder til indhold 2">
            <a:extLst>
              <a:ext uri="{FF2B5EF4-FFF2-40B4-BE49-F238E27FC236}">
                <a16:creationId xmlns:a16="http://schemas.microsoft.com/office/drawing/2014/main" id="{2E4FA807-3DA6-F4D4-EA66-F03C589C4150}"/>
              </a:ext>
            </a:extLst>
          </p:cNvPr>
          <p:cNvSpPr>
            <a:spLocks noGrp="1"/>
          </p:cNvSpPr>
          <p:nvPr>
            <p:ph idx="1"/>
          </p:nvPr>
        </p:nvSpPr>
        <p:spPr/>
        <p:txBody>
          <a:bodyPr/>
          <a:lstStyle/>
          <a:p>
            <a:endParaRPr lang="da-DK"/>
          </a:p>
        </p:txBody>
      </p:sp>
      <p:pic>
        <p:nvPicPr>
          <p:cNvPr id="1026" name="Picture 2">
            <a:extLst>
              <a:ext uri="{FF2B5EF4-FFF2-40B4-BE49-F238E27FC236}">
                <a16:creationId xmlns:a16="http://schemas.microsoft.com/office/drawing/2014/main" id="{FDA041AD-738B-F2E1-1DA0-8BB4C81C5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1930400"/>
            <a:ext cx="4044758" cy="40321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58B3518-916B-97E8-FAF3-0298FD67FD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6838" y="1890922"/>
            <a:ext cx="4097164" cy="407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77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2E0BC-6C6F-FBA4-BC10-37B4C736689B}"/>
              </a:ext>
            </a:extLst>
          </p:cNvPr>
          <p:cNvSpPr>
            <a:spLocks noGrp="1"/>
          </p:cNvSpPr>
          <p:nvPr>
            <p:ph type="title"/>
          </p:nvPr>
        </p:nvSpPr>
        <p:spPr/>
        <p:txBody>
          <a:bodyPr/>
          <a:lstStyle/>
          <a:p>
            <a:r>
              <a:rPr lang="da-DK" dirty="0" err="1"/>
              <a:t>vv</a:t>
            </a:r>
            <a:r>
              <a:rPr lang="da-DK" dirty="0"/>
              <a:t>. 53 -100</a:t>
            </a:r>
          </a:p>
        </p:txBody>
      </p:sp>
      <p:sp>
        <p:nvSpPr>
          <p:cNvPr id="3" name="Pladsholder til indhold 2">
            <a:extLst>
              <a:ext uri="{FF2B5EF4-FFF2-40B4-BE49-F238E27FC236}">
                <a16:creationId xmlns:a16="http://schemas.microsoft.com/office/drawing/2014/main" id="{155AB67A-BDB5-514D-BFB8-E1B97D412195}"/>
              </a:ext>
            </a:extLst>
          </p:cNvPr>
          <p:cNvSpPr>
            <a:spLocks noGrp="1"/>
          </p:cNvSpPr>
          <p:nvPr>
            <p:ph idx="1"/>
          </p:nvPr>
        </p:nvSpPr>
        <p:spPr/>
        <p:txBody>
          <a:bodyPr/>
          <a:lstStyle/>
          <a:p>
            <a:endParaRPr lang="da-DK"/>
          </a:p>
        </p:txBody>
      </p:sp>
      <p:pic>
        <p:nvPicPr>
          <p:cNvPr id="2050" name="Picture 2">
            <a:extLst>
              <a:ext uri="{FF2B5EF4-FFF2-40B4-BE49-F238E27FC236}">
                <a16:creationId xmlns:a16="http://schemas.microsoft.com/office/drawing/2014/main" id="{01D6E9BB-AC5D-EC5F-1F71-918EB16F7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628" y="2160589"/>
            <a:ext cx="4239877" cy="42002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BEE51A3E-93A5-DAB8-C5FA-4267029077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68" y="2160589"/>
            <a:ext cx="4239877" cy="4213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09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5501A-601E-69D9-0A72-0F173A1D3181}"/>
              </a:ext>
            </a:extLst>
          </p:cNvPr>
          <p:cNvSpPr>
            <a:spLocks noGrp="1"/>
          </p:cNvSpPr>
          <p:nvPr>
            <p:ph type="title"/>
          </p:nvPr>
        </p:nvSpPr>
        <p:spPr/>
        <p:txBody>
          <a:bodyPr/>
          <a:lstStyle/>
          <a:p>
            <a:r>
              <a:rPr lang="da-DK" dirty="0" err="1"/>
              <a:t>vv</a:t>
            </a:r>
            <a:r>
              <a:rPr lang="da-DK" dirty="0"/>
              <a:t>. 101 - 147</a:t>
            </a:r>
          </a:p>
        </p:txBody>
      </p:sp>
      <p:sp>
        <p:nvSpPr>
          <p:cNvPr id="3" name="Pladsholder til indhold 2">
            <a:extLst>
              <a:ext uri="{FF2B5EF4-FFF2-40B4-BE49-F238E27FC236}">
                <a16:creationId xmlns:a16="http://schemas.microsoft.com/office/drawing/2014/main" id="{1DF5CDC0-F8E9-32B8-FEE1-49F693A1A52C}"/>
              </a:ext>
            </a:extLst>
          </p:cNvPr>
          <p:cNvSpPr>
            <a:spLocks noGrp="1"/>
          </p:cNvSpPr>
          <p:nvPr>
            <p:ph idx="1"/>
          </p:nvPr>
        </p:nvSpPr>
        <p:spPr/>
        <p:txBody>
          <a:bodyPr/>
          <a:lstStyle/>
          <a:p>
            <a:endParaRPr lang="da-DK"/>
          </a:p>
        </p:txBody>
      </p:sp>
      <p:pic>
        <p:nvPicPr>
          <p:cNvPr id="3074" name="Picture 2">
            <a:extLst>
              <a:ext uri="{FF2B5EF4-FFF2-40B4-BE49-F238E27FC236}">
                <a16:creationId xmlns:a16="http://schemas.microsoft.com/office/drawing/2014/main" id="{6F817EB6-55CF-FD0D-683B-E6761493F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2160589"/>
            <a:ext cx="4183424" cy="41703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A4B3789-CC2A-FEEF-E4D1-112C984A5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68" y="2160589"/>
            <a:ext cx="4183424" cy="417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52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7D65CD-6DFE-44AE-E3AC-70840B5736E0}"/>
              </a:ext>
            </a:extLst>
          </p:cNvPr>
          <p:cNvSpPr>
            <a:spLocks noGrp="1"/>
          </p:cNvSpPr>
          <p:nvPr>
            <p:ph type="title"/>
          </p:nvPr>
        </p:nvSpPr>
        <p:spPr/>
        <p:txBody>
          <a:bodyPr/>
          <a:lstStyle/>
          <a:p>
            <a:r>
              <a:rPr lang="da-DK" dirty="0" err="1"/>
              <a:t>vv</a:t>
            </a:r>
            <a:r>
              <a:rPr lang="da-DK" dirty="0"/>
              <a:t>. 148 - 187</a:t>
            </a:r>
          </a:p>
        </p:txBody>
      </p:sp>
      <p:sp>
        <p:nvSpPr>
          <p:cNvPr id="7" name="Rektangel 6">
            <a:extLst>
              <a:ext uri="{FF2B5EF4-FFF2-40B4-BE49-F238E27FC236}">
                <a16:creationId xmlns:a16="http://schemas.microsoft.com/office/drawing/2014/main" id="{85756278-3940-9CA3-DCBA-64A3CD05E01A}"/>
              </a:ext>
            </a:extLst>
          </p:cNvPr>
          <p:cNvSpPr/>
          <p:nvPr/>
        </p:nvSpPr>
        <p:spPr>
          <a:xfrm>
            <a:off x="783778" y="2033228"/>
            <a:ext cx="3884194" cy="3884773"/>
          </a:xfrm>
          <a:prstGeom prst="rect">
            <a:avLst/>
          </a:prstGeom>
          <a:solidFill>
            <a:schemeClr val="bg1"/>
          </a:solidFill>
          <a:ln w="28575"/>
          <a:effectLst>
            <a:outerShdw blurRad="50800" dist="38100" dir="9000000" sx="102000" sy="102000" algn="tr" rotWithShape="0">
              <a:prstClr val="black">
                <a:alpha val="5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9944897C-1300-153A-7A38-52412A4B2224}"/>
              </a:ext>
            </a:extLst>
          </p:cNvPr>
          <p:cNvSpPr>
            <a:spLocks noGrp="1"/>
          </p:cNvSpPr>
          <p:nvPr>
            <p:ph idx="1"/>
          </p:nvPr>
        </p:nvSpPr>
        <p:spPr>
          <a:xfrm>
            <a:off x="677334" y="2160589"/>
            <a:ext cx="4100149" cy="3880773"/>
          </a:xfrm>
        </p:spPr>
        <p:txBody>
          <a:bodyPr>
            <a:normAutofit/>
          </a:bodyPr>
          <a:lstStyle/>
          <a:p>
            <a:pPr marL="0" indent="0" algn="ctr">
              <a:buNone/>
            </a:pPr>
            <a:r>
              <a:rPr lang="da-DK" sz="2000" dirty="0" err="1">
                <a:cs typeface="Calibri" panose="020F0502020204030204" pitchFamily="34" charset="0"/>
              </a:rPr>
              <a:t>Achilles</a:t>
            </a:r>
            <a:r>
              <a:rPr lang="da-DK" sz="2000" dirty="0">
                <a:cs typeface="Calibri" panose="020F0502020204030204" pitchFamily="34" charset="0"/>
              </a:rPr>
              <a:t> </a:t>
            </a:r>
            <a:r>
              <a:rPr lang="da-DK" sz="2000" dirty="0" err="1">
                <a:cs typeface="Calibri" panose="020F0502020204030204" pitchFamily="34" charset="0"/>
              </a:rPr>
              <a:t>reacts</a:t>
            </a:r>
            <a:r>
              <a:rPr lang="da-DK" sz="2000" dirty="0">
                <a:cs typeface="Calibri" panose="020F0502020204030204" pitchFamily="34" charset="0"/>
              </a:rPr>
              <a:t> to </a:t>
            </a:r>
            <a:r>
              <a:rPr lang="da-DK" sz="2000" dirty="0" err="1">
                <a:cs typeface="Calibri" panose="020F0502020204030204" pitchFamily="34" charset="0"/>
              </a:rPr>
              <a:t>Agamemnon’s</a:t>
            </a:r>
            <a:r>
              <a:rPr lang="da-DK" sz="2000" dirty="0">
                <a:cs typeface="Calibri" panose="020F0502020204030204" pitchFamily="34" charset="0"/>
              </a:rPr>
              <a:t> </a:t>
            </a:r>
            <a:r>
              <a:rPr lang="da-DK" sz="2000" dirty="0" err="1">
                <a:cs typeface="Calibri" panose="020F0502020204030204" pitchFamily="34" charset="0"/>
              </a:rPr>
              <a:t>request</a:t>
            </a:r>
            <a:r>
              <a:rPr lang="da-DK" sz="2000" dirty="0">
                <a:cs typeface="Calibri" panose="020F0502020204030204" pitchFamily="34" charset="0"/>
              </a:rPr>
              <a:t> for </a:t>
            </a:r>
            <a:r>
              <a:rPr lang="da-DK" sz="2000" dirty="0" err="1">
                <a:cs typeface="Calibri" panose="020F0502020204030204" pitchFamily="34" charset="0"/>
              </a:rPr>
              <a:t>additional</a:t>
            </a:r>
            <a:r>
              <a:rPr lang="da-DK" sz="2000" dirty="0">
                <a:cs typeface="Calibri" panose="020F0502020204030204" pitchFamily="34" charset="0"/>
              </a:rPr>
              <a:t> </a:t>
            </a:r>
            <a:r>
              <a:rPr lang="da-DK" sz="2000" dirty="0" err="1">
                <a:cs typeface="Calibri" panose="020F0502020204030204" pitchFamily="34" charset="0"/>
              </a:rPr>
              <a:t>prizes</a:t>
            </a:r>
            <a:r>
              <a:rPr lang="da-DK" sz="2000" dirty="0">
                <a:cs typeface="Calibri" panose="020F0502020204030204" pitchFamily="34" charset="0"/>
              </a:rPr>
              <a:t> </a:t>
            </a:r>
          </a:p>
        </p:txBody>
      </p:sp>
      <p:pic>
        <p:nvPicPr>
          <p:cNvPr id="5" name="Billede 4">
            <a:extLst>
              <a:ext uri="{FF2B5EF4-FFF2-40B4-BE49-F238E27FC236}">
                <a16:creationId xmlns:a16="http://schemas.microsoft.com/office/drawing/2014/main" id="{06C1DA4A-19B1-9735-E687-5166F1F29F85}"/>
              </a:ext>
            </a:extLst>
          </p:cNvPr>
          <p:cNvPicPr>
            <a:picLocks noChangeAspect="1"/>
          </p:cNvPicPr>
          <p:nvPr/>
        </p:nvPicPr>
        <p:blipFill>
          <a:blip r:embed="rId3"/>
          <a:stretch>
            <a:fillRect/>
          </a:stretch>
        </p:blipFill>
        <p:spPr>
          <a:xfrm>
            <a:off x="839925" y="3034175"/>
            <a:ext cx="3771900"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a:extLst>
              <a:ext uri="{FF2B5EF4-FFF2-40B4-BE49-F238E27FC236}">
                <a16:creationId xmlns:a16="http://schemas.microsoft.com/office/drawing/2014/main" id="{222224B1-EBA8-CA4E-1CFF-F84ACA3AE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2912" y="2033228"/>
            <a:ext cx="4103213" cy="4090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91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00758-C2DF-84F0-EE45-2E01415B31FA}"/>
              </a:ext>
            </a:extLst>
          </p:cNvPr>
          <p:cNvSpPr>
            <a:spLocks noGrp="1"/>
          </p:cNvSpPr>
          <p:nvPr>
            <p:ph type="title"/>
          </p:nvPr>
        </p:nvSpPr>
        <p:spPr/>
        <p:txBody>
          <a:bodyPr/>
          <a:lstStyle/>
          <a:p>
            <a:r>
              <a:rPr lang="da-DK" dirty="0" err="1"/>
              <a:t>vv</a:t>
            </a:r>
            <a:r>
              <a:rPr lang="da-DK" dirty="0"/>
              <a:t>. 187 - 244</a:t>
            </a:r>
          </a:p>
        </p:txBody>
      </p:sp>
      <p:sp>
        <p:nvSpPr>
          <p:cNvPr id="3" name="Pladsholder til indhold 2">
            <a:extLst>
              <a:ext uri="{FF2B5EF4-FFF2-40B4-BE49-F238E27FC236}">
                <a16:creationId xmlns:a16="http://schemas.microsoft.com/office/drawing/2014/main" id="{CA82FBFF-0046-AE4F-3D0A-E8D4CE9E297D}"/>
              </a:ext>
            </a:extLst>
          </p:cNvPr>
          <p:cNvSpPr>
            <a:spLocks noGrp="1"/>
          </p:cNvSpPr>
          <p:nvPr>
            <p:ph idx="1"/>
          </p:nvPr>
        </p:nvSpPr>
        <p:spPr/>
        <p:txBody>
          <a:bodyPr/>
          <a:lstStyle/>
          <a:p>
            <a:endParaRPr lang="da-DK"/>
          </a:p>
        </p:txBody>
      </p:sp>
      <p:pic>
        <p:nvPicPr>
          <p:cNvPr id="4100" name="Picture 4">
            <a:extLst>
              <a:ext uri="{FF2B5EF4-FFF2-40B4-BE49-F238E27FC236}">
                <a16:creationId xmlns:a16="http://schemas.microsoft.com/office/drawing/2014/main" id="{4D9427A5-98F4-8C95-A0F1-0B9659CE5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2181121"/>
            <a:ext cx="4103213" cy="40904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A54220A3-07C7-8374-A1DC-9B6A06ABDB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68" y="2181121"/>
            <a:ext cx="4138612" cy="4112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50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6A67C-AF02-655E-FE9E-CB668785C1D5}"/>
              </a:ext>
            </a:extLst>
          </p:cNvPr>
          <p:cNvSpPr>
            <a:spLocks noGrp="1"/>
          </p:cNvSpPr>
          <p:nvPr>
            <p:ph type="title"/>
          </p:nvPr>
        </p:nvSpPr>
        <p:spPr/>
        <p:txBody>
          <a:bodyPr/>
          <a:lstStyle/>
          <a:p>
            <a:r>
              <a:rPr lang="da-DK" dirty="0" err="1"/>
              <a:t>vv</a:t>
            </a:r>
            <a:r>
              <a:rPr lang="da-DK" dirty="0"/>
              <a:t>. 334 –516 </a:t>
            </a:r>
          </a:p>
        </p:txBody>
      </p:sp>
      <p:sp>
        <p:nvSpPr>
          <p:cNvPr id="3" name="Pladsholder til indhold 2">
            <a:extLst>
              <a:ext uri="{FF2B5EF4-FFF2-40B4-BE49-F238E27FC236}">
                <a16:creationId xmlns:a16="http://schemas.microsoft.com/office/drawing/2014/main" id="{FC1E3B5C-3D2D-39DC-2557-A89D9E7FCB7A}"/>
              </a:ext>
            </a:extLst>
          </p:cNvPr>
          <p:cNvSpPr>
            <a:spLocks noGrp="1"/>
          </p:cNvSpPr>
          <p:nvPr>
            <p:ph idx="1"/>
          </p:nvPr>
        </p:nvSpPr>
        <p:spPr/>
        <p:txBody>
          <a:bodyPr/>
          <a:lstStyle/>
          <a:p>
            <a:endParaRPr lang="da-DK"/>
          </a:p>
        </p:txBody>
      </p:sp>
      <p:pic>
        <p:nvPicPr>
          <p:cNvPr id="6146" name="Picture 2">
            <a:extLst>
              <a:ext uri="{FF2B5EF4-FFF2-40B4-BE49-F238E27FC236}">
                <a16:creationId xmlns:a16="http://schemas.microsoft.com/office/drawing/2014/main" id="{E3CC052A-6CC7-A4D0-884A-44D9CAEDD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627" y="2160589"/>
            <a:ext cx="4432384" cy="441857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ADE3DEBA-EEBC-8338-7311-35ED51FDDC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1425" y="2160588"/>
            <a:ext cx="4377664" cy="441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93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59DA90-4B91-99D3-223F-13AD6688CB5A}"/>
              </a:ext>
            </a:extLst>
          </p:cNvPr>
          <p:cNvSpPr>
            <a:spLocks noGrp="1"/>
          </p:cNvSpPr>
          <p:nvPr>
            <p:ph type="title"/>
          </p:nvPr>
        </p:nvSpPr>
        <p:spPr/>
        <p:txBody>
          <a:bodyPr/>
          <a:lstStyle/>
          <a:p>
            <a:r>
              <a:rPr lang="da-DK" dirty="0" err="1"/>
              <a:t>vv</a:t>
            </a:r>
            <a:r>
              <a:rPr lang="da-DK" dirty="0"/>
              <a:t>. 517 - 611</a:t>
            </a:r>
          </a:p>
        </p:txBody>
      </p:sp>
      <p:sp>
        <p:nvSpPr>
          <p:cNvPr id="3" name="Pladsholder til indhold 2">
            <a:extLst>
              <a:ext uri="{FF2B5EF4-FFF2-40B4-BE49-F238E27FC236}">
                <a16:creationId xmlns:a16="http://schemas.microsoft.com/office/drawing/2014/main" id="{31101FEB-E213-1B8B-99C1-85BAB3E17D8A}"/>
              </a:ext>
            </a:extLst>
          </p:cNvPr>
          <p:cNvSpPr>
            <a:spLocks noGrp="1"/>
          </p:cNvSpPr>
          <p:nvPr>
            <p:ph idx="1"/>
          </p:nvPr>
        </p:nvSpPr>
        <p:spPr/>
        <p:txBody>
          <a:bodyPr/>
          <a:lstStyle/>
          <a:p>
            <a:endParaRPr lang="da-DK"/>
          </a:p>
        </p:txBody>
      </p:sp>
      <p:pic>
        <p:nvPicPr>
          <p:cNvPr id="2050" name="Picture 2">
            <a:extLst>
              <a:ext uri="{FF2B5EF4-FFF2-40B4-BE49-F238E27FC236}">
                <a16:creationId xmlns:a16="http://schemas.microsoft.com/office/drawing/2014/main" id="{53FCA980-A148-7761-A218-D0A978BB6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2160589"/>
            <a:ext cx="4100149" cy="40873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B1DCBC5-82F1-FCB4-E717-D3B183D851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4951" y="2160589"/>
            <a:ext cx="4181582" cy="4168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62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8651</TotalTime>
  <Words>1239</Words>
  <Application>Microsoft Office PowerPoint</Application>
  <PresentationFormat>Widescreen</PresentationFormat>
  <Paragraphs>82</Paragraphs>
  <Slides>11</Slides>
  <Notes>7</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11</vt:i4>
      </vt:variant>
    </vt:vector>
  </HeadingPairs>
  <TitlesOfParts>
    <vt:vector size="16" baseType="lpstr">
      <vt:lpstr>Arial</vt:lpstr>
      <vt:lpstr>Calibri</vt:lpstr>
      <vt:lpstr>Trebuchet MS</vt:lpstr>
      <vt:lpstr>Wingdings 3</vt:lpstr>
      <vt:lpstr>Facet</vt:lpstr>
      <vt:lpstr>Iliaden</vt:lpstr>
      <vt:lpstr>Personer indtil videre</vt:lpstr>
      <vt:lpstr>Personer indtil videre</vt:lpstr>
      <vt:lpstr>Vigtige begreber!</vt:lpstr>
      <vt:lpstr>vv. 15-52</vt:lpstr>
      <vt:lpstr>vv. 53 -100</vt:lpstr>
      <vt:lpstr>vv. 101 - 147</vt:lpstr>
      <vt:lpstr>vv. 148 - 187</vt:lpstr>
      <vt:lpstr>vv. 187 - 244</vt:lpstr>
      <vt:lpstr>vv. 334 –516 </vt:lpstr>
      <vt:lpstr>vv. 517 - 611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Iliaden</dc:title>
  <dc:creator>Freja Lindgren Facius</dc:creator>
  <cp:lastModifiedBy>Freja Lindgren Facius</cp:lastModifiedBy>
  <cp:revision>1</cp:revision>
  <dcterms:created xsi:type="dcterms:W3CDTF">2023-08-22T18:20:02Z</dcterms:created>
  <dcterms:modified xsi:type="dcterms:W3CDTF">2023-09-14T10:21:37Z</dcterms:modified>
</cp:coreProperties>
</file>