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89" r:id="rId3"/>
    <p:sldId id="293" r:id="rId4"/>
    <p:sldId id="258" r:id="rId5"/>
    <p:sldId id="259" r:id="rId6"/>
    <p:sldId id="292" r:id="rId7"/>
    <p:sldId id="260" r:id="rId8"/>
    <p:sldId id="295" r:id="rId9"/>
    <p:sldId id="262" r:id="rId10"/>
    <p:sldId id="294" r:id="rId11"/>
    <p:sldId id="296" r:id="rId12"/>
    <p:sldId id="297" r:id="rId13"/>
    <p:sldId id="299" r:id="rId14"/>
    <p:sldId id="303" r:id="rId15"/>
    <p:sldId id="302" r:id="rId16"/>
    <p:sldId id="30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64229-6DF6-4315-996B-E690F11B59AF}" v="6" dt="2025-03-23T19:00:31.4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CDFF2C3A-6EA1-4C7C-A2A1-8AB00E89E637}"/>
    <pc:docChg chg="undo redo custSel addSld delSld modSld sldOrd">
      <pc:chgData name="Freja Lindgren Facius" userId="929b42c1-1389-4acd-a500-bd1250d50270" providerId="ADAL" clId="{CDFF2C3A-6EA1-4C7C-A2A1-8AB00E89E637}" dt="2024-12-16T11:49:46.210" v="2365" actId="20577"/>
      <pc:docMkLst>
        <pc:docMk/>
      </pc:docMkLst>
      <pc:sldChg chg="add del">
        <pc:chgData name="Freja Lindgren Facius" userId="929b42c1-1389-4acd-a500-bd1250d50270" providerId="ADAL" clId="{CDFF2C3A-6EA1-4C7C-A2A1-8AB00E89E637}" dt="2024-12-12T16:42:33.371" v="4" actId="47"/>
        <pc:sldMkLst>
          <pc:docMk/>
          <pc:sldMk cId="4057467620" sldId="257"/>
        </pc:sldMkLst>
      </pc:sldChg>
      <pc:sldChg chg="addSp delSp modSp mod setBg">
        <pc:chgData name="Freja Lindgren Facius" userId="929b42c1-1389-4acd-a500-bd1250d50270" providerId="ADAL" clId="{CDFF2C3A-6EA1-4C7C-A2A1-8AB00E89E637}" dt="2024-12-12T16:44:52.147" v="36" actId="27636"/>
        <pc:sldMkLst>
          <pc:docMk/>
          <pc:sldMk cId="4147097126" sldId="262"/>
        </pc:sldMkLst>
      </pc:sldChg>
      <pc:sldChg chg="delSp modSp add mod setBg delDesignElem">
        <pc:chgData name="Freja Lindgren Facius" userId="929b42c1-1389-4acd-a500-bd1250d50270" providerId="ADAL" clId="{CDFF2C3A-6EA1-4C7C-A2A1-8AB00E89E637}" dt="2024-12-12T16:47:07.308" v="171" actId="27636"/>
        <pc:sldMkLst>
          <pc:docMk/>
          <pc:sldMk cId="2015988609" sldId="292"/>
        </pc:sldMkLst>
      </pc:sldChg>
      <pc:sldChg chg="addSp delSp modSp mod">
        <pc:chgData name="Freja Lindgren Facius" userId="929b42c1-1389-4acd-a500-bd1250d50270" providerId="ADAL" clId="{CDFF2C3A-6EA1-4C7C-A2A1-8AB00E89E637}" dt="2024-12-13T09:38:41.090" v="1095" actId="27636"/>
        <pc:sldMkLst>
          <pc:docMk/>
          <pc:sldMk cId="2318265919" sldId="294"/>
        </pc:sldMkLst>
      </pc:sldChg>
      <pc:sldChg chg="addSp delSp modSp mod">
        <pc:chgData name="Freja Lindgren Facius" userId="929b42c1-1389-4acd-a500-bd1250d50270" providerId="ADAL" clId="{CDFF2C3A-6EA1-4C7C-A2A1-8AB00E89E637}" dt="2024-12-12T16:43:14.340" v="21" actId="113"/>
        <pc:sldMkLst>
          <pc:docMk/>
          <pc:sldMk cId="2853592271" sldId="295"/>
        </pc:sldMkLst>
      </pc:sldChg>
      <pc:sldChg chg="addSp modSp new mod">
        <pc:chgData name="Freja Lindgren Facius" userId="929b42c1-1389-4acd-a500-bd1250d50270" providerId="ADAL" clId="{CDFF2C3A-6EA1-4C7C-A2A1-8AB00E89E637}" dt="2024-12-12T17:22:10.365" v="872" actId="1076"/>
        <pc:sldMkLst>
          <pc:docMk/>
          <pc:sldMk cId="1625719389" sldId="296"/>
        </pc:sldMkLst>
      </pc:sldChg>
      <pc:sldChg chg="addSp modSp new add del">
        <pc:chgData name="Freja Lindgren Facius" userId="929b42c1-1389-4acd-a500-bd1250d50270" providerId="ADAL" clId="{CDFF2C3A-6EA1-4C7C-A2A1-8AB00E89E637}" dt="2024-12-12T17:19:47.349" v="813" actId="680"/>
        <pc:sldMkLst>
          <pc:docMk/>
          <pc:sldMk cId="2231174772" sldId="296"/>
        </pc:sldMkLst>
      </pc:sldChg>
      <pc:sldChg chg="addSp delSp modSp new mod">
        <pc:chgData name="Freja Lindgren Facius" userId="929b42c1-1389-4acd-a500-bd1250d50270" providerId="ADAL" clId="{CDFF2C3A-6EA1-4C7C-A2A1-8AB00E89E637}" dt="2024-12-12T17:32:39.363" v="1072" actId="20577"/>
        <pc:sldMkLst>
          <pc:docMk/>
          <pc:sldMk cId="1669703391" sldId="297"/>
        </pc:sldMkLst>
      </pc:sldChg>
      <pc:sldChg chg="addSp delSp modSp new mod ord">
        <pc:chgData name="Freja Lindgren Facius" userId="929b42c1-1389-4acd-a500-bd1250d50270" providerId="ADAL" clId="{CDFF2C3A-6EA1-4C7C-A2A1-8AB00E89E637}" dt="2024-12-13T11:47:27.113" v="2337"/>
        <pc:sldMkLst>
          <pc:docMk/>
          <pc:sldMk cId="304686655" sldId="298"/>
        </pc:sldMkLst>
      </pc:sldChg>
      <pc:sldChg chg="addSp delSp modSp add mod ord setBg">
        <pc:chgData name="Freja Lindgren Facius" userId="929b42c1-1389-4acd-a500-bd1250d50270" providerId="ADAL" clId="{CDFF2C3A-6EA1-4C7C-A2A1-8AB00E89E637}" dt="2024-12-16T11:49:46.210" v="2365" actId="20577"/>
        <pc:sldMkLst>
          <pc:docMk/>
          <pc:sldMk cId="3339919631" sldId="299"/>
        </pc:sldMkLst>
      </pc:sldChg>
      <pc:sldChg chg="addSp delSp modSp new del mod">
        <pc:chgData name="Freja Lindgren Facius" userId="929b42c1-1389-4acd-a500-bd1250d50270" providerId="ADAL" clId="{CDFF2C3A-6EA1-4C7C-A2A1-8AB00E89E637}" dt="2024-12-13T11:16:06.962" v="1200" actId="47"/>
        <pc:sldMkLst>
          <pc:docMk/>
          <pc:sldMk cId="3560786486" sldId="300"/>
        </pc:sldMkLst>
      </pc:sldChg>
      <pc:sldChg chg="new del">
        <pc:chgData name="Freja Lindgren Facius" userId="929b42c1-1389-4acd-a500-bd1250d50270" providerId="ADAL" clId="{CDFF2C3A-6EA1-4C7C-A2A1-8AB00E89E637}" dt="2024-12-13T11:15:59.018" v="1199" actId="47"/>
        <pc:sldMkLst>
          <pc:docMk/>
          <pc:sldMk cId="1716923910" sldId="301"/>
        </pc:sldMkLst>
      </pc:sldChg>
      <pc:sldChg chg="addSp delSp modSp add mod setBg delDesignElem">
        <pc:chgData name="Freja Lindgren Facius" userId="929b42c1-1389-4acd-a500-bd1250d50270" providerId="ADAL" clId="{CDFF2C3A-6EA1-4C7C-A2A1-8AB00E89E637}" dt="2024-12-13T11:44:35.431" v="2287" actId="114"/>
        <pc:sldMkLst>
          <pc:docMk/>
          <pc:sldMk cId="3454627754" sldId="302"/>
        </pc:sldMkLst>
      </pc:sldChg>
      <pc:sldChg chg="addSp delSp modSp new mod setBg modAnim">
        <pc:chgData name="Freja Lindgren Facius" userId="929b42c1-1389-4acd-a500-bd1250d50270" providerId="ADAL" clId="{CDFF2C3A-6EA1-4C7C-A2A1-8AB00E89E637}" dt="2024-12-16T11:49:10.517" v="2354" actId="20577"/>
        <pc:sldMkLst>
          <pc:docMk/>
          <pc:sldMk cId="1593391874" sldId="303"/>
        </pc:sldMkLst>
      </pc:sldChg>
      <pc:sldMasterChg chg="addSldLayout delSldLayout">
        <pc:chgData name="Freja Lindgren Facius" userId="929b42c1-1389-4acd-a500-bd1250d50270" providerId="ADAL" clId="{CDFF2C3A-6EA1-4C7C-A2A1-8AB00E89E637}" dt="2024-12-12T16:42:33.371" v="4" actId="47"/>
        <pc:sldMasterMkLst>
          <pc:docMk/>
          <pc:sldMasterMk cId="3169251725" sldId="2147483696"/>
        </pc:sldMasterMkLst>
        <pc:sldLayoutChg chg="add del">
          <pc:chgData name="Freja Lindgren Facius" userId="929b42c1-1389-4acd-a500-bd1250d50270" providerId="ADAL" clId="{CDFF2C3A-6EA1-4C7C-A2A1-8AB00E89E637}" dt="2024-12-12T16:42:33.371" v="4" actId="47"/>
          <pc:sldLayoutMkLst>
            <pc:docMk/>
            <pc:sldMasterMk cId="3169251725" sldId="2147483696"/>
            <pc:sldLayoutMk cId="3359527066" sldId="2147483713"/>
          </pc:sldLayoutMkLst>
        </pc:sldLayoutChg>
      </pc:sldMasterChg>
    </pc:docChg>
  </pc:docChgLst>
  <pc:docChgLst>
    <pc:chgData name="Freja Lindgren Facius" userId="929b42c1-1389-4acd-a500-bd1250d50270" providerId="ADAL" clId="{1D364229-6DF6-4315-996B-E690F11B59AF}"/>
    <pc:docChg chg="custSel modSld">
      <pc:chgData name="Freja Lindgren Facius" userId="929b42c1-1389-4acd-a500-bd1250d50270" providerId="ADAL" clId="{1D364229-6DF6-4315-996B-E690F11B59AF}" dt="2025-03-23T19:00:31.430" v="28" actId="20577"/>
      <pc:docMkLst>
        <pc:docMk/>
      </pc:docMkLst>
      <pc:sldChg chg="modSp">
        <pc:chgData name="Freja Lindgren Facius" userId="929b42c1-1389-4acd-a500-bd1250d50270" providerId="ADAL" clId="{1D364229-6DF6-4315-996B-E690F11B59AF}" dt="2025-03-17T10:02:48.635" v="0" actId="115"/>
        <pc:sldMkLst>
          <pc:docMk/>
          <pc:sldMk cId="1416933438" sldId="293"/>
        </pc:sldMkLst>
        <pc:spChg chg="mod">
          <ac:chgData name="Freja Lindgren Facius" userId="929b42c1-1389-4acd-a500-bd1250d50270" providerId="ADAL" clId="{1D364229-6DF6-4315-996B-E690F11B59AF}" dt="2025-03-17T10:02:48.635" v="0" actId="115"/>
          <ac:spMkLst>
            <pc:docMk/>
            <pc:sldMk cId="1416933438" sldId="293"/>
            <ac:spMk id="3" creationId="{D6A47C88-B00B-1326-7688-E063185B16F5}"/>
          </ac:spMkLst>
        </pc:spChg>
      </pc:sldChg>
      <pc:sldChg chg="modSp">
        <pc:chgData name="Freja Lindgren Facius" userId="929b42c1-1389-4acd-a500-bd1250d50270" providerId="ADAL" clId="{1D364229-6DF6-4315-996B-E690F11B59AF}" dt="2025-03-23T19:00:31.430" v="28" actId="20577"/>
        <pc:sldMkLst>
          <pc:docMk/>
          <pc:sldMk cId="1593391874" sldId="303"/>
        </pc:sldMkLst>
        <pc:spChg chg="mod">
          <ac:chgData name="Freja Lindgren Facius" userId="929b42c1-1389-4acd-a500-bd1250d50270" providerId="ADAL" clId="{1D364229-6DF6-4315-996B-E690F11B59AF}" dt="2025-03-23T19:00:31.430" v="28" actId="20577"/>
          <ac:spMkLst>
            <pc:docMk/>
            <pc:sldMk cId="1593391874" sldId="303"/>
            <ac:spMk id="3" creationId="{34AECDEA-E758-341D-A626-4609F1280251}"/>
          </ac:spMkLst>
        </pc:spChg>
      </pc:sldChg>
      <pc:sldChg chg="modNotesTx">
        <pc:chgData name="Freja Lindgren Facius" userId="929b42c1-1389-4acd-a500-bd1250d50270" providerId="ADAL" clId="{1D364229-6DF6-4315-996B-E690F11B59AF}" dt="2025-03-17T10:15:11.485" v="23" actId="20577"/>
        <pc:sldMkLst>
          <pc:docMk/>
          <pc:sldMk cId="294606475" sldId="304"/>
        </pc:sldMkLst>
      </pc:sldChg>
    </pc:docChg>
  </pc:docChgLst>
  <pc:docChgLst>
    <pc:chgData name="Freja Lindgren Facius" userId="929b42c1-1389-4acd-a500-bd1250d50270" providerId="ADAL" clId="{807EF4A8-45C3-45F1-B173-17255D4AEA4B}"/>
    <pc:docChg chg="undo redo custSel addSld delSld modSld">
      <pc:chgData name="Freja Lindgren Facius" userId="929b42c1-1389-4acd-a500-bd1250d50270" providerId="ADAL" clId="{807EF4A8-45C3-45F1-B173-17255D4AEA4B}" dt="2025-01-17T07:01:31.850" v="1042" actId="20577"/>
      <pc:docMkLst>
        <pc:docMk/>
      </pc:docMkLst>
      <pc:sldChg chg="modNotesTx">
        <pc:chgData name="Freja Lindgren Facius" userId="929b42c1-1389-4acd-a500-bd1250d50270" providerId="ADAL" clId="{807EF4A8-45C3-45F1-B173-17255D4AEA4B}" dt="2025-01-09T11:47:51.724" v="43" actId="20577"/>
        <pc:sldMkLst>
          <pc:docMk/>
          <pc:sldMk cId="1764906795" sldId="258"/>
        </pc:sldMkLst>
      </pc:sldChg>
      <pc:sldChg chg="modNotesTx">
        <pc:chgData name="Freja Lindgren Facius" userId="929b42c1-1389-4acd-a500-bd1250d50270" providerId="ADAL" clId="{807EF4A8-45C3-45F1-B173-17255D4AEA4B}" dt="2025-01-09T11:48:32.838" v="61" actId="6549"/>
        <pc:sldMkLst>
          <pc:docMk/>
          <pc:sldMk cId="2345407422" sldId="259"/>
        </pc:sldMkLst>
      </pc:sldChg>
      <pc:sldChg chg="modSp">
        <pc:chgData name="Freja Lindgren Facius" userId="929b42c1-1389-4acd-a500-bd1250d50270" providerId="ADAL" clId="{807EF4A8-45C3-45F1-B173-17255D4AEA4B}" dt="2025-01-09T11:50:52.753" v="100" actId="20577"/>
        <pc:sldMkLst>
          <pc:docMk/>
          <pc:sldMk cId="4213943131" sldId="260"/>
        </pc:sldMkLst>
        <pc:spChg chg="mod">
          <ac:chgData name="Freja Lindgren Facius" userId="929b42c1-1389-4acd-a500-bd1250d50270" providerId="ADAL" clId="{807EF4A8-45C3-45F1-B173-17255D4AEA4B}" dt="2025-01-09T11:50:52.753" v="100" actId="20577"/>
          <ac:spMkLst>
            <pc:docMk/>
            <pc:sldMk cId="4213943131" sldId="260"/>
            <ac:spMk id="3" creationId="{D55E67E8-A12F-88E0-FBE6-85B9E2AC3279}"/>
          </ac:spMkLst>
        </pc:spChg>
      </pc:sldChg>
      <pc:sldChg chg="modSp mod modAnim">
        <pc:chgData name="Freja Lindgren Facius" userId="929b42c1-1389-4acd-a500-bd1250d50270" providerId="ADAL" clId="{807EF4A8-45C3-45F1-B173-17255D4AEA4B}" dt="2025-01-09T11:52:59.643" v="175" actId="27636"/>
        <pc:sldMkLst>
          <pc:docMk/>
          <pc:sldMk cId="4147097126" sldId="262"/>
        </pc:sldMkLst>
        <pc:spChg chg="mod">
          <ac:chgData name="Freja Lindgren Facius" userId="929b42c1-1389-4acd-a500-bd1250d50270" providerId="ADAL" clId="{807EF4A8-45C3-45F1-B173-17255D4AEA4B}" dt="2025-01-09T11:52:59.643" v="175" actId="27636"/>
          <ac:spMkLst>
            <pc:docMk/>
            <pc:sldMk cId="4147097126" sldId="262"/>
            <ac:spMk id="3" creationId="{6FE60CE4-6B7C-4514-9D78-E3C911C1350E}"/>
          </ac:spMkLst>
        </pc:spChg>
      </pc:sldChg>
      <pc:sldChg chg="modAnim">
        <pc:chgData name="Freja Lindgren Facius" userId="929b42c1-1389-4acd-a500-bd1250d50270" providerId="ADAL" clId="{807EF4A8-45C3-45F1-B173-17255D4AEA4B}" dt="2025-01-16T19:24:07.860" v="252"/>
        <pc:sldMkLst>
          <pc:docMk/>
          <pc:sldMk cId="2979580585" sldId="289"/>
        </pc:sldMkLst>
      </pc:sldChg>
      <pc:sldChg chg="modSp modAnim">
        <pc:chgData name="Freja Lindgren Facius" userId="929b42c1-1389-4acd-a500-bd1250d50270" providerId="ADAL" clId="{807EF4A8-45C3-45F1-B173-17255D4AEA4B}" dt="2025-01-09T11:49:44.069" v="73"/>
        <pc:sldMkLst>
          <pc:docMk/>
          <pc:sldMk cId="2015988609" sldId="292"/>
        </pc:sldMkLst>
        <pc:picChg chg="mod">
          <ac:chgData name="Freja Lindgren Facius" userId="929b42c1-1389-4acd-a500-bd1250d50270" providerId="ADAL" clId="{807EF4A8-45C3-45F1-B173-17255D4AEA4B}" dt="2025-01-09T11:48:51.941" v="63" actId="1076"/>
          <ac:picMkLst>
            <pc:docMk/>
            <pc:sldMk cId="2015988609" sldId="292"/>
            <ac:picMk id="7170" creationId="{C63F5220-4D17-59C0-A1C8-C49A54196B7A}"/>
          </ac:picMkLst>
        </pc:picChg>
      </pc:sldChg>
      <pc:sldChg chg="modSp mod modAnim">
        <pc:chgData name="Freja Lindgren Facius" userId="929b42c1-1389-4acd-a500-bd1250d50270" providerId="ADAL" clId="{807EF4A8-45C3-45F1-B173-17255D4AEA4B}" dt="2025-01-16T19:19:04.240" v="188"/>
        <pc:sldMkLst>
          <pc:docMk/>
          <pc:sldMk cId="1416933438" sldId="293"/>
        </pc:sldMkLst>
        <pc:spChg chg="mod">
          <ac:chgData name="Freja Lindgren Facius" userId="929b42c1-1389-4acd-a500-bd1250d50270" providerId="ADAL" clId="{807EF4A8-45C3-45F1-B173-17255D4AEA4B}" dt="2025-01-09T11:47:14.197" v="12" actId="20577"/>
          <ac:spMkLst>
            <pc:docMk/>
            <pc:sldMk cId="1416933438" sldId="293"/>
            <ac:spMk id="3" creationId="{D6A47C88-B00B-1326-7688-E063185B16F5}"/>
          </ac:spMkLst>
        </pc:spChg>
        <pc:spChg chg="mod">
          <ac:chgData name="Freja Lindgren Facius" userId="929b42c1-1389-4acd-a500-bd1250d50270" providerId="ADAL" clId="{807EF4A8-45C3-45F1-B173-17255D4AEA4B}" dt="2025-01-09T11:46:50.766" v="7" actId="1076"/>
          <ac:spMkLst>
            <pc:docMk/>
            <pc:sldMk cId="1416933438" sldId="293"/>
            <ac:spMk id="5" creationId="{3632E75C-98A6-B977-6376-38D0E5BD1DF8}"/>
          </ac:spMkLst>
        </pc:spChg>
      </pc:sldChg>
      <pc:sldChg chg="modSp modAnim">
        <pc:chgData name="Freja Lindgren Facius" userId="929b42c1-1389-4acd-a500-bd1250d50270" providerId="ADAL" clId="{807EF4A8-45C3-45F1-B173-17255D4AEA4B}" dt="2025-01-16T19:34:01.935" v="421" actId="20577"/>
        <pc:sldMkLst>
          <pc:docMk/>
          <pc:sldMk cId="2318265919" sldId="294"/>
        </pc:sldMkLst>
        <pc:spChg chg="mod">
          <ac:chgData name="Freja Lindgren Facius" userId="929b42c1-1389-4acd-a500-bd1250d50270" providerId="ADAL" clId="{807EF4A8-45C3-45F1-B173-17255D4AEA4B}" dt="2025-01-16T19:34:01.935" v="421" actId="20577"/>
          <ac:spMkLst>
            <pc:docMk/>
            <pc:sldMk cId="2318265919" sldId="294"/>
            <ac:spMk id="3" creationId="{C8343418-BB4B-99BF-0C22-9373EA2330B6}"/>
          </ac:spMkLst>
        </pc:spChg>
      </pc:sldChg>
      <pc:sldChg chg="addSp modSp mod modAnim">
        <pc:chgData name="Freja Lindgren Facius" userId="929b42c1-1389-4acd-a500-bd1250d50270" providerId="ADAL" clId="{807EF4A8-45C3-45F1-B173-17255D4AEA4B}" dt="2025-01-16T19:28:21.593" v="416"/>
        <pc:sldMkLst>
          <pc:docMk/>
          <pc:sldMk cId="2853592271" sldId="295"/>
        </pc:sldMkLst>
        <pc:spChg chg="mod">
          <ac:chgData name="Freja Lindgren Facius" userId="929b42c1-1389-4acd-a500-bd1250d50270" providerId="ADAL" clId="{807EF4A8-45C3-45F1-B173-17255D4AEA4B}" dt="2025-01-16T19:27:32.529" v="406" actId="27636"/>
          <ac:spMkLst>
            <pc:docMk/>
            <pc:sldMk cId="2853592271" sldId="295"/>
            <ac:spMk id="3" creationId="{89C42912-25AD-0D83-26D0-07B6E708DADB}"/>
          </ac:spMkLst>
        </pc:spChg>
        <pc:spChg chg="add mod">
          <ac:chgData name="Freja Lindgren Facius" userId="929b42c1-1389-4acd-a500-bd1250d50270" providerId="ADAL" clId="{807EF4A8-45C3-45F1-B173-17255D4AEA4B}" dt="2025-01-16T19:28:19.348" v="413" actId="20577"/>
          <ac:spMkLst>
            <pc:docMk/>
            <pc:sldMk cId="2853592271" sldId="295"/>
            <ac:spMk id="4" creationId="{893F1AD6-9026-3554-6C0E-CBFC88AFCBD9}"/>
          </ac:spMkLst>
        </pc:spChg>
      </pc:sldChg>
      <pc:sldChg chg="mod modShow">
        <pc:chgData name="Freja Lindgren Facius" userId="929b42c1-1389-4acd-a500-bd1250d50270" providerId="ADAL" clId="{807EF4A8-45C3-45F1-B173-17255D4AEA4B}" dt="2025-01-09T11:55:42.644" v="182" actId="729"/>
        <pc:sldMkLst>
          <pc:docMk/>
          <pc:sldMk cId="1625719389" sldId="296"/>
        </pc:sldMkLst>
      </pc:sldChg>
      <pc:sldChg chg="modSp">
        <pc:chgData name="Freja Lindgren Facius" userId="929b42c1-1389-4acd-a500-bd1250d50270" providerId="ADAL" clId="{807EF4A8-45C3-45F1-B173-17255D4AEA4B}" dt="2025-01-16T19:32:38.503" v="417" actId="20578"/>
        <pc:sldMkLst>
          <pc:docMk/>
          <pc:sldMk cId="1669703391" sldId="297"/>
        </pc:sldMkLst>
        <pc:spChg chg="mod">
          <ac:chgData name="Freja Lindgren Facius" userId="929b42c1-1389-4acd-a500-bd1250d50270" providerId="ADAL" clId="{807EF4A8-45C3-45F1-B173-17255D4AEA4B}" dt="2025-01-16T19:32:38.503" v="417" actId="20578"/>
          <ac:spMkLst>
            <pc:docMk/>
            <pc:sldMk cId="1669703391" sldId="297"/>
            <ac:spMk id="6" creationId="{410778AA-D977-B801-47E6-D64DE1B4EA12}"/>
          </ac:spMkLst>
        </pc:spChg>
      </pc:sldChg>
      <pc:sldChg chg="del">
        <pc:chgData name="Freja Lindgren Facius" userId="929b42c1-1389-4acd-a500-bd1250d50270" providerId="ADAL" clId="{807EF4A8-45C3-45F1-B173-17255D4AEA4B}" dt="2025-01-16T19:16:24.350" v="184" actId="47"/>
        <pc:sldMkLst>
          <pc:docMk/>
          <pc:sldMk cId="304686655" sldId="298"/>
        </pc:sldMkLst>
      </pc:sldChg>
      <pc:sldChg chg="modSp modNotesTx">
        <pc:chgData name="Freja Lindgren Facius" userId="929b42c1-1389-4acd-a500-bd1250d50270" providerId="ADAL" clId="{807EF4A8-45C3-45F1-B173-17255D4AEA4B}" dt="2025-01-16T19:33:26.957" v="419" actId="6549"/>
        <pc:sldMkLst>
          <pc:docMk/>
          <pc:sldMk cId="3454627754" sldId="302"/>
        </pc:sldMkLst>
        <pc:spChg chg="mod">
          <ac:chgData name="Freja Lindgren Facius" userId="929b42c1-1389-4acd-a500-bd1250d50270" providerId="ADAL" clId="{807EF4A8-45C3-45F1-B173-17255D4AEA4B}" dt="2025-01-16T19:33:09.344" v="418" actId="207"/>
          <ac:spMkLst>
            <pc:docMk/>
            <pc:sldMk cId="3454627754" sldId="302"/>
            <ac:spMk id="3" creationId="{57B1B37C-388C-CEC6-B05D-EE32E1ABF5C9}"/>
          </ac:spMkLst>
        </pc:spChg>
      </pc:sldChg>
      <pc:sldChg chg="modSp">
        <pc:chgData name="Freja Lindgren Facius" userId="929b42c1-1389-4acd-a500-bd1250d50270" providerId="ADAL" clId="{807EF4A8-45C3-45F1-B173-17255D4AEA4B}" dt="2025-01-16T19:20:55.475" v="251" actId="114"/>
        <pc:sldMkLst>
          <pc:docMk/>
          <pc:sldMk cId="1593391874" sldId="303"/>
        </pc:sldMkLst>
        <pc:spChg chg="mod">
          <ac:chgData name="Freja Lindgren Facius" userId="929b42c1-1389-4acd-a500-bd1250d50270" providerId="ADAL" clId="{807EF4A8-45C3-45F1-B173-17255D4AEA4B}" dt="2025-01-16T19:20:55.475" v="251" actId="114"/>
          <ac:spMkLst>
            <pc:docMk/>
            <pc:sldMk cId="1593391874" sldId="303"/>
            <ac:spMk id="3" creationId="{34AECDEA-E758-341D-A626-4609F1280251}"/>
          </ac:spMkLst>
        </pc:spChg>
      </pc:sldChg>
      <pc:sldChg chg="addSp modSp new mod">
        <pc:chgData name="Freja Lindgren Facius" userId="929b42c1-1389-4acd-a500-bd1250d50270" providerId="ADAL" clId="{807EF4A8-45C3-45F1-B173-17255D4AEA4B}" dt="2025-01-17T07:01:31.850" v="1042" actId="20577"/>
        <pc:sldMkLst>
          <pc:docMk/>
          <pc:sldMk cId="294606475" sldId="304"/>
        </pc:sldMkLst>
        <pc:spChg chg="mod">
          <ac:chgData name="Freja Lindgren Facius" userId="929b42c1-1389-4acd-a500-bd1250d50270" providerId="ADAL" clId="{807EF4A8-45C3-45F1-B173-17255D4AEA4B}" dt="2025-01-17T07:01:31.850" v="1042" actId="20577"/>
          <ac:spMkLst>
            <pc:docMk/>
            <pc:sldMk cId="294606475" sldId="304"/>
            <ac:spMk id="2" creationId="{18022551-80EB-F463-ECC4-5BC9733D5473}"/>
          </ac:spMkLst>
        </pc:spChg>
        <pc:spChg chg="mod">
          <ac:chgData name="Freja Lindgren Facius" userId="929b42c1-1389-4acd-a500-bd1250d50270" providerId="ADAL" clId="{807EF4A8-45C3-45F1-B173-17255D4AEA4B}" dt="2025-01-17T07:00:36.464" v="1008" actId="403"/>
          <ac:spMkLst>
            <pc:docMk/>
            <pc:sldMk cId="294606475" sldId="304"/>
            <ac:spMk id="3" creationId="{C430C4C9-E1B7-E705-34D4-F9C06480BAC2}"/>
          </ac:spMkLst>
        </pc:spChg>
        <pc:spChg chg="add mod">
          <ac:chgData name="Freja Lindgren Facius" userId="929b42c1-1389-4acd-a500-bd1250d50270" providerId="ADAL" clId="{807EF4A8-45C3-45F1-B173-17255D4AEA4B}" dt="2025-01-17T07:00:50.967" v="1009" actId="2711"/>
          <ac:spMkLst>
            <pc:docMk/>
            <pc:sldMk cId="294606475" sldId="304"/>
            <ac:spMk id="4" creationId="{CC67B54A-7DDD-C95C-F650-869480E224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45881-A445-4DB8-AFFD-612E98742C2C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A79FD-5F2C-425C-9CC5-D066F50B3E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2734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Myter er typisk oprindeligt mundtligt overleverede, og deres indhold er derfor flydende. Når vi møder forskellige versioner af en myte kan dette repræsentere forskellige lokale traditioner: der var intet religiøst funderet krav om at én bestemt version var den korrekte.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A79FD-5F2C-425C-9CC5-D066F50B3ED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94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 episke tradition (Homer) fortsatte traditionen på latin – det var ikke en mundtlig genre men skulle efterligne den græske tradition og bruger derfor nogle af de samme stiltræk. De store kendte værker på latin er </a:t>
            </a:r>
            <a:r>
              <a:rPr lang="da-DK" dirty="0" err="1"/>
              <a:t>Æneiden</a:t>
            </a:r>
            <a:r>
              <a:rPr lang="da-DK" dirty="0"/>
              <a:t> […] og Ovids Metamorfoser, som man tit bruger som hovedkilde til den antikke mytologi. Selvom der ikke som sådan er én kanon mytologi, så er Ovids fortællinger nok de mest udbredte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916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837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På dansk har Elskovskunsten også undertitlen ”Håndbog i hor”.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F042F-33C0-43A8-9C89-8D5CCE94FF1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893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DE0F9-4A77-4CFA-9003-5552FE4DD2E1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1263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Forskelle </a:t>
            </a:r>
            <a:r>
              <a:rPr lang="da-DK"/>
              <a:t>og ligheder?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A79FD-5F2C-425C-9CC5-D066F50B3ED2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9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106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293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419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625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93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5327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797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393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3822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3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939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0276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9591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742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3946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232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1EAF5-9506-4E2E-B0C5-75C931FEC3C7}" type="datetimeFigureOut">
              <a:rPr lang="da-DK" smtClean="0"/>
              <a:t>23-03-2025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1DCC533-90D2-4327-92F1-FFCF0EF21A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925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97AA9B-7143-7AA1-5DA9-8526056277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OVIDS METAMORFOSER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17B83E6-BB2C-F189-9AC8-65A23F651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KOMPLICERET KÆRLIGHED </a:t>
            </a:r>
          </a:p>
          <a:p>
            <a:r>
              <a:rPr lang="da-DK" dirty="0"/>
              <a:t>- EPOS HOS ROMERNE</a:t>
            </a:r>
          </a:p>
        </p:txBody>
      </p:sp>
    </p:spTree>
    <p:extLst>
      <p:ext uri="{BB962C8B-B14F-4D97-AF65-F5344CB8AC3E}">
        <p14:creationId xmlns:p14="http://schemas.microsoft.com/office/powerpoint/2010/main" val="3636404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85045-E9F7-A0EE-63DC-ED5E4908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27814"/>
          </a:xfrm>
        </p:spPr>
        <p:txBody>
          <a:bodyPr anchor="t">
            <a:normAutofit/>
          </a:bodyPr>
          <a:lstStyle/>
          <a:p>
            <a:r>
              <a:rPr lang="da-DK" dirty="0"/>
              <a:t>MYTEN SOM FÆNOMEN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B7930B-AA26-4BDF-50F2-E8FD3B777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160" y="2160589"/>
            <a:ext cx="5207839" cy="3880773"/>
          </a:xfrm>
        </p:spPr>
        <p:txBody>
          <a:bodyPr>
            <a:normAutofit/>
          </a:bodyPr>
          <a:lstStyle/>
          <a:p>
            <a:r>
              <a:rPr lang="da-DK" dirty="0"/>
              <a:t>Myten er en måde at forsøge at forklare noget om verden. </a:t>
            </a:r>
          </a:p>
          <a:p>
            <a:r>
              <a:rPr lang="da-DK" i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Mythos</a:t>
            </a:r>
            <a:r>
              <a:rPr lang="da-DK" dirty="0"/>
              <a:t> står i antikken som modsætning til </a:t>
            </a:r>
            <a:r>
              <a:rPr lang="da-DK" i="1" dirty="0">
                <a:solidFill>
                  <a:schemeClr val="accent6"/>
                </a:solidFill>
              </a:rPr>
              <a:t>logos</a:t>
            </a:r>
          </a:p>
          <a:p>
            <a:r>
              <a:rPr lang="da-DK" dirty="0"/>
              <a:t>Sprogligt samme betydning, nemlig ”ord”, ”fortælling” (</a:t>
            </a:r>
            <a:r>
              <a:rPr lang="el-G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μῦθος </a:t>
            </a:r>
            <a:r>
              <a:rPr lang="da-DK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mythos</a:t>
            </a:r>
            <a:r>
              <a:rPr lang="da-DK" dirty="0">
                <a:solidFill>
                  <a:schemeClr val="tx1"/>
                </a:solidFill>
              </a:rPr>
              <a:t>)</a:t>
            </a:r>
          </a:p>
          <a:p>
            <a:r>
              <a:rPr lang="da-DK" dirty="0"/>
              <a:t>Den ene er religiøst forankret, den anden rationelt (”videnskabeligt”)</a:t>
            </a:r>
          </a:p>
          <a:p>
            <a:r>
              <a:rPr lang="da-DK" dirty="0"/>
              <a:t>Myter er typisk bundet til en mundtlig tradition</a:t>
            </a:r>
          </a:p>
          <a:p>
            <a:endParaRPr lang="da-DK" dirty="0"/>
          </a:p>
        </p:txBody>
      </p:sp>
      <p:pic>
        <p:nvPicPr>
          <p:cNvPr id="1026" name="Picture 2" descr="Hvad troede danskerne på før den nordiske mytologi?">
            <a:extLst>
              <a:ext uri="{FF2B5EF4-FFF2-40B4-BE49-F238E27FC236}">
                <a16:creationId xmlns:a16="http://schemas.microsoft.com/office/drawing/2014/main" id="{F8344C3D-5934-4031-1AB5-0F7592253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9" r="29131"/>
          <a:stretch/>
        </p:blipFill>
        <p:spPr bwMode="auto">
          <a:xfrm>
            <a:off x="677334" y="2159331"/>
            <a:ext cx="3144597" cy="388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58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73655E-CE5E-F914-5239-E68EC18C5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da-DK" dirty="0"/>
              <a:t>MYTEN SOM FÆNOMEN</a:t>
            </a:r>
          </a:p>
        </p:txBody>
      </p:sp>
      <p:pic>
        <p:nvPicPr>
          <p:cNvPr id="4098" name="Picture 2" descr="Gods of the Week: Uranus and Cronos (Saturn) – The Eclectic Light Company">
            <a:extLst>
              <a:ext uri="{FF2B5EF4-FFF2-40B4-BE49-F238E27FC236}">
                <a16:creationId xmlns:a16="http://schemas.microsoft.com/office/drawing/2014/main" id="{AE3A8BEB-8E13-7DA1-FC9D-FC56258CB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2" r="9831" b="9090"/>
          <a:stretch/>
        </p:blipFill>
        <p:spPr bwMode="auto"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Isosceles Triangle 4102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A47C88-B00B-1326-7688-E063185B1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1" y="1488558"/>
            <a:ext cx="6830743" cy="420192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dirty="0"/>
              <a:t>Der findes indenfor religionsvidenskab forskellige kategorier af myter:</a:t>
            </a:r>
          </a:p>
          <a:p>
            <a:pPr>
              <a:lnSpc>
                <a:spcPct val="90000"/>
              </a:lnSpc>
            </a:pPr>
            <a:r>
              <a:rPr lang="da-DK" b="1" u="sng" dirty="0"/>
              <a:t>Ætiologiske myter</a:t>
            </a:r>
          </a:p>
          <a:p>
            <a:pPr lvl="1">
              <a:lnSpc>
                <a:spcPct val="90000"/>
              </a:lnSpc>
            </a:pPr>
            <a:r>
              <a:rPr lang="da-DK" dirty="0"/>
              <a:t>Myter, der begrunder hvorfor tingene er som de er. Kan forklare bestemte religiøse handlinger, men også mere grundlæggende forhold i menneskelivet og/eller forholdet mellem guder og mennesker</a:t>
            </a:r>
          </a:p>
          <a:p>
            <a:pPr>
              <a:lnSpc>
                <a:spcPct val="90000"/>
              </a:lnSpc>
            </a:pPr>
            <a:r>
              <a:rPr lang="da-DK" dirty="0"/>
              <a:t>Myter om verdens opståen eller læren om den</a:t>
            </a:r>
          </a:p>
          <a:p>
            <a:pPr lvl="1">
              <a:lnSpc>
                <a:spcPct val="90000"/>
              </a:lnSpc>
            </a:pPr>
            <a:r>
              <a:rPr lang="da-DK" b="1" i="0" u="none" strike="noStrike" dirty="0">
                <a:effectLst/>
                <a:latin typeface="Meta Serif (webfont)"/>
              </a:rPr>
              <a:t>Kosmogoni</a:t>
            </a:r>
            <a:r>
              <a:rPr lang="da-DK" b="0" i="0" u="none" strike="noStrike" dirty="0">
                <a:effectLst/>
                <a:latin typeface="Meta Serif (webfont)"/>
              </a:rPr>
              <a:t> (verdens tilblivelse)</a:t>
            </a:r>
          </a:p>
          <a:p>
            <a:pPr lvl="1">
              <a:lnSpc>
                <a:spcPct val="90000"/>
              </a:lnSpc>
            </a:pPr>
            <a:r>
              <a:rPr lang="da-DK" b="1" i="0" u="none" strike="noStrike" dirty="0" err="1">
                <a:effectLst/>
                <a:latin typeface="Meta Serif (webfont)"/>
              </a:rPr>
              <a:t>Teogoni</a:t>
            </a:r>
            <a:r>
              <a:rPr lang="da-DK" dirty="0">
                <a:latin typeface="Meta Serif (webfont)"/>
              </a:rPr>
              <a:t> (gudernes tilblivelse)</a:t>
            </a:r>
          </a:p>
          <a:p>
            <a:pPr lvl="1">
              <a:lnSpc>
                <a:spcPct val="90000"/>
              </a:lnSpc>
            </a:pPr>
            <a:r>
              <a:rPr lang="da-DK" b="1" i="0" u="none" strike="noStrike" dirty="0" err="1">
                <a:effectLst/>
                <a:latin typeface="Meta Serif (webfont)"/>
              </a:rPr>
              <a:t>Antropogoni</a:t>
            </a:r>
            <a:r>
              <a:rPr lang="da-DK" b="0" i="0" u="none" strike="noStrike" dirty="0">
                <a:effectLst/>
                <a:latin typeface="Meta Serif (webfont)"/>
              </a:rPr>
              <a:t>  (menneskets tilblivelse)</a:t>
            </a:r>
          </a:p>
          <a:p>
            <a:pPr lvl="1">
              <a:lnSpc>
                <a:spcPct val="90000"/>
              </a:lnSpc>
            </a:pPr>
            <a:r>
              <a:rPr lang="da-DK" b="1" dirty="0">
                <a:latin typeface="Meta Serif (webfont)"/>
              </a:rPr>
              <a:t>Eskatologi</a:t>
            </a:r>
            <a:r>
              <a:rPr lang="da-DK" dirty="0">
                <a:latin typeface="Meta Serif (webfont)"/>
              </a:rPr>
              <a:t> (verdens ophør / undergang)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a-DK" dirty="0"/>
          </a:p>
          <a:p>
            <a:pPr>
              <a:lnSpc>
                <a:spcPct val="90000"/>
              </a:lnSpc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632E75C-98A6-B977-6376-38D0E5BD1DF8}"/>
              </a:ext>
            </a:extLst>
          </p:cNvPr>
          <p:cNvSpPr txBox="1"/>
          <p:nvPr/>
        </p:nvSpPr>
        <p:spPr>
          <a:xfrm>
            <a:off x="2883778" y="5513895"/>
            <a:ext cx="6762307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numCol="2">
            <a:spAutoFit/>
          </a:bodyPr>
          <a:lstStyle/>
          <a:p>
            <a:endParaRPr lang="da-DK" dirty="0">
              <a:solidFill>
                <a:schemeClr val="bg1"/>
              </a:solidFill>
            </a:endParaRPr>
          </a:p>
          <a:p>
            <a:r>
              <a:rPr lang="da-DK" dirty="0">
                <a:solidFill>
                  <a:schemeClr val="bg1"/>
                </a:solidFill>
              </a:rPr>
              <a:t>-</a:t>
            </a:r>
            <a:r>
              <a:rPr lang="da-DK" i="1" dirty="0">
                <a:solidFill>
                  <a:schemeClr val="bg1"/>
                </a:solidFill>
              </a:rPr>
              <a:t>logi </a:t>
            </a:r>
            <a:r>
              <a:rPr lang="da-DK" dirty="0">
                <a:solidFill>
                  <a:schemeClr val="bg1"/>
                </a:solidFill>
              </a:rPr>
              <a:t>”lære, forklaring”</a:t>
            </a:r>
          </a:p>
          <a:p>
            <a:r>
              <a:rPr lang="da-DK" dirty="0">
                <a:solidFill>
                  <a:schemeClr val="bg1"/>
                </a:solidFill>
              </a:rPr>
              <a:t>-</a:t>
            </a:r>
            <a:r>
              <a:rPr lang="da-DK" i="1" dirty="0" err="1">
                <a:solidFill>
                  <a:schemeClr val="bg1"/>
                </a:solidFill>
              </a:rPr>
              <a:t>goni</a:t>
            </a:r>
            <a:r>
              <a:rPr lang="da-DK" i="1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chemeClr val="bg1"/>
                </a:solidFill>
              </a:rPr>
              <a:t>”skabelse”</a:t>
            </a:r>
          </a:p>
          <a:p>
            <a:endParaRPr lang="da-DK" dirty="0">
              <a:solidFill>
                <a:schemeClr val="bg1"/>
              </a:solidFill>
            </a:endParaRPr>
          </a:p>
          <a:p>
            <a:endParaRPr lang="da-DK" i="1" dirty="0">
              <a:solidFill>
                <a:schemeClr val="bg1"/>
              </a:solidFill>
            </a:endParaRPr>
          </a:p>
          <a:p>
            <a:endParaRPr lang="da-DK" i="1" dirty="0">
              <a:solidFill>
                <a:schemeClr val="bg1"/>
              </a:solidFill>
            </a:endParaRPr>
          </a:p>
          <a:p>
            <a:r>
              <a:rPr lang="da-DK" i="1" dirty="0" err="1">
                <a:solidFill>
                  <a:schemeClr val="bg1"/>
                </a:solidFill>
              </a:rPr>
              <a:t>kósmos</a:t>
            </a:r>
            <a:r>
              <a:rPr lang="da-DK" dirty="0">
                <a:solidFill>
                  <a:schemeClr val="bg1"/>
                </a:solidFill>
              </a:rPr>
              <a:t> ”verden, univers”</a:t>
            </a:r>
          </a:p>
          <a:p>
            <a:r>
              <a:rPr lang="da-DK" i="1" dirty="0" err="1">
                <a:solidFill>
                  <a:schemeClr val="bg1"/>
                </a:solidFill>
              </a:rPr>
              <a:t>theós</a:t>
            </a:r>
            <a:r>
              <a:rPr lang="da-DK" dirty="0">
                <a:solidFill>
                  <a:schemeClr val="bg1"/>
                </a:solidFill>
              </a:rPr>
              <a:t> ”gud”</a:t>
            </a:r>
          </a:p>
          <a:p>
            <a:r>
              <a:rPr lang="da-DK" i="1" dirty="0" err="1">
                <a:solidFill>
                  <a:schemeClr val="bg1"/>
                </a:solidFill>
              </a:rPr>
              <a:t>ánthropos</a:t>
            </a:r>
            <a:r>
              <a:rPr lang="da-DK" dirty="0">
                <a:solidFill>
                  <a:schemeClr val="bg1"/>
                </a:solidFill>
              </a:rPr>
              <a:t> ”menneske”</a:t>
            </a:r>
          </a:p>
          <a:p>
            <a:r>
              <a:rPr lang="da-DK" i="1" dirty="0" err="1">
                <a:solidFill>
                  <a:schemeClr val="bg1"/>
                </a:solidFill>
              </a:rPr>
              <a:t>eschatos</a:t>
            </a:r>
            <a:r>
              <a:rPr lang="da-DK" dirty="0">
                <a:solidFill>
                  <a:schemeClr val="bg1"/>
                </a:solidFill>
              </a:rPr>
              <a:t> 'yderst, sidst'</a:t>
            </a:r>
          </a:p>
        </p:txBody>
      </p:sp>
    </p:spTree>
    <p:extLst>
      <p:ext uri="{BB962C8B-B14F-4D97-AF65-F5344CB8AC3E}">
        <p14:creationId xmlns:p14="http://schemas.microsoft.com/office/powerpoint/2010/main" val="141693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A072FB-81FF-DA6A-71CF-904E9E49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2CC226-5714-A570-1175-3E35D2285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1C20575-529C-84A3-477E-69A429C51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" b="98951" l="95" r="95841">
                        <a14:foregroundMark x1="1512" y1="1049" x2="46597" y2="3898"/>
                        <a14:foregroundMark x1="46597" y1="3898" x2="78921" y2="3451"/>
                        <a14:foregroundMark x1="94242" y1="4446" x2="95554" y2="89155"/>
                        <a14:foregroundMark x1="74808" y1="95829" x2="189" y2="97001"/>
                        <a14:foregroundMark x1="189" y1="97001" x2="95" y2="8546"/>
                        <a14:foregroundMark x1="95" y1="8546" x2="2079" y2="1349"/>
                        <a14:foregroundMark x1="2079" y1="1349" x2="2079" y2="1349"/>
                        <a14:foregroundMark x1="284" y1="93553" x2="62098" y2="92354"/>
                        <a14:foregroundMark x1="62098" y1="92354" x2="86654" y2="94451"/>
                        <a14:foregroundMark x1="74589" y1="96389" x2="95" y2="99100"/>
                        <a14:foregroundMark x1="95" y1="99100" x2="95" y2="95052"/>
                        <a14:foregroundMark x1="60964" y1="49625" x2="60208" y2="64768"/>
                        <a14:foregroundMark x1="60208" y1="64768" x2="67958" y2="94603"/>
                        <a14:foregroundMark x1="67958" y1="94603" x2="74688" y2="96137"/>
                        <a14:foregroundMark x1="90101" y1="94257" x2="90454" y2="94003"/>
                        <a14:foregroundMark x1="90454" y1="94003" x2="95577" y2="93771"/>
                        <a14:foregroundMark x1="97185" y1="61178" x2="93289" y2="54423"/>
                        <a14:foregroundMark x1="93289" y1="54423" x2="58979" y2="55622"/>
                        <a14:foregroundMark x1="60019" y1="2849" x2="79604" y2="1750"/>
                        <a14:foregroundMark x1="95154" y1="4376" x2="96886" y2="61181"/>
                        <a14:foregroundMark x1="95558" y1="89967" x2="87829" y2="94385"/>
                        <a14:foregroundMark x1="81402" y1="94748" x2="66824" y2="90855"/>
                        <a14:foregroundMark x1="66824" y1="90855" x2="61248" y2="71064"/>
                        <a14:foregroundMark x1="61248" y1="71064" x2="60775" y2="3148"/>
                        <a14:foregroundMark x1="74764" y1="50075" x2="86862" y2="65967"/>
                        <a14:foregroundMark x1="86862" y1="65967" x2="75520" y2="81259"/>
                        <a14:foregroundMark x1="75520" y1="81259" x2="72023" y2="64918"/>
                        <a14:foregroundMark x1="72023" y1="64918" x2="79206" y2="64468"/>
                        <a14:foregroundMark x1="70038" y1="29685" x2="77599" y2="25037"/>
                        <a14:foregroundMark x1="77599" y1="25037" x2="78733" y2="32384"/>
                        <a14:foregroundMark x1="78733" y1="32384" x2="66163" y2="25787"/>
                        <a14:foregroundMark x1="66163" y1="25787" x2="66163" y2="25637"/>
                        <a14:backgroundMark x1="97826" y1="61169" x2="98015" y2="99250"/>
                        <a14:backgroundMark x1="73819" y1="98351" x2="97732" y2="97001"/>
                        <a14:backgroundMark x1="79584" y1="1799" x2="87618" y2="1799"/>
                        <a14:backgroundMark x1="87618" y1="1799" x2="97353" y2="1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81" y="364707"/>
            <a:ext cx="100774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2386E-417E-1615-ED60-C1A59B957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da-DK" dirty="0"/>
              <a:t>Ovid (43 f.Kr. – 17 e.Kr.)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7B23B6-4C4F-9AC7-ECA9-1D29D872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2" y="1930400"/>
            <a:ext cx="5274139" cy="49276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sz="2100" dirty="0"/>
              <a:t>Fulde navn: </a:t>
            </a:r>
            <a:r>
              <a:rPr lang="da-DK" sz="2100" dirty="0" err="1"/>
              <a:t>Publius</a:t>
            </a:r>
            <a:r>
              <a:rPr lang="da-DK" sz="2100" dirty="0"/>
              <a:t> </a:t>
            </a:r>
            <a:r>
              <a:rPr lang="da-DK" sz="2100" dirty="0" err="1"/>
              <a:t>Ovidius</a:t>
            </a:r>
            <a:r>
              <a:rPr lang="da-DK" sz="2100" dirty="0"/>
              <a:t> </a:t>
            </a:r>
            <a:r>
              <a:rPr lang="da-DK" sz="2100" dirty="0" err="1"/>
              <a:t>Naso</a:t>
            </a:r>
            <a:endParaRPr lang="da-DK" sz="2100" dirty="0"/>
          </a:p>
          <a:p>
            <a:pPr>
              <a:lnSpc>
                <a:spcPct val="90000"/>
              </a:lnSpc>
            </a:pPr>
            <a:r>
              <a:rPr lang="da-DK" sz="2000" dirty="0"/>
              <a:t>Født under den sidste borgerkrig, der splitter republikken ad. </a:t>
            </a:r>
          </a:p>
          <a:p>
            <a:r>
              <a:rPr lang="da-DK" sz="2000" dirty="0"/>
              <a:t>Kendt som en forfatter, der på mange måde bryder med sin samtids litterære normer: bryder med genrer og skriver om helt nye emner</a:t>
            </a:r>
          </a:p>
          <a:p>
            <a:r>
              <a:rPr lang="da-DK" sz="2000" dirty="0"/>
              <a:t>Forvises fra Rom. Årsagen er ukendt, men måske var hans </a:t>
            </a:r>
            <a:r>
              <a:rPr lang="da-DK" sz="2000" u="sng" dirty="0"/>
              <a:t>seksuelle</a:t>
            </a:r>
            <a:r>
              <a:rPr lang="da-DK" sz="2000" dirty="0"/>
              <a:t> digte for meget i kontrast til Augustus’ konservative familiepolitik</a:t>
            </a:r>
          </a:p>
          <a:p>
            <a:r>
              <a:rPr lang="da-DK" sz="2000" dirty="0"/>
              <a:t>Ovids værker blev glemt/bandlyst og man begyndte først at læse dem igen i ca. år 1000</a:t>
            </a:r>
          </a:p>
          <a:p>
            <a:r>
              <a:rPr lang="da-DK" sz="2000" dirty="0"/>
              <a:t>Har været forbudt og er blevet brændt op gennem historien (senest i USA i 1920’erne)</a:t>
            </a:r>
          </a:p>
        </p:txBody>
      </p:sp>
      <p:pic>
        <p:nvPicPr>
          <p:cNvPr id="1026" name="Picture 2" descr="Ovid - Wikipedia">
            <a:extLst>
              <a:ext uri="{FF2B5EF4-FFF2-40B4-BE49-F238E27FC236}">
                <a16:creationId xmlns:a16="http://schemas.microsoft.com/office/drawing/2014/main" id="{3C5BB340-A541-7D0D-635C-1B5CEFE74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" r="-3" b="-3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Isosceles Triangle 103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540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aius Maecenas | Roman Diplomat, Patron &amp; Poet | Britannica">
            <a:extLst>
              <a:ext uri="{FF2B5EF4-FFF2-40B4-BE49-F238E27FC236}">
                <a16:creationId xmlns:a16="http://schemas.microsoft.com/office/drawing/2014/main" id="{C63F5220-4D17-59C0-A1C8-C49A54196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7901" y="1115199"/>
            <a:ext cx="2763171" cy="53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584843-7FD9-6213-4042-3B619D292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5334000" cy="1708246"/>
          </a:xfrm>
        </p:spPr>
        <p:txBody>
          <a:bodyPr anchor="ctr">
            <a:normAutofit/>
          </a:bodyPr>
          <a:lstStyle/>
          <a:p>
            <a:r>
              <a:rPr lang="da-DK" sz="4000"/>
              <a:t>Perioden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8E1DE3-AED9-69FC-4714-CF3B2959D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4" y="2470245"/>
            <a:ext cx="5334006" cy="3769835"/>
          </a:xfrm>
        </p:spPr>
        <p:txBody>
          <a:bodyPr anchor="ctr">
            <a:normAutofit lnSpcReduction="10000"/>
          </a:bodyPr>
          <a:lstStyle/>
          <a:p>
            <a:r>
              <a:rPr lang="da-DK" sz="1700" dirty="0"/>
              <a:t>Ovid skriver, mens kejser Augustus regerer.</a:t>
            </a:r>
          </a:p>
          <a:p>
            <a:r>
              <a:rPr lang="da-DK" sz="1700" dirty="0"/>
              <a:t>En tid med omvæltninger: kejserdømmet indføres og erstatter Republikken</a:t>
            </a:r>
          </a:p>
          <a:p>
            <a:r>
              <a:rPr lang="da-DK" sz="1700" dirty="0"/>
              <a:t>Kejserdømmet afslutter en periode med borgerkrige og forfatningsstridigheder</a:t>
            </a:r>
          </a:p>
          <a:p>
            <a:r>
              <a:rPr lang="da-DK" sz="1700" dirty="0"/>
              <a:t>Augustus sikrer </a:t>
            </a:r>
            <a:r>
              <a:rPr lang="da-DK" sz="1700" i="1" dirty="0"/>
              <a:t>Pax Romana</a:t>
            </a:r>
            <a:r>
              <a:rPr lang="da-DK" sz="1700" dirty="0"/>
              <a:t>, den romerske fred, der vil vare i flere hundrede år efter ham.</a:t>
            </a:r>
          </a:p>
          <a:p>
            <a:r>
              <a:rPr lang="da-DK" sz="1700" dirty="0"/>
              <a:t>Perioden er præget af økonomisk og kulturelt overskud og en meget stor del af den vigtigste romerske kunst er fra denne periode.</a:t>
            </a:r>
          </a:p>
          <a:p>
            <a:r>
              <a:rPr lang="da-DK" sz="1700" dirty="0"/>
              <a:t>Litterære miljøer blomstrer frem – Rigmanden </a:t>
            </a:r>
            <a:r>
              <a:rPr lang="da-DK" sz="1700" dirty="0" err="1"/>
              <a:t>Maecenas</a:t>
            </a:r>
            <a:r>
              <a:rPr lang="da-DK" sz="1700" dirty="0"/>
              <a:t> støtter de Augustus-tro digtere. Ovid er </a:t>
            </a:r>
            <a:r>
              <a:rPr lang="da-DK" sz="1700" i="1" dirty="0"/>
              <a:t>ikke</a:t>
            </a:r>
            <a:r>
              <a:rPr lang="da-DK" sz="1700" dirty="0"/>
              <a:t> en af dem.</a:t>
            </a:r>
          </a:p>
        </p:txBody>
      </p:sp>
    </p:spTree>
    <p:extLst>
      <p:ext uri="{BB962C8B-B14F-4D97-AF65-F5344CB8AC3E}">
        <p14:creationId xmlns:p14="http://schemas.microsoft.com/office/powerpoint/2010/main" val="201598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63B31-45BE-A9BF-A9F1-7C7A37DE4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Ovids forfatterskab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5E67E8-A12F-88E0-FBE6-85B9E2AC3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4" y="1658680"/>
            <a:ext cx="7502703" cy="50400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1900" dirty="0"/>
              <a:t>Ovid skrev utroligt meget; mest kendte værker er nedenstående. </a:t>
            </a:r>
            <a:br>
              <a:rPr lang="da-DK" sz="1900" dirty="0"/>
            </a:br>
            <a:r>
              <a:rPr lang="da-DK" sz="1900" dirty="0"/>
              <a:t>Et gennemgående tema er kærligheden</a:t>
            </a:r>
          </a:p>
          <a:p>
            <a:pPr lvl="1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da-DK" sz="1900" i="1" dirty="0">
                <a:solidFill>
                  <a:schemeClr val="accent2">
                    <a:lumMod val="75000"/>
                  </a:schemeClr>
                </a:solidFill>
              </a:rPr>
              <a:t>Metamorfoserne</a:t>
            </a:r>
            <a:r>
              <a:rPr lang="da-DK" sz="1900" dirty="0"/>
              <a:t>: episke mytefortællinger på daktylisk heksameter </a:t>
            </a:r>
          </a:p>
          <a:p>
            <a:pPr lvl="1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da-DK" sz="1900" i="1" dirty="0" err="1">
                <a:solidFill>
                  <a:srgbClr val="00B0F0"/>
                </a:solidFill>
              </a:rPr>
              <a:t>Amores</a:t>
            </a:r>
            <a:r>
              <a:rPr lang="da-DK" sz="1900" i="1" dirty="0">
                <a:solidFill>
                  <a:srgbClr val="00B0F0"/>
                </a:solidFill>
              </a:rPr>
              <a:t> – Eskapader</a:t>
            </a:r>
            <a:r>
              <a:rPr lang="da-DK" sz="1900" dirty="0">
                <a:solidFill>
                  <a:srgbClr val="00B0F0"/>
                </a:solidFill>
              </a:rPr>
              <a:t>: </a:t>
            </a:r>
            <a:r>
              <a:rPr lang="da-DK" sz="1900" dirty="0"/>
              <a:t>erotiske elegiske digte (på elegisk distikon) </a:t>
            </a:r>
          </a:p>
          <a:p>
            <a:pPr lvl="1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da-DK" sz="1900" i="1" dirty="0">
                <a:solidFill>
                  <a:srgbClr val="FF0066"/>
                </a:solidFill>
              </a:rPr>
              <a:t>Ars </a:t>
            </a:r>
            <a:r>
              <a:rPr lang="da-DK" sz="1900" i="1" dirty="0" err="1">
                <a:solidFill>
                  <a:srgbClr val="FF0066"/>
                </a:solidFill>
              </a:rPr>
              <a:t>Amatoria</a:t>
            </a:r>
            <a:r>
              <a:rPr lang="da-DK" sz="1900" dirty="0">
                <a:solidFill>
                  <a:srgbClr val="FF0066"/>
                </a:solidFill>
              </a:rPr>
              <a:t> – </a:t>
            </a:r>
            <a:r>
              <a:rPr lang="da-DK" sz="1900" i="1" dirty="0">
                <a:solidFill>
                  <a:srgbClr val="FF0066"/>
                </a:solidFill>
              </a:rPr>
              <a:t>Elskovskunsten</a:t>
            </a:r>
            <a:r>
              <a:rPr lang="da-DK" sz="1900" dirty="0"/>
              <a:t>: et ‘</a:t>
            </a:r>
            <a:r>
              <a:rPr lang="da-DK" sz="1900" dirty="0" err="1"/>
              <a:t>læredigt</a:t>
            </a:r>
            <a:r>
              <a:rPr lang="da-DK" sz="1900" dirty="0"/>
              <a:t>’ skrevet på elegisk distikon om, hvordan man forfører. 2 bøger henvendt mænd, 1 bog henvendt kvinder.</a:t>
            </a:r>
            <a:r>
              <a:rPr lang="da-DK" sz="19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1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da-DK" sz="1900" i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Remediae</a:t>
            </a:r>
            <a:r>
              <a:rPr lang="da-DK" sz="19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da-DK" sz="1900" i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amoris</a:t>
            </a:r>
            <a:r>
              <a:rPr lang="da-DK" sz="19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da-DK" sz="1900" dirty="0"/>
              <a:t>(”midler mod elskov”)</a:t>
            </a:r>
          </a:p>
          <a:p>
            <a:pPr lvl="1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da-DK" sz="1900" dirty="0"/>
          </a:p>
          <a:p>
            <a:pPr marL="0" lvl="0" indent="0">
              <a:buClr>
                <a:srgbClr val="92278F"/>
              </a:buClr>
              <a:buNone/>
            </a:pPr>
            <a:r>
              <a:rPr lang="da-DK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Hovedværket for os er </a:t>
            </a:r>
            <a:r>
              <a:rPr lang="da-DK" sz="1900" b="1" dirty="0">
                <a:solidFill>
                  <a:srgbClr val="9B57D3">
                    <a:lumMod val="75000"/>
                  </a:srgbClr>
                </a:solidFill>
              </a:rPr>
              <a:t>Metamorfoserne</a:t>
            </a:r>
            <a:r>
              <a:rPr lang="da-DK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(”Forvandlinger”).</a:t>
            </a:r>
            <a:endParaRPr lang="da-DK" sz="1900" dirty="0"/>
          </a:p>
          <a:p>
            <a:pPr>
              <a:buFont typeface="Wingdings" panose="05000000000000000000" pitchFamily="2" charset="2"/>
              <a:buChar char="v"/>
            </a:pPr>
            <a:endParaRPr lang="da-DK" dirty="0"/>
          </a:p>
        </p:txBody>
      </p:sp>
      <p:pic>
        <p:nvPicPr>
          <p:cNvPr id="2050" name="Picture 2" descr="Få Ovid - Elskovskunsten af Ovid | Bøger &amp; Kuriosa">
            <a:extLst>
              <a:ext uri="{FF2B5EF4-FFF2-40B4-BE49-F238E27FC236}">
                <a16:creationId xmlns:a16="http://schemas.microsoft.com/office/drawing/2014/main" id="{FF2A37E6-7E08-23FA-87A4-09FA7194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544117" y="2672532"/>
            <a:ext cx="3077574" cy="185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Ovids Eskapader">
            <a:extLst>
              <a:ext uri="{FF2B5EF4-FFF2-40B4-BE49-F238E27FC236}">
                <a16:creationId xmlns:a16="http://schemas.microsoft.com/office/drawing/2014/main" id="{D589DF70-0428-92EF-0F03-4AF58AC2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010" y="3911906"/>
            <a:ext cx="1857898" cy="278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Ovids metamorfoser">
            <a:extLst>
              <a:ext uri="{FF2B5EF4-FFF2-40B4-BE49-F238E27FC236}">
                <a16:creationId xmlns:a16="http://schemas.microsoft.com/office/drawing/2014/main" id="{C9C63969-8E23-5B7E-A3FA-EAF6F683D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010" y="1033137"/>
            <a:ext cx="1857898" cy="269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94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rnini's Apollo and Daphne: Unrequited Love - Italy Perfect Travel Blog -  Italy Perfect Travel Blog">
            <a:extLst>
              <a:ext uri="{FF2B5EF4-FFF2-40B4-BE49-F238E27FC236}">
                <a16:creationId xmlns:a16="http://schemas.microsoft.com/office/drawing/2014/main" id="{AB8FFE1A-2B73-0F33-3015-E2E0AC47C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4" r="11580" b="-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8EE8510-1834-CB2F-61C7-4947788B5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da-DK" sz="3300"/>
              <a:t>METAMORFOSERNE (FORVANDLINGER)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C42912-25AD-0D83-26D0-07B6E708D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05" y="1849745"/>
            <a:ext cx="4869710" cy="4839814"/>
          </a:xfrm>
        </p:spPr>
        <p:txBody>
          <a:bodyPr>
            <a:normAutofit fontScale="92500" lnSpcReduction="10000"/>
          </a:bodyPr>
          <a:lstStyle/>
          <a:p>
            <a:r>
              <a:rPr lang="da-DK" i="1" dirty="0">
                <a:solidFill>
                  <a:schemeClr val="accent2">
                    <a:lumMod val="75000"/>
                  </a:schemeClr>
                </a:solidFill>
              </a:rPr>
              <a:t>Metamorfoserne</a:t>
            </a:r>
            <a:r>
              <a:rPr lang="da-DK" dirty="0"/>
              <a:t> er Ovids største værk</a:t>
            </a:r>
          </a:p>
          <a:p>
            <a:r>
              <a:rPr lang="da-DK" dirty="0"/>
              <a:t>I bedste Ovid-stil er den en nytænkning af en ”klassisk” genre: Epos.</a:t>
            </a:r>
          </a:p>
          <a:p>
            <a:r>
              <a:rPr lang="da-DK" dirty="0"/>
              <a:t>Epos er traditionelt en lang </a:t>
            </a:r>
            <a:r>
              <a:rPr lang="da-DK" b="1" dirty="0"/>
              <a:t>sammenhængende</a:t>
            </a:r>
            <a:r>
              <a:rPr lang="da-DK" dirty="0"/>
              <a:t> fortælling med et overordnet tema </a:t>
            </a:r>
            <a:r>
              <a:rPr lang="da-DK" dirty="0">
                <a:sym typeface="Wingdings" panose="05000000000000000000" pitchFamily="2" charset="2"/>
              </a:rPr>
              <a:t> hos Ovid er det en masse forskellige historier! </a:t>
            </a:r>
          </a:p>
          <a:p>
            <a:r>
              <a:rPr lang="da-DK" i="1" dirty="0">
                <a:solidFill>
                  <a:schemeClr val="accent2">
                    <a:lumMod val="75000"/>
                  </a:schemeClr>
                </a:solidFill>
              </a:rPr>
              <a:t>Metamorfoserne</a:t>
            </a:r>
            <a:r>
              <a:rPr lang="da-DK" dirty="0"/>
              <a:t> har </a:t>
            </a:r>
            <a:r>
              <a:rPr lang="da-DK" b="1" i="1" dirty="0"/>
              <a:t>et</a:t>
            </a:r>
            <a:r>
              <a:rPr lang="da-DK" dirty="0"/>
              <a:t> overordnet tema (</a:t>
            </a:r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forvandlinger</a:t>
            </a:r>
            <a:r>
              <a:rPr lang="da-DK" dirty="0"/>
              <a:t>), men vil samtidig også fortælle historien om Romerriget fra skabelsen til i dag. Det gør Ovid gennem over 250 forskellige myter</a:t>
            </a:r>
          </a:p>
          <a:p>
            <a:r>
              <a:rPr lang="da-DK" dirty="0"/>
              <a:t>Hvor emnet for epos traditionelt er </a:t>
            </a:r>
            <a:r>
              <a:rPr lang="da-DK" b="1" dirty="0">
                <a:solidFill>
                  <a:srgbClr val="00B050"/>
                </a:solidFill>
              </a:rPr>
              <a:t>helte</a:t>
            </a:r>
            <a:r>
              <a:rPr lang="da-DK" dirty="0"/>
              <a:t> og deres </a:t>
            </a:r>
            <a:r>
              <a:rPr lang="da-DK" b="1" dirty="0">
                <a:solidFill>
                  <a:srgbClr val="92D050"/>
                </a:solidFill>
              </a:rPr>
              <a:t>bedrifter</a:t>
            </a:r>
            <a:r>
              <a:rPr lang="da-DK" dirty="0"/>
              <a:t>, handler Metamorfoser om </a:t>
            </a:r>
            <a:r>
              <a:rPr lang="da-DK" b="1" dirty="0">
                <a:solidFill>
                  <a:srgbClr val="FFC000"/>
                </a:solidFill>
              </a:rPr>
              <a:t>guder</a:t>
            </a:r>
            <a:r>
              <a:rPr lang="da-DK" dirty="0"/>
              <a:t> og deres </a:t>
            </a:r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dumheder</a:t>
            </a:r>
            <a:r>
              <a:rPr lang="da-DK" dirty="0"/>
              <a:t>, deres </a:t>
            </a:r>
            <a:r>
              <a:rPr lang="da-DK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liderlighed</a:t>
            </a:r>
            <a:r>
              <a:rPr lang="da-DK" dirty="0"/>
              <a:t>, deres </a:t>
            </a:r>
            <a:r>
              <a:rPr lang="da-DK" b="1" dirty="0">
                <a:solidFill>
                  <a:schemeClr val="accent3">
                    <a:lumMod val="75000"/>
                  </a:schemeClr>
                </a:solidFill>
              </a:rPr>
              <a:t>manipulation</a:t>
            </a:r>
            <a:r>
              <a:rPr lang="da-DK" dirty="0"/>
              <a:t> og den </a:t>
            </a:r>
            <a:r>
              <a:rPr lang="da-DK" b="1" dirty="0">
                <a:solidFill>
                  <a:schemeClr val="accent5">
                    <a:lumMod val="75000"/>
                  </a:schemeClr>
                </a:solidFill>
              </a:rPr>
              <a:t>måde de gør hinanden og menneskerne fortræd</a:t>
            </a:r>
            <a:r>
              <a:rPr lang="da-DK" dirty="0"/>
              <a:t>.</a:t>
            </a:r>
          </a:p>
        </p:txBody>
      </p:sp>
      <p:cxnSp>
        <p:nvCxnSpPr>
          <p:cNvPr id="1032" name="Straight Connector 1033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Connector 1035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8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9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60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61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" name="Eksplosion: 14 pkt. 3">
            <a:extLst>
              <a:ext uri="{FF2B5EF4-FFF2-40B4-BE49-F238E27FC236}">
                <a16:creationId xmlns:a16="http://schemas.microsoft.com/office/drawing/2014/main" id="{893F1AD6-9026-3554-6C0E-CBFC88AFCBD9}"/>
              </a:ext>
            </a:extLst>
          </p:cNvPr>
          <p:cNvSpPr/>
          <p:nvPr/>
        </p:nvSpPr>
        <p:spPr>
          <a:xfrm rot="1171571">
            <a:off x="6788660" y="3948831"/>
            <a:ext cx="4653492" cy="3372853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>
                <a:latin typeface="Century Gothic" panose="020B0502020202020204" pitchFamily="34" charset="0"/>
              </a:rPr>
              <a:t>Bruger daktylisk heksameter og andre episke genretræk som epiteter, lignelser, patronymikon, og formelvers</a:t>
            </a:r>
          </a:p>
        </p:txBody>
      </p:sp>
    </p:spTree>
    <p:extLst>
      <p:ext uri="{BB962C8B-B14F-4D97-AF65-F5344CB8AC3E}">
        <p14:creationId xmlns:p14="http://schemas.microsoft.com/office/powerpoint/2010/main" val="285359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8A64E-04D8-4933-9368-01AD72B2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>
            <a:normAutofit/>
          </a:bodyPr>
          <a:lstStyle/>
          <a:p>
            <a:r>
              <a:rPr lang="da-DK" i="1" dirty="0"/>
              <a:t>Metamorfosernes</a:t>
            </a:r>
            <a:r>
              <a:rPr lang="da-DK" dirty="0"/>
              <a:t> betydning for eftertiden</a:t>
            </a:r>
          </a:p>
        </p:txBody>
      </p:sp>
      <p:pic>
        <p:nvPicPr>
          <p:cNvPr id="2050" name="Picture 2" descr="Apollo and Daphne | sculpture by Bernini | Britannica">
            <a:extLst>
              <a:ext uri="{FF2B5EF4-FFF2-40B4-BE49-F238E27FC236}">
                <a16:creationId xmlns:a16="http://schemas.microsoft.com/office/drawing/2014/main" id="{9C4F593B-EA4D-FDE6-5F43-B5BF5130A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5" r="23011" b="9092"/>
          <a:stretch/>
        </p:blipFill>
        <p:spPr bwMode="auto">
          <a:xfrm>
            <a:off x="0" y="0"/>
            <a:ext cx="2734036" cy="6876278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Isosceles Triangle 2054">
            <a:extLst>
              <a:ext uri="{FF2B5EF4-FFF2-40B4-BE49-F238E27FC236}">
                <a16:creationId xmlns:a16="http://schemas.microsoft.com/office/drawing/2014/main" id="{518E5A25-92C5-4F27-8E26-0AAAB0CD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E60CE4-6B7C-4514-9D78-E3C911C13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2160589"/>
            <a:ext cx="7293618" cy="444223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da-DK" sz="1700" i="1" dirty="0"/>
              <a:t>Metamorfoserne </a:t>
            </a:r>
            <a:r>
              <a:rPr lang="da-DK" sz="1700" dirty="0"/>
              <a:t>er skrevet på Ovids modersmål latin, men på Ovids tid talte alle veluddannede romere også flydende græsk. Ovid kunne dermed trække på den omfattende græske litteratur til inspiration.</a:t>
            </a:r>
          </a:p>
          <a:p>
            <a:pPr>
              <a:lnSpc>
                <a:spcPct val="150000"/>
              </a:lnSpc>
            </a:pPr>
            <a:r>
              <a:rPr lang="da-DK" sz="1700" dirty="0"/>
              <a:t>Efter det vestlige Romerriges fald (476 e.Kr.) begyndte man hurtigt at miste kendskabet til det græske sprog i Vesteuropa.</a:t>
            </a:r>
          </a:p>
          <a:p>
            <a:pPr>
              <a:lnSpc>
                <a:spcPct val="150000"/>
              </a:lnSpc>
            </a:pPr>
            <a:r>
              <a:rPr lang="da-DK" sz="1700" dirty="0"/>
              <a:t>Hele middelalderen igennem havde vesteuropæere derfor ingen direkte kontakt til den græske litteratur.</a:t>
            </a:r>
          </a:p>
          <a:p>
            <a:pPr>
              <a:lnSpc>
                <a:spcPct val="150000"/>
              </a:lnSpc>
            </a:pPr>
            <a:r>
              <a:rPr lang="da-DK" sz="1700" dirty="0"/>
              <a:t>Alle havde dog stadig kendskab til latin, og derfor var Ovids </a:t>
            </a:r>
            <a:r>
              <a:rPr lang="da-DK" sz="1700" i="1" dirty="0"/>
              <a:t>Metamorfoser</a:t>
            </a:r>
            <a:r>
              <a:rPr lang="da-DK" sz="1700" dirty="0"/>
              <a:t> i lang tid </a:t>
            </a:r>
            <a:r>
              <a:rPr lang="da-DK" sz="1700" b="1" dirty="0"/>
              <a:t>den vigtigste kilde til antikkens myter</a:t>
            </a:r>
            <a:r>
              <a:rPr lang="da-DK" sz="1700" dirty="0"/>
              <a:t>. Dermed er det i høj grad Ovids tolkning af myterne der er levet videre i europæisk kunst og litteratur og har præget vores opfattelse af antik mytologi.</a:t>
            </a:r>
          </a:p>
        </p:txBody>
      </p:sp>
    </p:spTree>
    <p:extLst>
      <p:ext uri="{BB962C8B-B14F-4D97-AF65-F5344CB8AC3E}">
        <p14:creationId xmlns:p14="http://schemas.microsoft.com/office/powerpoint/2010/main" val="414709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5C87D-34E4-5808-14C0-46C4BEF7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ANTIKKE KÆRLIGHEDSOPFATTELSER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343418-BB4B-99BF-0C22-9373EA233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35400"/>
            <a:ext cx="9115253" cy="542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800" dirty="0"/>
              <a:t>Selvom </a:t>
            </a:r>
            <a:r>
              <a:rPr lang="da-DK" sz="1800" b="1" dirty="0">
                <a:solidFill>
                  <a:schemeClr val="accent2">
                    <a:lumMod val="75000"/>
                  </a:schemeClr>
                </a:solidFill>
              </a:rPr>
              <a:t>forvandlinger</a:t>
            </a:r>
            <a:r>
              <a:rPr lang="da-DK" sz="1800" dirty="0"/>
              <a:t> er hovedtemaet i metamorfoserne, så fylder </a:t>
            </a:r>
            <a:r>
              <a:rPr lang="da-DK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kærlighed</a:t>
            </a:r>
            <a:r>
              <a:rPr lang="da-DK" sz="1800" dirty="0"/>
              <a:t> og dens mange dimensioner også</a:t>
            </a:r>
          </a:p>
          <a:p>
            <a:pPr marL="0" indent="0">
              <a:buNone/>
            </a:pPr>
            <a:r>
              <a:rPr lang="da-DK" dirty="0"/>
              <a:t>Grækerne og romerne skelner mellem forskellige typer kærlighed. Her skelner vi mellem 6 typer:</a:t>
            </a:r>
          </a:p>
          <a:p>
            <a:pPr marL="0" indent="0">
              <a:buNone/>
            </a:pPr>
            <a:endParaRPr lang="da-DK" dirty="0"/>
          </a:p>
          <a:p>
            <a:pPr fontAlgn="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da-DK" sz="1800" b="1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Agápe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– græsk for “broderkærlighed”/”aseksuel kærlighed”. En slags modsætning til eros. Kan næsten forstås som næstekærlighed (kristen tankegang)</a:t>
            </a:r>
            <a:b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</a:br>
            <a:endParaRPr lang="da-DK" sz="1800" b="1" i="0" u="none" strike="noStrike" kern="120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  <a:p>
            <a:pPr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a-DK" sz="1800" b="1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Eros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– den </a:t>
            </a:r>
            <a:r>
              <a:rPr lang="da-DK" sz="1800" b="0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begærsfyldte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, seksuelle kærlighed</a:t>
            </a:r>
            <a:b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</a:br>
            <a:endParaRPr lang="da-DK" sz="18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a-DK" sz="1800" b="1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Storgé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- Familiær eller naturlig empatisk kærlighed, især mellem forældre og deres børn</a:t>
            </a:r>
            <a:b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</a:br>
            <a:endParaRPr lang="da-DK" sz="18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a-DK" sz="1800" b="1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Philía</a:t>
            </a:r>
            <a:r>
              <a:rPr lang="da-DK" sz="1800" b="1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- Venskabelig kærlighed mellem venner (ikke lidenskabelig)</a:t>
            </a:r>
            <a:b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</a:br>
            <a:endParaRPr lang="da-DK" sz="18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a-DK" sz="1800" b="1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Philautía</a:t>
            </a:r>
            <a:r>
              <a:rPr lang="da-DK" sz="1800" b="1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– kærlighed til sig selv/selvkærlighed (phil-=elske, </a:t>
            </a:r>
            <a:r>
              <a:rPr lang="da-DK" sz="1800" b="0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autós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=selv)</a:t>
            </a:r>
            <a:b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</a:br>
            <a:endParaRPr lang="da-DK" sz="1800" b="0" i="0" u="none" strike="noStrike" dirty="0">
              <a:effectLst/>
              <a:latin typeface="Arial" panose="020B0604020202020204" pitchFamily="34" charset="0"/>
            </a:endParaRPr>
          </a:p>
          <a:p>
            <a:pPr marR="0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a-DK" sz="1800" b="1" i="0" u="none" strike="noStrike" kern="120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Manía</a:t>
            </a:r>
            <a:r>
              <a:rPr lang="da-DK" sz="1800" b="1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da-DK" sz="1800" b="0" i="0" u="none" strike="noStrike" kern="12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– besættende kærlighed. Ikke rigtig en god type kærlighed, da den ofte fører til galskab (f.eks., når man er besat af sin partner og bliver sygeligt jaloux etc.)</a:t>
            </a:r>
            <a:endParaRPr lang="da-DK" sz="1800" dirty="0"/>
          </a:p>
          <a:p>
            <a:endParaRPr lang="da-DK" dirty="0"/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9BF7DDFA-6905-B542-C5AC-E24A0D697067}"/>
              </a:ext>
            </a:extLst>
          </p:cNvPr>
          <p:cNvCxnSpPr/>
          <p:nvPr/>
        </p:nvCxnSpPr>
        <p:spPr>
          <a:xfrm>
            <a:off x="542261" y="3583172"/>
            <a:ext cx="89632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5E3289F9-3D12-127E-8311-908E269D6803}"/>
              </a:ext>
            </a:extLst>
          </p:cNvPr>
          <p:cNvCxnSpPr/>
          <p:nvPr/>
        </p:nvCxnSpPr>
        <p:spPr>
          <a:xfrm>
            <a:off x="542261" y="4086446"/>
            <a:ext cx="89632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60D6BD83-DB45-E4A0-F3D1-67C392B48A9D}"/>
              </a:ext>
            </a:extLst>
          </p:cNvPr>
          <p:cNvCxnSpPr/>
          <p:nvPr/>
        </p:nvCxnSpPr>
        <p:spPr>
          <a:xfrm>
            <a:off x="542261" y="4717311"/>
            <a:ext cx="89632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286EBE7E-A26C-DF68-2164-6956CAAC709F}"/>
              </a:ext>
            </a:extLst>
          </p:cNvPr>
          <p:cNvCxnSpPr/>
          <p:nvPr/>
        </p:nvCxnSpPr>
        <p:spPr>
          <a:xfrm>
            <a:off x="542261" y="5291470"/>
            <a:ext cx="89632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5D1E91F6-5263-865C-1B66-BC17EFBB06DE}"/>
              </a:ext>
            </a:extLst>
          </p:cNvPr>
          <p:cNvCxnSpPr/>
          <p:nvPr/>
        </p:nvCxnSpPr>
        <p:spPr>
          <a:xfrm>
            <a:off x="542261" y="5812465"/>
            <a:ext cx="89632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26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6DDEFD-6896-87FD-F959-C07F602E0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F95366-22AB-E6EA-026A-0C7E74043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FB4150F-ED5F-6E98-F55E-CA0035C02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427406"/>
              </p:ext>
            </p:extLst>
          </p:nvPr>
        </p:nvGraphicFramePr>
        <p:xfrm>
          <a:off x="1068387" y="1545029"/>
          <a:ext cx="9383417" cy="4784982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383417">
                  <a:extLst>
                    <a:ext uri="{9D8B030D-6E8A-4147-A177-3AD203B41FA5}">
                      <a16:colId xmlns:a16="http://schemas.microsoft.com/office/drawing/2014/main" val="282805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da-DK" sz="2000" b="1" dirty="0" err="1"/>
                        <a:t>Agápe</a:t>
                      </a:r>
                      <a:r>
                        <a:rPr lang="da-DK" sz="2000" dirty="0"/>
                        <a:t> – græsk for “broderkærlighed”/”aseksuel kærlighed”. En slags modsætning til eros. Kan næsten forstås som næstekærlighed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3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da-DK" sz="2000" b="1" dirty="0"/>
                        <a:t>Eros</a:t>
                      </a:r>
                      <a:r>
                        <a:rPr lang="da-DK" sz="2000" dirty="0"/>
                        <a:t> – den </a:t>
                      </a:r>
                      <a:r>
                        <a:rPr lang="da-DK" sz="2000" dirty="0" err="1"/>
                        <a:t>begærsfyldte</a:t>
                      </a:r>
                      <a:r>
                        <a:rPr lang="da-DK" sz="2000" dirty="0"/>
                        <a:t>, seksuelle kærlighed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4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da-DK" sz="2000" b="1" dirty="0" err="1"/>
                        <a:t>Storgé</a:t>
                      </a:r>
                      <a:r>
                        <a:rPr lang="da-DK" sz="2000" dirty="0"/>
                        <a:t> - Familiær eller naturlig empatisk kærlighed, især mellem forældre og deres børn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da-DK" sz="2000" b="1" dirty="0" err="1"/>
                        <a:t>Philía</a:t>
                      </a:r>
                      <a:r>
                        <a:rPr lang="da-DK" sz="2000" b="1" dirty="0"/>
                        <a:t> </a:t>
                      </a:r>
                      <a:r>
                        <a:rPr lang="da-DK" sz="2000" dirty="0"/>
                        <a:t>- = Venskabelig kærlighed mellem venner (ikke lidenskabelig)</a:t>
                      </a:r>
                      <a:endParaRPr lang="da-DK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34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da-DK" sz="2000" b="1" dirty="0" err="1"/>
                        <a:t>Philautía</a:t>
                      </a:r>
                      <a:r>
                        <a:rPr lang="da-DK" sz="2000" b="1" dirty="0"/>
                        <a:t> </a:t>
                      </a:r>
                      <a:r>
                        <a:rPr lang="da-DK" sz="2000" dirty="0"/>
                        <a:t>– kærlighed til sig selv/selvkærlighed (phil-=elske, </a:t>
                      </a:r>
                      <a:r>
                        <a:rPr lang="da-DK" sz="2000" dirty="0" err="1"/>
                        <a:t>autós</a:t>
                      </a:r>
                      <a:r>
                        <a:rPr lang="da-DK" sz="2000" dirty="0"/>
                        <a:t>=selv)</a:t>
                      </a:r>
                      <a:endParaRPr lang="da-DK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4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da-DK" sz="2000" b="1" dirty="0" err="1"/>
                        <a:t>Manía</a:t>
                      </a:r>
                      <a:r>
                        <a:rPr lang="da-DK" sz="2000" b="1" dirty="0"/>
                        <a:t> </a:t>
                      </a:r>
                      <a:r>
                        <a:rPr lang="da-DK" sz="2000" dirty="0"/>
                        <a:t>– besættende kærlighed. Ikke en god type kærlighed, da den ofte fører til galskab (f.eks., når man er besat af sin partner og bliver sygeligt jaloux etc.)</a:t>
                      </a:r>
                      <a:endParaRPr lang="da-DK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081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719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9592A-09C0-6E4D-8A49-E6CDE8243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MYTERNE I DETTE FORLØB</a:t>
            </a:r>
          </a:p>
        </p:txBody>
      </p:sp>
      <p:pic>
        <p:nvPicPr>
          <p:cNvPr id="3082" name="Picture 10" descr="Pyramus and Thisbe - Wikipedia">
            <a:extLst>
              <a:ext uri="{FF2B5EF4-FFF2-40B4-BE49-F238E27FC236}">
                <a16:creationId xmlns:a16="http://schemas.microsoft.com/office/drawing/2014/main" id="{AF1CC6BF-0C0E-9D1C-88FE-C48DF2842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157" y="-206744"/>
            <a:ext cx="2777479" cy="4927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Orpheus | Myth, Symbol, &amp; Meaning | Britannica">
            <a:extLst>
              <a:ext uri="{FF2B5EF4-FFF2-40B4-BE49-F238E27FC236}">
                <a16:creationId xmlns:a16="http://schemas.microsoft.com/office/drawing/2014/main" id="{2F5FFBB7-EDCC-0638-5AA9-7690E5FA6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33" y="3284622"/>
            <a:ext cx="4674117" cy="38329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undefined">
            <a:extLst>
              <a:ext uri="{FF2B5EF4-FFF2-40B4-BE49-F238E27FC236}">
                <a16:creationId xmlns:a16="http://schemas.microsoft.com/office/drawing/2014/main" id="{C39BEFEC-A5F1-F64C-6A0D-6D30FFC1B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493" y="1721727"/>
            <a:ext cx="3572940" cy="2665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410778AA-D977-B801-47E6-D64DE1B4E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01" y="2137716"/>
            <a:ext cx="8596312" cy="3881437"/>
          </a:xfrm>
        </p:spPr>
        <p:txBody>
          <a:bodyPr>
            <a:normAutofit/>
          </a:bodyPr>
          <a:lstStyle/>
          <a:p>
            <a:r>
              <a:rPr lang="da-DK" sz="2400" dirty="0">
                <a:latin typeface="Century Gothic" panose="020B0502020202020204" pitchFamily="34" charset="0"/>
              </a:rPr>
              <a:t>Apollon og Daphne</a:t>
            </a:r>
          </a:p>
          <a:p>
            <a:r>
              <a:rPr lang="da-DK" sz="2400" dirty="0">
                <a:latin typeface="Century Gothic" panose="020B0502020202020204" pitchFamily="34" charset="0"/>
              </a:rPr>
              <a:t>Narcissus og Ekko</a:t>
            </a:r>
          </a:p>
          <a:p>
            <a:r>
              <a:rPr lang="da-DK" sz="2400" dirty="0">
                <a:latin typeface="Century Gothic" panose="020B0502020202020204" pitchFamily="34" charset="0"/>
              </a:rPr>
              <a:t>Proserpinas rov</a:t>
            </a:r>
          </a:p>
          <a:p>
            <a:r>
              <a:rPr lang="da-DK" sz="2400" dirty="0">
                <a:latin typeface="Century Gothic" panose="020B0502020202020204" pitchFamily="34" charset="0"/>
              </a:rPr>
              <a:t>Orpheus og </a:t>
            </a:r>
            <a:br>
              <a:rPr lang="da-DK" sz="2400" dirty="0">
                <a:latin typeface="Century Gothic" panose="020B0502020202020204" pitchFamily="34" charset="0"/>
              </a:rPr>
            </a:br>
            <a:r>
              <a:rPr lang="da-DK" sz="2400" dirty="0">
                <a:latin typeface="Century Gothic" panose="020B0502020202020204" pitchFamily="34" charset="0"/>
              </a:rPr>
              <a:t>Eurydike</a:t>
            </a:r>
          </a:p>
          <a:p>
            <a:r>
              <a:rPr lang="da-DK" sz="2400" dirty="0" err="1">
                <a:latin typeface="Century Gothic" panose="020B0502020202020204" pitchFamily="34" charset="0"/>
              </a:rPr>
              <a:t>Pyramus</a:t>
            </a:r>
            <a:r>
              <a:rPr lang="da-DK" sz="2400" dirty="0">
                <a:latin typeface="Century Gothic" panose="020B0502020202020204" pitchFamily="34" charset="0"/>
              </a:rPr>
              <a:t> og </a:t>
            </a:r>
            <a:br>
              <a:rPr lang="da-DK" sz="2400" dirty="0">
                <a:latin typeface="Century Gothic" panose="020B0502020202020204" pitchFamily="34" charset="0"/>
              </a:rPr>
            </a:br>
            <a:r>
              <a:rPr lang="da-DK" sz="2400" dirty="0" err="1">
                <a:latin typeface="Century Gothic" panose="020B0502020202020204" pitchFamily="34" charset="0"/>
              </a:rPr>
              <a:t>Thisbe</a:t>
            </a:r>
            <a:endParaRPr lang="da-DK" sz="2400" dirty="0">
              <a:latin typeface="Century Gothic" panose="020B0502020202020204" pitchFamily="34" charset="0"/>
            </a:endParaRPr>
          </a:p>
        </p:txBody>
      </p:sp>
      <p:pic>
        <p:nvPicPr>
          <p:cNvPr id="3086" name="Picture 14" descr="Apollo and Dapne, John William Waterhouse 1908">
            <a:extLst>
              <a:ext uri="{FF2B5EF4-FFF2-40B4-BE49-F238E27FC236}">
                <a16:creationId xmlns:a16="http://schemas.microsoft.com/office/drawing/2014/main" id="{9C7FFDB5-AB49-ED71-DDD0-51D941226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223" y="211570"/>
            <a:ext cx="2817961" cy="3667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cho and Narcissus">
            <a:extLst>
              <a:ext uri="{FF2B5EF4-FFF2-40B4-BE49-F238E27FC236}">
                <a16:creationId xmlns:a16="http://schemas.microsoft.com/office/drawing/2014/main" id="{7CF2989B-034C-5D74-0B07-EB51ABF1B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607" y="4277449"/>
            <a:ext cx="4822083" cy="2734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03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3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51" name="Rectangle 103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2" name="Straight Connector 103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3" name="Straight Connector 103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4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5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6" name="Isosceles Triangle 104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7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58" name="Isosceles Triangle 104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49" name="Freeform: Shape 104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FCEDD9-4EC9-42EB-A652-361C56E7D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da-DK" b="1">
                <a:solidFill>
                  <a:srgbClr val="FFFFFF"/>
                </a:solidFill>
              </a:rPr>
              <a:t>Kønsroller i Romerriget </a:t>
            </a:r>
          </a:p>
        </p:txBody>
      </p:sp>
      <p:pic>
        <p:nvPicPr>
          <p:cNvPr id="1026" name="Picture 2" descr="Image result for sexuality in rome">
            <a:extLst>
              <a:ext uri="{FF2B5EF4-FFF2-40B4-BE49-F238E27FC236}">
                <a16:creationId xmlns:a16="http://schemas.microsoft.com/office/drawing/2014/main" id="{2BBEFEB5-55D1-4908-B7CE-18498166E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" r="21973" b="1"/>
          <a:stretch/>
        </p:blipFill>
        <p:spPr bwMode="auto">
          <a:xfrm>
            <a:off x="757251" y="1491500"/>
            <a:ext cx="3856774" cy="396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D12A73-9965-416A-BCB1-230185457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519916"/>
            <a:ext cx="4512988" cy="4029740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90000"/>
              </a:lnSpc>
              <a:buClr>
                <a:schemeClr val="accent1">
                  <a:lumMod val="40000"/>
                  <a:lumOff val="60000"/>
                </a:schemeClr>
              </a:buClr>
            </a:pPr>
            <a:r>
              <a:rPr lang="da-DK" sz="2000" dirty="0">
                <a:solidFill>
                  <a:srgbClr val="FFFFFF"/>
                </a:solidFill>
              </a:rPr>
              <a:t>Det romerske samfund var </a:t>
            </a:r>
            <a:r>
              <a:rPr lang="da-DK" sz="2000" b="1" dirty="0">
                <a:solidFill>
                  <a:srgbClr val="FFFFFF"/>
                </a:solidFill>
              </a:rPr>
              <a:t>mandsorienteret</a:t>
            </a:r>
            <a:r>
              <a:rPr lang="da-DK" sz="2000" dirty="0">
                <a:solidFill>
                  <a:srgbClr val="FFFFFF"/>
                </a:solidFill>
              </a:rPr>
              <a:t> og </a:t>
            </a:r>
            <a:r>
              <a:rPr lang="da-DK" sz="2000" b="1" dirty="0">
                <a:solidFill>
                  <a:srgbClr val="FFFFFF"/>
                </a:solidFill>
              </a:rPr>
              <a:t>mandsdomineret</a:t>
            </a:r>
            <a:r>
              <a:rPr lang="da-DK" sz="2000" dirty="0">
                <a:solidFill>
                  <a:srgbClr val="FFFFFF"/>
                </a:solidFill>
              </a:rPr>
              <a:t> (ikke nær så ekstremt som det græske) </a:t>
            </a:r>
            <a:r>
              <a:rPr lang="da-DK" sz="2000" dirty="0">
                <a:solidFill>
                  <a:srgbClr val="FFFFFF"/>
                </a:solidFill>
                <a:sym typeface="Wingdings" panose="05000000000000000000" pitchFamily="2" charset="2"/>
              </a:rPr>
              <a:t> </a:t>
            </a:r>
            <a:r>
              <a:rPr lang="da-DK" sz="2000" b="1" u="sng" dirty="0">
                <a:solidFill>
                  <a:srgbClr val="FFFFFF"/>
                </a:solidFill>
                <a:sym typeface="Wingdings" panose="05000000000000000000" pitchFamily="2" charset="2"/>
              </a:rPr>
              <a:t>patriarkalsk</a:t>
            </a:r>
            <a:r>
              <a:rPr lang="da-DK" sz="20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endParaRPr lang="da-DK" sz="20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Clr>
                <a:schemeClr val="accent1">
                  <a:lumMod val="40000"/>
                  <a:lumOff val="60000"/>
                </a:schemeClr>
              </a:buClr>
            </a:pPr>
            <a:r>
              <a:rPr lang="da-DK" sz="2000" dirty="0">
                <a:solidFill>
                  <a:srgbClr val="FFFFFF"/>
                </a:solidFill>
              </a:rPr>
              <a:t>Kvinderne opholdt sig forskellige steder i hjemmet og kunne ledsaget af en chaperone forlade hjemmet</a:t>
            </a:r>
          </a:p>
          <a:p>
            <a:pPr>
              <a:lnSpc>
                <a:spcPct val="90000"/>
              </a:lnSpc>
              <a:buClr>
                <a:schemeClr val="accent1">
                  <a:lumMod val="40000"/>
                  <a:lumOff val="60000"/>
                </a:schemeClr>
              </a:buClr>
            </a:pPr>
            <a:r>
              <a:rPr lang="da-DK" sz="2000" dirty="0">
                <a:solidFill>
                  <a:srgbClr val="FFFFFF"/>
                </a:solidFill>
              </a:rPr>
              <a:t>Kvinderne måtte gerne deltage i festmiddage</a:t>
            </a:r>
          </a:p>
          <a:p>
            <a:pPr>
              <a:lnSpc>
                <a:spcPct val="90000"/>
              </a:lnSpc>
              <a:buClr>
                <a:schemeClr val="accent1">
                  <a:lumMod val="40000"/>
                  <a:lumOff val="60000"/>
                </a:schemeClr>
              </a:buClr>
            </a:pPr>
            <a:r>
              <a:rPr lang="da-DK" sz="2000" dirty="0">
                <a:solidFill>
                  <a:srgbClr val="FFFFFF"/>
                </a:solidFill>
              </a:rPr>
              <a:t>Manden styrede hjemmet: </a:t>
            </a:r>
            <a:r>
              <a:rPr lang="da-DK" sz="2000" b="1" i="1" dirty="0">
                <a:solidFill>
                  <a:srgbClr val="FFFFFF"/>
                </a:solidFill>
              </a:rPr>
              <a:t>pater familias </a:t>
            </a:r>
            <a:r>
              <a:rPr lang="da-DK" sz="2000" dirty="0">
                <a:solidFill>
                  <a:srgbClr val="FFFFFF"/>
                </a:solidFill>
              </a:rPr>
              <a:t>(familiens/husstandens overhoved)</a:t>
            </a:r>
          </a:p>
          <a:p>
            <a:pPr>
              <a:lnSpc>
                <a:spcPct val="90000"/>
              </a:lnSpc>
              <a:buClr>
                <a:schemeClr val="accent1">
                  <a:lumMod val="40000"/>
                  <a:lumOff val="60000"/>
                </a:schemeClr>
              </a:buClr>
            </a:pPr>
            <a:endParaRPr lang="da-DK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1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58085-32EC-E6E6-183A-706BAD40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>
            <a:normAutofit/>
          </a:bodyPr>
          <a:lstStyle/>
          <a:p>
            <a:r>
              <a:rPr lang="da-DK" i="1" dirty="0"/>
              <a:t>VIR</a:t>
            </a:r>
            <a:r>
              <a:rPr lang="da-DK" dirty="0"/>
              <a:t> – ROMERSK MANDSIDEAL</a:t>
            </a:r>
          </a:p>
        </p:txBody>
      </p:sp>
      <p:pic>
        <p:nvPicPr>
          <p:cNvPr id="4098" name="Picture 2" descr="7 Ancient Roman Sculptures You Need to Know | Artsy">
            <a:extLst>
              <a:ext uri="{FF2B5EF4-FFF2-40B4-BE49-F238E27FC236}">
                <a16:creationId xmlns:a16="http://schemas.microsoft.com/office/drawing/2014/main" id="{468E4A8D-BAF3-E5F8-6215-1CFADE38E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9" r="32099" b="9091"/>
          <a:stretch/>
        </p:blipFill>
        <p:spPr bwMode="auto">
          <a:xfrm>
            <a:off x="20" y="10"/>
            <a:ext cx="2734036" cy="6876278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Isosceles Triangle 4102">
            <a:extLst>
              <a:ext uri="{FF2B5EF4-FFF2-40B4-BE49-F238E27FC236}">
                <a16:creationId xmlns:a16="http://schemas.microsoft.com/office/drawing/2014/main" id="{518E5A25-92C5-4F27-8E26-0AAAB0CD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AECDEA-E758-341D-A626-4609F128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1807535"/>
            <a:ext cx="6487955" cy="47527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dirty="0"/>
              <a:t>En </a:t>
            </a:r>
            <a:r>
              <a:rPr lang="da-DK" i="1" dirty="0">
                <a:solidFill>
                  <a:schemeClr val="accent2">
                    <a:lumMod val="75000"/>
                  </a:schemeClr>
                </a:solidFill>
              </a:rPr>
              <a:t>vir</a:t>
            </a:r>
            <a:r>
              <a:rPr lang="da-DK" dirty="0"/>
              <a:t> var mandsidealet for romerne. En </a:t>
            </a:r>
            <a:r>
              <a:rPr lang="da-DK" i="1" dirty="0">
                <a:solidFill>
                  <a:schemeClr val="accent2">
                    <a:lumMod val="75000"/>
                  </a:schemeClr>
                </a:solidFill>
              </a:rPr>
              <a:t>vir</a:t>
            </a:r>
            <a:r>
              <a:rPr lang="da-DK" dirty="0"/>
              <a:t> var en fuldvoksen, fri, mandlig borger</a:t>
            </a:r>
          </a:p>
          <a:p>
            <a:pPr>
              <a:lnSpc>
                <a:spcPct val="90000"/>
              </a:lnSpc>
            </a:pPr>
            <a:r>
              <a:rPr lang="da-DK" dirty="0"/>
              <a:t>For at opretholde denne maskuline identitet af </a:t>
            </a:r>
            <a:r>
              <a:rPr lang="da-DK" i="1" dirty="0">
                <a:solidFill>
                  <a:schemeClr val="accent2">
                    <a:lumMod val="75000"/>
                  </a:schemeClr>
                </a:solidFill>
              </a:rPr>
              <a:t>vir</a:t>
            </a:r>
            <a:r>
              <a:rPr lang="da-DK" dirty="0"/>
              <a:t>, var det vigtigt, at man udgjorde den aktive part i et seksuelt forhold. </a:t>
            </a:r>
            <a:r>
              <a:rPr lang="da-DK" b="1" dirty="0"/>
              <a:t>Aktiv = maskulinitet</a:t>
            </a:r>
          </a:p>
          <a:p>
            <a:pPr>
              <a:lnSpc>
                <a:spcPct val="90000"/>
              </a:lnSpc>
            </a:pPr>
            <a:r>
              <a:rPr lang="da-DK" dirty="0"/>
              <a:t>Maskulinitet kan defineres ved at have kontrol – f.eks. Som familiens overhoved </a:t>
            </a:r>
            <a:r>
              <a:rPr lang="da-DK" b="1" i="1" dirty="0"/>
              <a:t>pater familias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men også kontrol over sig selv! Kontrol og selvkontrol (</a:t>
            </a:r>
            <a:r>
              <a:rPr lang="da-DK" i="1" dirty="0" err="1">
                <a:sym typeface="Wingdings" panose="05000000000000000000" pitchFamily="2" charset="2"/>
              </a:rPr>
              <a:t>temperantia</a:t>
            </a:r>
            <a:r>
              <a:rPr lang="da-DK" dirty="0">
                <a:sym typeface="Wingdings" panose="05000000000000000000" pitchFamily="2" charset="2"/>
              </a:rPr>
              <a:t>) er centralt for at være </a:t>
            </a:r>
            <a:r>
              <a:rPr lang="da-DK" i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vir</a:t>
            </a:r>
            <a:r>
              <a:rPr lang="da-DK" i="1" dirty="0">
                <a:sym typeface="Wingdings" panose="05000000000000000000" pitchFamily="2" charset="2"/>
              </a:rPr>
              <a:t> </a:t>
            </a:r>
            <a:r>
              <a:rPr lang="da-DK" dirty="0">
                <a:sym typeface="Wingdings" panose="05000000000000000000" pitchFamily="2" charset="2"/>
              </a:rPr>
              <a:t>både i seksuel forstand men også psykisk. </a:t>
            </a:r>
          </a:p>
          <a:p>
            <a:pPr>
              <a:lnSpc>
                <a:spcPct val="90000"/>
              </a:lnSpc>
            </a:pPr>
            <a:r>
              <a:rPr lang="da-DK" dirty="0">
                <a:sym typeface="Wingdings" panose="05000000000000000000" pitchFamily="2" charset="2"/>
              </a:rPr>
              <a:t>Hvis en </a:t>
            </a:r>
            <a:r>
              <a:rPr lang="da-DK" i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vir</a:t>
            </a:r>
            <a:r>
              <a:rPr lang="da-DK" dirty="0">
                <a:sym typeface="Wingdings" panose="05000000000000000000" pitchFamily="2" charset="2"/>
              </a:rPr>
              <a:t> mister kontrol over sine følelser, kan han blive set som passiv og feminiseret (</a:t>
            </a:r>
            <a:r>
              <a:rPr lang="da-DK" i="1" dirty="0">
                <a:solidFill>
                  <a:schemeClr val="accent1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semivir</a:t>
            </a:r>
            <a:r>
              <a:rPr lang="da-DK" dirty="0">
                <a:sym typeface="Wingdings" panose="05000000000000000000" pitchFamily="2" charset="2"/>
              </a:rPr>
              <a:t>). For en </a:t>
            </a:r>
            <a:r>
              <a:rPr lang="da-DK" i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vir</a:t>
            </a:r>
            <a:r>
              <a:rPr lang="da-DK" dirty="0">
                <a:sym typeface="Wingdings" panose="05000000000000000000" pitchFamily="2" charset="2"/>
              </a:rPr>
              <a:t> var det altså </a:t>
            </a:r>
            <a:r>
              <a:rPr lang="da-DK" b="1" i="1" dirty="0">
                <a:solidFill>
                  <a:srgbClr val="00B0F0"/>
                </a:solidFill>
                <a:sym typeface="Wingdings" panose="05000000000000000000" pitchFamily="2" charset="2"/>
              </a:rPr>
              <a:t>ratio</a:t>
            </a:r>
            <a:r>
              <a:rPr lang="da-DK" dirty="0">
                <a:sym typeface="Wingdings" panose="05000000000000000000" pitchFamily="2" charset="2"/>
              </a:rPr>
              <a:t> (fornuft), </a:t>
            </a:r>
            <a:r>
              <a:rPr lang="da-DK" b="1" i="1" dirty="0" err="1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temperantia</a:t>
            </a:r>
            <a:r>
              <a:rPr lang="da-DK" dirty="0">
                <a:sym typeface="Wingdings" panose="05000000000000000000" pitchFamily="2" charset="2"/>
              </a:rPr>
              <a:t> (selvbeherskelse) og </a:t>
            </a:r>
            <a:r>
              <a:rPr lang="da-DK" b="1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virtus</a:t>
            </a:r>
            <a:r>
              <a:rPr lang="da-DK" b="1" dirty="0">
                <a:sym typeface="Wingdings" panose="05000000000000000000" pitchFamily="2" charset="2"/>
              </a:rPr>
              <a:t> </a:t>
            </a:r>
            <a:r>
              <a:rPr lang="da-DK" dirty="0">
                <a:sym typeface="Wingdings" panose="05000000000000000000" pitchFamily="2" charset="2"/>
              </a:rPr>
              <a:t>(mandig tapperhed + styrke), der var centralt, og man skulle sørge for ikke at blive styret af sine irrationelle følelser (det var jo </a:t>
            </a:r>
            <a:r>
              <a:rPr lang="da-DK">
                <a:sym typeface="Wingdings" panose="05000000000000000000" pitchFamily="2" charset="2"/>
              </a:rPr>
              <a:t>feminint!)  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339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09C12-7C1B-2E9E-ABE2-B548D02AB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da-DK" dirty="0"/>
              <a:t>Den dydige kvinde</a:t>
            </a:r>
            <a:br>
              <a:rPr lang="da-DK" dirty="0"/>
            </a:br>
            <a:r>
              <a:rPr lang="da-DK"/>
              <a:t>- romersk ideal</a:t>
            </a:r>
            <a:endParaRPr lang="da-DK" dirty="0"/>
          </a:p>
        </p:txBody>
      </p:sp>
      <p:pic>
        <p:nvPicPr>
          <p:cNvPr id="4" name="Picture 2" descr="Women in ancient Rome - Wikipedia">
            <a:extLst>
              <a:ext uri="{FF2B5EF4-FFF2-40B4-BE49-F238E27FC236}">
                <a16:creationId xmlns:a16="http://schemas.microsoft.com/office/drawing/2014/main" id="{F031754A-E05C-CB9F-E8CB-7296D5446E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1" t="142" r="18305" b="2"/>
          <a:stretch/>
        </p:blipFill>
        <p:spPr bwMode="auto"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B1B37C-388C-CEC6-B05D-EE32E1AB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dirty="0"/>
              <a:t>Mandens fornemmeste dyd </a:t>
            </a:r>
            <a:r>
              <a:rPr lang="da-DK" dirty="0">
                <a:sym typeface="Wingdings" panose="05000000000000000000" pitchFamily="2" charset="2"/>
              </a:rPr>
              <a:t> vise mandig kraft og seksuelle energi (</a:t>
            </a:r>
            <a:r>
              <a:rPr lang="da-DK" b="1" i="1" u="sng" dirty="0">
                <a:sym typeface="Wingdings" panose="05000000000000000000" pitchFamily="2" charset="2"/>
              </a:rPr>
              <a:t>vir</a:t>
            </a:r>
            <a:r>
              <a:rPr lang="da-DK" b="1" i="1" dirty="0">
                <a:sym typeface="Wingdings" panose="05000000000000000000" pitchFamily="2" charset="2"/>
              </a:rPr>
              <a:t>ilitet</a:t>
            </a:r>
            <a:r>
              <a:rPr lang="da-DK" dirty="0">
                <a:sym typeface="Wingdings" panose="05000000000000000000" pitchFamily="2" charset="2"/>
              </a:rPr>
              <a:t>) </a:t>
            </a:r>
          </a:p>
          <a:p>
            <a:pPr>
              <a:lnSpc>
                <a:spcPct val="90000"/>
              </a:lnSpc>
            </a:pPr>
            <a:r>
              <a:rPr lang="da-DK" dirty="0">
                <a:sym typeface="Wingdings" panose="05000000000000000000" pitchFamily="2" charset="2"/>
              </a:rPr>
              <a:t>Kvindens fornemmeste dyd  være seksuelt afholdende for at bevare familiens ære</a:t>
            </a:r>
          </a:p>
          <a:p>
            <a:pPr>
              <a:lnSpc>
                <a:spcPct val="90000"/>
              </a:lnSpc>
            </a:pPr>
            <a:r>
              <a:rPr lang="da-DK" dirty="0">
                <a:sym typeface="Wingdings" panose="05000000000000000000" pitchFamily="2" charset="2"/>
              </a:rPr>
              <a:t>En gift kvinde måtte ikke begå utroskab/hor (</a:t>
            </a:r>
            <a:r>
              <a:rPr lang="da-DK" b="1" i="1" dirty="0" err="1">
                <a:sym typeface="Wingdings" panose="05000000000000000000" pitchFamily="2" charset="2"/>
              </a:rPr>
              <a:t>adulterium</a:t>
            </a:r>
            <a:r>
              <a:rPr lang="da-DK" dirty="0">
                <a:sym typeface="Wingdings" panose="05000000000000000000" pitchFamily="2" charset="2"/>
              </a:rPr>
              <a:t>)  skulle bære mørk toga ligesom prostituerede i offentligheden </a:t>
            </a:r>
          </a:p>
          <a:p>
            <a:pPr>
              <a:lnSpc>
                <a:spcPct val="90000"/>
              </a:lnSpc>
            </a:pPr>
            <a:r>
              <a:rPr lang="da-DK" dirty="0">
                <a:sym typeface="Wingdings" panose="05000000000000000000" pitchFamily="2" charset="2"/>
              </a:rPr>
              <a:t>Manden kunne lovligt begå </a:t>
            </a:r>
            <a:r>
              <a:rPr lang="da-DK" i="1" dirty="0" err="1">
                <a:sym typeface="Wingdings" panose="05000000000000000000" pitchFamily="2" charset="2"/>
              </a:rPr>
              <a:t>adulterium</a:t>
            </a:r>
            <a:r>
              <a:rPr lang="da-DK" dirty="0">
                <a:sym typeface="Wingdings" panose="05000000000000000000" pitchFamily="2" charset="2"/>
              </a:rPr>
              <a:t> hjemme, men hvis han blev grebet i en anden mands hjem kunne han straffes</a:t>
            </a:r>
          </a:p>
          <a:p>
            <a:pPr>
              <a:lnSpc>
                <a:spcPct val="90000"/>
              </a:lnSpc>
            </a:pPr>
            <a:r>
              <a:rPr lang="da-DK" b="1" dirty="0">
                <a:sym typeface="Wingdings" panose="05000000000000000000" pitchFamily="2" charset="2"/>
              </a:rPr>
              <a:t>Idealbilledet</a:t>
            </a:r>
            <a:r>
              <a:rPr lang="da-DK" dirty="0">
                <a:sym typeface="Wingdings" panose="05000000000000000000" pitchFamily="2" charset="2"/>
              </a:rPr>
              <a:t> af den romerske kvinde: hun blev gift og forblev sin ægtemand absolut tro hele livet (</a:t>
            </a:r>
            <a:r>
              <a:rPr lang="da-DK" b="1" i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univira</a:t>
            </a:r>
            <a:r>
              <a:rPr lang="da-DK" dirty="0">
                <a:sym typeface="Wingdings" panose="05000000000000000000" pitchFamily="2" charset="2"/>
              </a:rPr>
              <a:t>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462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022551-80EB-F463-ECC4-5BC9733D5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536354"/>
          </a:xfrm>
        </p:spPr>
        <p:txBody>
          <a:bodyPr numCol="3">
            <a:normAutofit fontScale="90000"/>
          </a:bodyPr>
          <a:lstStyle/>
          <a:p>
            <a:r>
              <a:rPr lang="da-DK" dirty="0"/>
              <a:t>PROOIMION ILIADEN (l. 1-7)        </a:t>
            </a: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PROLOG</a:t>
            </a:r>
            <a:br>
              <a:rPr lang="da-DK" dirty="0"/>
            </a:br>
            <a:r>
              <a:rPr lang="da-DK" sz="2700" dirty="0"/>
              <a:t>METAMORFOSERNE (l. 1-4)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30C4C9-E1B7-E705-34D4-F9C06480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45954"/>
            <a:ext cx="439189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>
                <a:latin typeface="Century Gothic" panose="020B0502020202020204" pitchFamily="34" charset="0"/>
              </a:rPr>
              <a:t>Liv i forvandling til nyt har jeg nu fået kald til at skildre./</a:t>
            </a:r>
            <a:br>
              <a:rPr lang="da-DK" sz="2000" dirty="0">
                <a:latin typeface="Century Gothic" panose="020B0502020202020204" pitchFamily="34" charset="0"/>
              </a:rPr>
            </a:br>
            <a:r>
              <a:rPr lang="da-DK" sz="2000" dirty="0">
                <a:latin typeface="Century Gothic" panose="020B0502020202020204" pitchFamily="34" charset="0"/>
              </a:rPr>
              <a:t>Guder, støt mig deri - thi mit kald har I jo forvandlet! /</a:t>
            </a:r>
            <a:br>
              <a:rPr lang="da-DK" sz="2000" dirty="0">
                <a:latin typeface="Century Gothic" panose="020B0502020202020204" pitchFamily="34" charset="0"/>
              </a:rPr>
            </a:br>
            <a:r>
              <a:rPr lang="da-DK" sz="2000" dirty="0">
                <a:latin typeface="Century Gothic" panose="020B0502020202020204" pitchFamily="34" charset="0"/>
              </a:rPr>
              <a:t>Lad da min sang nå i havn fra verdens skabelsestider/</a:t>
            </a:r>
            <a:br>
              <a:rPr lang="da-DK" sz="2000" dirty="0">
                <a:latin typeface="Century Gothic" panose="020B0502020202020204" pitchFamily="34" charset="0"/>
              </a:rPr>
            </a:br>
            <a:r>
              <a:rPr lang="da-DK" sz="2000" dirty="0">
                <a:latin typeface="Century Gothic" panose="020B0502020202020204" pitchFamily="34" charset="0"/>
              </a:rPr>
              <a:t>indtil den dag der er vor, i et langt og uafbrudt epos.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CC67B54A-7DDD-C95C-F650-869480E22491}"/>
              </a:ext>
            </a:extLst>
          </p:cNvPr>
          <p:cNvSpPr txBox="1">
            <a:spLocks/>
          </p:cNvSpPr>
          <p:nvPr/>
        </p:nvSpPr>
        <p:spPr>
          <a:xfrm>
            <a:off x="677334" y="2145954"/>
            <a:ext cx="4504266" cy="4282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dirty="0">
                <a:latin typeface="Century Gothic" panose="020B0502020202020204" pitchFamily="34" charset="0"/>
              </a:rPr>
              <a:t>Syng os, gudinde, om vreden der greb </a:t>
            </a:r>
            <a:r>
              <a:rPr lang="da-DK" dirty="0" err="1">
                <a:latin typeface="Century Gothic" panose="020B0502020202020204" pitchFamily="34" charset="0"/>
              </a:rPr>
              <a:t>Peleïden</a:t>
            </a:r>
            <a:r>
              <a:rPr lang="da-DK" dirty="0">
                <a:latin typeface="Century Gothic" panose="020B0502020202020204" pitchFamily="34" charset="0"/>
              </a:rPr>
              <a:t> Achilleus, / </a:t>
            </a:r>
            <a:br>
              <a:rPr lang="da-DK" dirty="0">
                <a:latin typeface="Century Gothic" panose="020B0502020202020204" pitchFamily="34" charset="0"/>
              </a:rPr>
            </a:br>
            <a:r>
              <a:rPr lang="da-DK" dirty="0">
                <a:latin typeface="Century Gothic" panose="020B0502020202020204" pitchFamily="34" charset="0"/>
              </a:rPr>
              <a:t>vreden, den fæle, som voldte </a:t>
            </a:r>
            <a:r>
              <a:rPr lang="da-DK" dirty="0" err="1">
                <a:latin typeface="Century Gothic" panose="020B0502020202020204" pitchFamily="34" charset="0"/>
              </a:rPr>
              <a:t>Achainerne</a:t>
            </a:r>
            <a:r>
              <a:rPr lang="da-DK" dirty="0">
                <a:latin typeface="Century Gothic" panose="020B0502020202020204" pitchFamily="34" charset="0"/>
              </a:rPr>
              <a:t> tusinde kvaler, / </a:t>
            </a:r>
            <a:br>
              <a:rPr lang="da-DK" dirty="0">
                <a:latin typeface="Century Gothic" panose="020B0502020202020204" pitchFamily="34" charset="0"/>
              </a:rPr>
            </a:br>
            <a:r>
              <a:rPr lang="da-DK" dirty="0">
                <a:latin typeface="Century Gothic" panose="020B0502020202020204" pitchFamily="34" charset="0"/>
              </a:rPr>
              <a:t>sendte behjertede sjæle af talrige helte til Hades / </a:t>
            </a:r>
            <a:br>
              <a:rPr lang="da-DK" dirty="0">
                <a:latin typeface="Century Gothic" panose="020B0502020202020204" pitchFamily="34" charset="0"/>
              </a:rPr>
            </a:br>
            <a:r>
              <a:rPr lang="da-DK" dirty="0">
                <a:latin typeface="Century Gothic" panose="020B0502020202020204" pitchFamily="34" charset="0"/>
              </a:rPr>
              <a:t>og lod dem selv blive slængt som æde for hurtige hunde, / </a:t>
            </a:r>
            <a:br>
              <a:rPr lang="da-DK" dirty="0">
                <a:latin typeface="Century Gothic" panose="020B0502020202020204" pitchFamily="34" charset="0"/>
              </a:rPr>
            </a:br>
            <a:r>
              <a:rPr lang="da-DK" dirty="0">
                <a:latin typeface="Century Gothic" panose="020B0502020202020204" pitchFamily="34" charset="0"/>
              </a:rPr>
              <a:t>grådige gribbe og ravne så </a:t>
            </a:r>
            <a:r>
              <a:rPr lang="da-DK" dirty="0" err="1">
                <a:latin typeface="Century Gothic" panose="020B0502020202020204" pitchFamily="34" charset="0"/>
              </a:rPr>
              <a:t>Zeus’s</a:t>
            </a:r>
            <a:r>
              <a:rPr lang="da-DK" dirty="0">
                <a:latin typeface="Century Gothic" panose="020B0502020202020204" pitchFamily="34" charset="0"/>
              </a:rPr>
              <a:t> vilje blev fuldbragt ─ /</a:t>
            </a:r>
            <a:br>
              <a:rPr lang="da-DK" dirty="0">
                <a:latin typeface="Century Gothic" panose="020B0502020202020204" pitchFamily="34" charset="0"/>
              </a:rPr>
            </a:br>
            <a:r>
              <a:rPr lang="da-DK" dirty="0">
                <a:latin typeface="Century Gothic" panose="020B0502020202020204" pitchFamily="34" charset="0"/>
              </a:rPr>
              <a:t>helt fra den første stund da striden begyndte imellem/ </a:t>
            </a:r>
            <a:br>
              <a:rPr lang="da-DK" dirty="0">
                <a:latin typeface="Century Gothic" panose="020B0502020202020204" pitchFamily="34" charset="0"/>
              </a:rPr>
            </a:br>
            <a:r>
              <a:rPr lang="da-DK" dirty="0">
                <a:latin typeface="Century Gothic" panose="020B0502020202020204" pitchFamily="34" charset="0"/>
              </a:rPr>
              <a:t>folkenes drot </a:t>
            </a:r>
            <a:r>
              <a:rPr lang="da-DK" dirty="0" err="1">
                <a:latin typeface="Century Gothic" panose="020B0502020202020204" pitchFamily="34" charset="0"/>
              </a:rPr>
              <a:t>Atreïden</a:t>
            </a:r>
            <a:r>
              <a:rPr lang="da-DK" dirty="0">
                <a:latin typeface="Century Gothic" panose="020B0502020202020204" pitchFamily="34" charset="0"/>
              </a:rPr>
              <a:t> og gudernes lige Achilleus.  </a:t>
            </a:r>
          </a:p>
        </p:txBody>
      </p:sp>
    </p:spTree>
    <p:extLst>
      <p:ext uri="{BB962C8B-B14F-4D97-AF65-F5344CB8AC3E}">
        <p14:creationId xmlns:p14="http://schemas.microsoft.com/office/powerpoint/2010/main" val="2946064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2075</TotalTime>
  <Words>1582</Words>
  <Application>Microsoft Office PowerPoint</Application>
  <PresentationFormat>Widescreen</PresentationFormat>
  <Paragraphs>113</Paragraphs>
  <Slides>16</Slides>
  <Notes>6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4" baseType="lpstr">
      <vt:lpstr>Aptos</vt:lpstr>
      <vt:lpstr>Arial</vt:lpstr>
      <vt:lpstr>Century Gothic</vt:lpstr>
      <vt:lpstr>Meta Serif (webfont)</vt:lpstr>
      <vt:lpstr>Trebuchet MS</vt:lpstr>
      <vt:lpstr>Wingdings</vt:lpstr>
      <vt:lpstr>Wingdings 3</vt:lpstr>
      <vt:lpstr>Facet</vt:lpstr>
      <vt:lpstr>OVIDS METAMORFOSER</vt:lpstr>
      <vt:lpstr>MYTEN SOM FÆNOMEN</vt:lpstr>
      <vt:lpstr>MYTEN SOM FÆNOMEN</vt:lpstr>
      <vt:lpstr>PowerPoint-præsentation</vt:lpstr>
      <vt:lpstr>Ovid (43 f.Kr. – 17 e.Kr.)</vt:lpstr>
      <vt:lpstr>Perioden</vt:lpstr>
      <vt:lpstr>Ovids forfatterskab</vt:lpstr>
      <vt:lpstr>METAMORFOSERNE (FORVANDLINGER)</vt:lpstr>
      <vt:lpstr>Metamorfosernes betydning for eftertiden</vt:lpstr>
      <vt:lpstr>ANTIKKE KÆRLIGHEDSOPFATTELSER</vt:lpstr>
      <vt:lpstr>PowerPoint-præsentation</vt:lpstr>
      <vt:lpstr>MYTERNE I DETTE FORLØB</vt:lpstr>
      <vt:lpstr>Kønsroller i Romerriget </vt:lpstr>
      <vt:lpstr>VIR – ROMERSK MANDSIDEAL</vt:lpstr>
      <vt:lpstr>Den dydige kvinde - romersk ideal</vt:lpstr>
      <vt:lpstr>PROOIMION ILIADEN (l. 1-7)           PROLOG METAMORFOSERNE (l. 1-4)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2024-12-12T16:07:47Z</dcterms:created>
  <dcterms:modified xsi:type="dcterms:W3CDTF">2025-03-23T19:00:33Z</dcterms:modified>
</cp:coreProperties>
</file>