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2" r:id="rId4"/>
    <p:sldId id="270" r:id="rId5"/>
    <p:sldId id="263" r:id="rId6"/>
    <p:sldId id="264" r:id="rId7"/>
    <p:sldId id="265" r:id="rId8"/>
    <p:sldId id="266" r:id="rId9"/>
    <p:sldId id="268" r:id="rId10"/>
    <p:sldId id="267"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680"/>
  </p:normalViewPr>
  <p:slideViewPr>
    <p:cSldViewPr snapToGrid="0">
      <p:cViewPr varScale="1">
        <p:scale>
          <a:sx n="107" d="100"/>
          <a:sy n="107" d="100"/>
        </p:scale>
        <p:origin x="73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38D2B0-E0CC-4D37-B0AA-57BCC4ECCE62}"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6F9F4893-15D8-42EB-B7D6-9866B3880D62}">
      <dgm:prSet/>
      <dgm:spPr/>
      <dgm:t>
        <a:bodyPr/>
        <a:lstStyle/>
        <a:p>
          <a:r>
            <a:rPr lang="da-DK"/>
            <a:t>Repetition af ”Kønnet – Biologi eller Kultur?”</a:t>
          </a:r>
          <a:endParaRPr lang="en-US"/>
        </a:p>
      </dgm:t>
    </dgm:pt>
    <dgm:pt modelId="{9053EF96-1882-45EE-B970-85E061D62ABA}" type="parTrans" cxnId="{76255CF2-0349-4A48-8053-1B5C208B4678}">
      <dgm:prSet/>
      <dgm:spPr/>
      <dgm:t>
        <a:bodyPr/>
        <a:lstStyle/>
        <a:p>
          <a:endParaRPr lang="en-US"/>
        </a:p>
      </dgm:t>
    </dgm:pt>
    <dgm:pt modelId="{1CF92B87-1EB5-4D0A-8A6A-810342C3B7D3}" type="sibTrans" cxnId="{76255CF2-0349-4A48-8053-1B5C208B4678}">
      <dgm:prSet/>
      <dgm:spPr/>
      <dgm:t>
        <a:bodyPr/>
        <a:lstStyle/>
        <a:p>
          <a:endParaRPr lang="en-US"/>
        </a:p>
      </dgm:t>
    </dgm:pt>
    <dgm:pt modelId="{7607F152-BF5C-427D-BF1D-2532AFA862D8}">
      <dgm:prSet/>
      <dgm:spPr/>
      <dgm:t>
        <a:bodyPr/>
        <a:lstStyle/>
        <a:p>
          <a:r>
            <a:rPr lang="da-DK"/>
            <a:t>Psykologiske metoder: Interview og spørgeskema</a:t>
          </a:r>
          <a:endParaRPr lang="en-US"/>
        </a:p>
      </dgm:t>
    </dgm:pt>
    <dgm:pt modelId="{AF3FFDCE-19FD-42E7-8B2E-24A08508AF18}" type="parTrans" cxnId="{2976AD20-D38A-4EAE-B8FB-41183FD45A8E}">
      <dgm:prSet/>
      <dgm:spPr/>
      <dgm:t>
        <a:bodyPr/>
        <a:lstStyle/>
        <a:p>
          <a:endParaRPr lang="en-US"/>
        </a:p>
      </dgm:t>
    </dgm:pt>
    <dgm:pt modelId="{4F5E4BDB-7F01-4B49-8FE5-66033EAAA3FB}" type="sibTrans" cxnId="{2976AD20-D38A-4EAE-B8FB-41183FD45A8E}">
      <dgm:prSet/>
      <dgm:spPr/>
      <dgm:t>
        <a:bodyPr/>
        <a:lstStyle/>
        <a:p>
          <a:endParaRPr lang="en-US"/>
        </a:p>
      </dgm:t>
    </dgm:pt>
    <dgm:pt modelId="{3C244ACF-C6F2-4EC8-A2FE-5D4D5B3E7E26}">
      <dgm:prSet/>
      <dgm:spPr/>
      <dgm:t>
        <a:bodyPr/>
        <a:lstStyle/>
        <a:p>
          <a:r>
            <a:rPr lang="da-DK"/>
            <a:t>Undersøgelse 1 – ”100 børn - piger og drenges trivsel”</a:t>
          </a:r>
          <a:endParaRPr lang="en-US"/>
        </a:p>
      </dgm:t>
    </dgm:pt>
    <dgm:pt modelId="{6DEC8A1B-CC25-4D08-820B-8C96659BBA8E}" type="parTrans" cxnId="{2032AD39-D7F6-4F25-8E2A-93EFFBFF3188}">
      <dgm:prSet/>
      <dgm:spPr/>
      <dgm:t>
        <a:bodyPr/>
        <a:lstStyle/>
        <a:p>
          <a:endParaRPr lang="en-US"/>
        </a:p>
      </dgm:t>
    </dgm:pt>
    <dgm:pt modelId="{8CDC40CE-D29C-41F3-BBF8-B10F9218B6B1}" type="sibTrans" cxnId="{2032AD39-D7F6-4F25-8E2A-93EFFBFF3188}">
      <dgm:prSet/>
      <dgm:spPr/>
      <dgm:t>
        <a:bodyPr/>
        <a:lstStyle/>
        <a:p>
          <a:endParaRPr lang="en-US"/>
        </a:p>
      </dgm:t>
    </dgm:pt>
    <dgm:pt modelId="{31A888A3-B207-4467-9E41-15D160A4AB52}">
      <dgm:prSet/>
      <dgm:spPr/>
      <dgm:t>
        <a:bodyPr/>
        <a:lstStyle/>
        <a:p>
          <a:r>
            <a:rPr lang="da-DK"/>
            <a:t>Undersøgelse 2 – ”Hver femte mand mangler nogen at tale fortroligt med”</a:t>
          </a:r>
          <a:endParaRPr lang="en-US"/>
        </a:p>
      </dgm:t>
    </dgm:pt>
    <dgm:pt modelId="{029AAF1B-0726-4C85-BD33-4BB7D0DF60A7}" type="parTrans" cxnId="{B337E593-7655-40C5-8719-A442EA7ED721}">
      <dgm:prSet/>
      <dgm:spPr/>
      <dgm:t>
        <a:bodyPr/>
        <a:lstStyle/>
        <a:p>
          <a:endParaRPr lang="en-US"/>
        </a:p>
      </dgm:t>
    </dgm:pt>
    <dgm:pt modelId="{6AD54A09-560F-4B6E-8ADC-D3F2D3F3DA41}" type="sibTrans" cxnId="{B337E593-7655-40C5-8719-A442EA7ED721}">
      <dgm:prSet/>
      <dgm:spPr/>
      <dgm:t>
        <a:bodyPr/>
        <a:lstStyle/>
        <a:p>
          <a:endParaRPr lang="en-US"/>
        </a:p>
      </dgm:t>
    </dgm:pt>
    <dgm:pt modelId="{9AF0178C-AD47-994B-B772-68510A20E966}" type="pres">
      <dgm:prSet presAssocID="{0338D2B0-E0CC-4D37-B0AA-57BCC4ECCE62}" presName="linear" presStyleCnt="0">
        <dgm:presLayoutVars>
          <dgm:animLvl val="lvl"/>
          <dgm:resizeHandles val="exact"/>
        </dgm:presLayoutVars>
      </dgm:prSet>
      <dgm:spPr/>
    </dgm:pt>
    <dgm:pt modelId="{9B5FE5EA-2DF7-9846-ADBF-D8ADC1A694A8}" type="pres">
      <dgm:prSet presAssocID="{6F9F4893-15D8-42EB-B7D6-9866B3880D62}" presName="parentText" presStyleLbl="node1" presStyleIdx="0" presStyleCnt="4">
        <dgm:presLayoutVars>
          <dgm:chMax val="0"/>
          <dgm:bulletEnabled val="1"/>
        </dgm:presLayoutVars>
      </dgm:prSet>
      <dgm:spPr/>
    </dgm:pt>
    <dgm:pt modelId="{078B60CB-1649-4848-A931-F3E5C46E0299}" type="pres">
      <dgm:prSet presAssocID="{1CF92B87-1EB5-4D0A-8A6A-810342C3B7D3}" presName="spacer" presStyleCnt="0"/>
      <dgm:spPr/>
    </dgm:pt>
    <dgm:pt modelId="{D29E3E00-A6F6-9549-9CCD-F0142512AB8A}" type="pres">
      <dgm:prSet presAssocID="{7607F152-BF5C-427D-BF1D-2532AFA862D8}" presName="parentText" presStyleLbl="node1" presStyleIdx="1" presStyleCnt="4">
        <dgm:presLayoutVars>
          <dgm:chMax val="0"/>
          <dgm:bulletEnabled val="1"/>
        </dgm:presLayoutVars>
      </dgm:prSet>
      <dgm:spPr/>
    </dgm:pt>
    <dgm:pt modelId="{57283451-82DB-0241-9184-19DEC78B3597}" type="pres">
      <dgm:prSet presAssocID="{4F5E4BDB-7F01-4B49-8FE5-66033EAAA3FB}" presName="spacer" presStyleCnt="0"/>
      <dgm:spPr/>
    </dgm:pt>
    <dgm:pt modelId="{67FD6F38-250E-0043-935B-6D4B0D63828F}" type="pres">
      <dgm:prSet presAssocID="{3C244ACF-C6F2-4EC8-A2FE-5D4D5B3E7E26}" presName="parentText" presStyleLbl="node1" presStyleIdx="2" presStyleCnt="4">
        <dgm:presLayoutVars>
          <dgm:chMax val="0"/>
          <dgm:bulletEnabled val="1"/>
        </dgm:presLayoutVars>
      </dgm:prSet>
      <dgm:spPr/>
    </dgm:pt>
    <dgm:pt modelId="{62DBBEED-10BB-174B-A8F9-B602006498FA}" type="pres">
      <dgm:prSet presAssocID="{8CDC40CE-D29C-41F3-BBF8-B10F9218B6B1}" presName="spacer" presStyleCnt="0"/>
      <dgm:spPr/>
    </dgm:pt>
    <dgm:pt modelId="{212F0AC0-DE3A-BA46-8B45-0C34EBD82C37}" type="pres">
      <dgm:prSet presAssocID="{31A888A3-B207-4467-9E41-15D160A4AB52}" presName="parentText" presStyleLbl="node1" presStyleIdx="3" presStyleCnt="4">
        <dgm:presLayoutVars>
          <dgm:chMax val="0"/>
          <dgm:bulletEnabled val="1"/>
        </dgm:presLayoutVars>
      </dgm:prSet>
      <dgm:spPr/>
    </dgm:pt>
  </dgm:ptLst>
  <dgm:cxnLst>
    <dgm:cxn modelId="{2976AD20-D38A-4EAE-B8FB-41183FD45A8E}" srcId="{0338D2B0-E0CC-4D37-B0AA-57BCC4ECCE62}" destId="{7607F152-BF5C-427D-BF1D-2532AFA862D8}" srcOrd="1" destOrd="0" parTransId="{AF3FFDCE-19FD-42E7-8B2E-24A08508AF18}" sibTransId="{4F5E4BDB-7F01-4B49-8FE5-66033EAAA3FB}"/>
    <dgm:cxn modelId="{2032AD39-D7F6-4F25-8E2A-93EFFBFF3188}" srcId="{0338D2B0-E0CC-4D37-B0AA-57BCC4ECCE62}" destId="{3C244ACF-C6F2-4EC8-A2FE-5D4D5B3E7E26}" srcOrd="2" destOrd="0" parTransId="{6DEC8A1B-CC25-4D08-820B-8C96659BBA8E}" sibTransId="{8CDC40CE-D29C-41F3-BBF8-B10F9218B6B1}"/>
    <dgm:cxn modelId="{B50DC64E-CD4D-494E-A677-46EED0C6C9B2}" type="presOf" srcId="{0338D2B0-E0CC-4D37-B0AA-57BCC4ECCE62}" destId="{9AF0178C-AD47-994B-B772-68510A20E966}" srcOrd="0" destOrd="0" presId="urn:microsoft.com/office/officeart/2005/8/layout/vList2"/>
    <dgm:cxn modelId="{05D2255D-94B6-A742-82CB-39CB6D424C55}" type="presOf" srcId="{3C244ACF-C6F2-4EC8-A2FE-5D4D5B3E7E26}" destId="{67FD6F38-250E-0043-935B-6D4B0D63828F}" srcOrd="0" destOrd="0" presId="urn:microsoft.com/office/officeart/2005/8/layout/vList2"/>
    <dgm:cxn modelId="{263D8E63-3A4D-674E-8298-F7EE8FDC1DFC}" type="presOf" srcId="{31A888A3-B207-4467-9E41-15D160A4AB52}" destId="{212F0AC0-DE3A-BA46-8B45-0C34EBD82C37}" srcOrd="0" destOrd="0" presId="urn:microsoft.com/office/officeart/2005/8/layout/vList2"/>
    <dgm:cxn modelId="{94A2E687-17BE-CE4C-8790-7DBF21625900}" type="presOf" srcId="{7607F152-BF5C-427D-BF1D-2532AFA862D8}" destId="{D29E3E00-A6F6-9549-9CCD-F0142512AB8A}" srcOrd="0" destOrd="0" presId="urn:microsoft.com/office/officeart/2005/8/layout/vList2"/>
    <dgm:cxn modelId="{B337E593-7655-40C5-8719-A442EA7ED721}" srcId="{0338D2B0-E0CC-4D37-B0AA-57BCC4ECCE62}" destId="{31A888A3-B207-4467-9E41-15D160A4AB52}" srcOrd="3" destOrd="0" parTransId="{029AAF1B-0726-4C85-BD33-4BB7D0DF60A7}" sibTransId="{6AD54A09-560F-4B6E-8ADC-D3F2D3F3DA41}"/>
    <dgm:cxn modelId="{354036AC-5192-4246-B0D9-4519944D4A2A}" type="presOf" srcId="{6F9F4893-15D8-42EB-B7D6-9866B3880D62}" destId="{9B5FE5EA-2DF7-9846-ADBF-D8ADC1A694A8}" srcOrd="0" destOrd="0" presId="urn:microsoft.com/office/officeart/2005/8/layout/vList2"/>
    <dgm:cxn modelId="{76255CF2-0349-4A48-8053-1B5C208B4678}" srcId="{0338D2B0-E0CC-4D37-B0AA-57BCC4ECCE62}" destId="{6F9F4893-15D8-42EB-B7D6-9866B3880D62}" srcOrd="0" destOrd="0" parTransId="{9053EF96-1882-45EE-B970-85E061D62ABA}" sibTransId="{1CF92B87-1EB5-4D0A-8A6A-810342C3B7D3}"/>
    <dgm:cxn modelId="{01C52DF7-79C4-544E-8D86-E125C172A5BE}" type="presParOf" srcId="{9AF0178C-AD47-994B-B772-68510A20E966}" destId="{9B5FE5EA-2DF7-9846-ADBF-D8ADC1A694A8}" srcOrd="0" destOrd="0" presId="urn:microsoft.com/office/officeart/2005/8/layout/vList2"/>
    <dgm:cxn modelId="{29F7B5AF-0E7A-9B4C-B33D-F31669F6DD84}" type="presParOf" srcId="{9AF0178C-AD47-994B-B772-68510A20E966}" destId="{078B60CB-1649-4848-A931-F3E5C46E0299}" srcOrd="1" destOrd="0" presId="urn:microsoft.com/office/officeart/2005/8/layout/vList2"/>
    <dgm:cxn modelId="{2BFE3263-C34D-614F-8DE5-9397E60644D4}" type="presParOf" srcId="{9AF0178C-AD47-994B-B772-68510A20E966}" destId="{D29E3E00-A6F6-9549-9CCD-F0142512AB8A}" srcOrd="2" destOrd="0" presId="urn:microsoft.com/office/officeart/2005/8/layout/vList2"/>
    <dgm:cxn modelId="{CA303A42-3F65-8B48-BC09-4C28AF9FEE42}" type="presParOf" srcId="{9AF0178C-AD47-994B-B772-68510A20E966}" destId="{57283451-82DB-0241-9184-19DEC78B3597}" srcOrd="3" destOrd="0" presId="urn:microsoft.com/office/officeart/2005/8/layout/vList2"/>
    <dgm:cxn modelId="{5C4D1CB0-3363-AF4A-B8CF-F0DC47DBAC59}" type="presParOf" srcId="{9AF0178C-AD47-994B-B772-68510A20E966}" destId="{67FD6F38-250E-0043-935B-6D4B0D63828F}" srcOrd="4" destOrd="0" presId="urn:microsoft.com/office/officeart/2005/8/layout/vList2"/>
    <dgm:cxn modelId="{7BA6A452-CEFF-7541-9BB2-E6087F653EE6}" type="presParOf" srcId="{9AF0178C-AD47-994B-B772-68510A20E966}" destId="{62DBBEED-10BB-174B-A8F9-B602006498FA}" srcOrd="5" destOrd="0" presId="urn:microsoft.com/office/officeart/2005/8/layout/vList2"/>
    <dgm:cxn modelId="{DDD9A59B-AD14-DD45-91B7-DDF610E9D8FA}" type="presParOf" srcId="{9AF0178C-AD47-994B-B772-68510A20E966}" destId="{212F0AC0-DE3A-BA46-8B45-0C34EBD82C3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DC5AD1-2B0B-4E3D-A95E-1F5E3ADCFCE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EF266278-36D2-43AA-B52B-EB71C9F4F7CE}">
      <dgm:prSet/>
      <dgm:spPr/>
      <dgm:t>
        <a:bodyPr/>
        <a:lstStyle/>
        <a:p>
          <a:r>
            <a:rPr lang="da-DK" dirty="0"/>
            <a:t>1. Evolutionspsykologi (Biologi)</a:t>
          </a:r>
          <a:endParaRPr lang="en-US" dirty="0"/>
        </a:p>
      </dgm:t>
    </dgm:pt>
    <dgm:pt modelId="{8DF3FA95-3A39-43F0-B73F-80EFA49A4F53}" type="parTrans" cxnId="{C0CBA4A5-B1D7-43EE-81D8-30A99A781195}">
      <dgm:prSet/>
      <dgm:spPr/>
      <dgm:t>
        <a:bodyPr/>
        <a:lstStyle/>
        <a:p>
          <a:endParaRPr lang="en-US"/>
        </a:p>
      </dgm:t>
    </dgm:pt>
    <dgm:pt modelId="{0A818B69-648C-498E-AF84-3148EC1C248E}" type="sibTrans" cxnId="{C0CBA4A5-B1D7-43EE-81D8-30A99A781195}">
      <dgm:prSet/>
      <dgm:spPr/>
      <dgm:t>
        <a:bodyPr/>
        <a:lstStyle/>
        <a:p>
          <a:endParaRPr lang="en-US"/>
        </a:p>
      </dgm:t>
    </dgm:pt>
    <dgm:pt modelId="{4A5099AF-DB21-4DF6-8472-4D3C020693E3}">
      <dgm:prSet/>
      <dgm:spPr/>
      <dgm:t>
        <a:bodyPr/>
        <a:lstStyle/>
        <a:p>
          <a:r>
            <a:rPr lang="da-DK" dirty="0"/>
            <a:t>2. Neuropsykologi (Biologi)</a:t>
          </a:r>
          <a:endParaRPr lang="en-US" dirty="0"/>
        </a:p>
      </dgm:t>
    </dgm:pt>
    <dgm:pt modelId="{A0E06D56-6B97-4334-85A3-5B983FB9E8C9}" type="parTrans" cxnId="{37A4F96A-A915-4A49-BACE-7C352C30F784}">
      <dgm:prSet/>
      <dgm:spPr/>
      <dgm:t>
        <a:bodyPr/>
        <a:lstStyle/>
        <a:p>
          <a:endParaRPr lang="en-US"/>
        </a:p>
      </dgm:t>
    </dgm:pt>
    <dgm:pt modelId="{55684BD1-D469-4B01-885B-F2617040DB1F}" type="sibTrans" cxnId="{37A4F96A-A915-4A49-BACE-7C352C30F784}">
      <dgm:prSet/>
      <dgm:spPr/>
      <dgm:t>
        <a:bodyPr/>
        <a:lstStyle/>
        <a:p>
          <a:endParaRPr lang="en-US"/>
        </a:p>
      </dgm:t>
    </dgm:pt>
    <dgm:pt modelId="{565DB433-C3A5-4E34-8F33-6425007AEC3C}">
      <dgm:prSet/>
      <dgm:spPr/>
      <dgm:t>
        <a:bodyPr/>
        <a:lstStyle/>
        <a:p>
          <a:r>
            <a:rPr lang="da-DK" dirty="0"/>
            <a:t>3. Behaviorisme og social indlæringsteori (Kultur)</a:t>
          </a:r>
          <a:endParaRPr lang="en-US" dirty="0"/>
        </a:p>
      </dgm:t>
    </dgm:pt>
    <dgm:pt modelId="{0CAB51F7-90FA-426F-A12A-0F000D9475BC}" type="parTrans" cxnId="{A813D8FF-20A5-4B88-8F0B-031B6C3CD9D8}">
      <dgm:prSet/>
      <dgm:spPr/>
      <dgm:t>
        <a:bodyPr/>
        <a:lstStyle/>
        <a:p>
          <a:endParaRPr lang="en-US"/>
        </a:p>
      </dgm:t>
    </dgm:pt>
    <dgm:pt modelId="{42DF0CEF-A8CF-4DEB-9308-9B03DE5DE233}" type="sibTrans" cxnId="{A813D8FF-20A5-4B88-8F0B-031B6C3CD9D8}">
      <dgm:prSet/>
      <dgm:spPr/>
      <dgm:t>
        <a:bodyPr/>
        <a:lstStyle/>
        <a:p>
          <a:endParaRPr lang="en-US"/>
        </a:p>
      </dgm:t>
    </dgm:pt>
    <dgm:pt modelId="{6D09A90D-41EB-48CE-B670-9BE4096157AA}">
      <dgm:prSet/>
      <dgm:spPr/>
      <dgm:t>
        <a:bodyPr/>
        <a:lstStyle/>
        <a:p>
          <a:r>
            <a:rPr lang="da-DK" dirty="0"/>
            <a:t>4. Kognitiv psykologi (Kultur)</a:t>
          </a:r>
          <a:endParaRPr lang="en-US" dirty="0"/>
        </a:p>
      </dgm:t>
    </dgm:pt>
    <dgm:pt modelId="{E8C3ED15-C3EA-4876-9291-8BC33D0D1FAF}" type="parTrans" cxnId="{A82A1E25-A08D-4535-92CA-3F9A100D959E}">
      <dgm:prSet/>
      <dgm:spPr/>
      <dgm:t>
        <a:bodyPr/>
        <a:lstStyle/>
        <a:p>
          <a:endParaRPr lang="en-US"/>
        </a:p>
      </dgm:t>
    </dgm:pt>
    <dgm:pt modelId="{A306C855-6768-4A2C-A8C7-574E24E8710D}" type="sibTrans" cxnId="{A82A1E25-A08D-4535-92CA-3F9A100D959E}">
      <dgm:prSet/>
      <dgm:spPr/>
      <dgm:t>
        <a:bodyPr/>
        <a:lstStyle/>
        <a:p>
          <a:endParaRPr lang="en-US"/>
        </a:p>
      </dgm:t>
    </dgm:pt>
    <dgm:pt modelId="{505B2AC9-3CF4-4777-9270-EFCF7C915FB3}">
      <dgm:prSet/>
      <dgm:spPr/>
      <dgm:t>
        <a:bodyPr/>
        <a:lstStyle/>
        <a:p>
          <a:r>
            <a:rPr lang="da-DK" dirty="0"/>
            <a:t>5. Eksistentiel psykologi (Kultur)</a:t>
          </a:r>
          <a:endParaRPr lang="en-US" dirty="0"/>
        </a:p>
      </dgm:t>
    </dgm:pt>
    <dgm:pt modelId="{185FEEE6-35E1-42B4-9A6B-0FAFC4274031}" type="parTrans" cxnId="{58B453CB-067B-42C5-98C9-8A6737609A74}">
      <dgm:prSet/>
      <dgm:spPr/>
      <dgm:t>
        <a:bodyPr/>
        <a:lstStyle/>
        <a:p>
          <a:endParaRPr lang="en-US"/>
        </a:p>
      </dgm:t>
    </dgm:pt>
    <dgm:pt modelId="{6206B048-66D7-4AB3-9ABA-AAE1A2A79595}" type="sibTrans" cxnId="{58B453CB-067B-42C5-98C9-8A6737609A74}">
      <dgm:prSet/>
      <dgm:spPr/>
      <dgm:t>
        <a:bodyPr/>
        <a:lstStyle/>
        <a:p>
          <a:endParaRPr lang="en-US"/>
        </a:p>
      </dgm:t>
    </dgm:pt>
    <dgm:pt modelId="{AD9EC101-D490-4640-A952-1DDE5C9FA0FD}">
      <dgm:prSet/>
      <dgm:spPr/>
      <dgm:t>
        <a:bodyPr/>
        <a:lstStyle/>
        <a:p>
          <a:r>
            <a:rPr lang="da-DK" dirty="0"/>
            <a:t>6. Postmoderne psykologi (Kultur)</a:t>
          </a:r>
          <a:endParaRPr lang="en-US" dirty="0"/>
        </a:p>
      </dgm:t>
    </dgm:pt>
    <dgm:pt modelId="{29F2079C-DD43-4755-B4C2-C1B518DE4C1C}" type="parTrans" cxnId="{6CA00EAE-8D34-4E00-BF45-46BF71AE9DE5}">
      <dgm:prSet/>
      <dgm:spPr/>
      <dgm:t>
        <a:bodyPr/>
        <a:lstStyle/>
        <a:p>
          <a:endParaRPr lang="en-US"/>
        </a:p>
      </dgm:t>
    </dgm:pt>
    <dgm:pt modelId="{3B5BEF97-8804-450C-B931-7BFCA0286907}" type="sibTrans" cxnId="{6CA00EAE-8D34-4E00-BF45-46BF71AE9DE5}">
      <dgm:prSet/>
      <dgm:spPr/>
      <dgm:t>
        <a:bodyPr/>
        <a:lstStyle/>
        <a:p>
          <a:endParaRPr lang="en-US"/>
        </a:p>
      </dgm:t>
    </dgm:pt>
    <dgm:pt modelId="{450D9957-124A-43E5-9DFB-4CECB73F4876}">
      <dgm:prSet/>
      <dgm:spPr/>
      <dgm:t>
        <a:bodyPr/>
        <a:lstStyle/>
        <a:p>
          <a:r>
            <a:rPr lang="da-DK" dirty="0"/>
            <a:t>7. Socialpsykologi (Kultur)</a:t>
          </a:r>
          <a:endParaRPr lang="en-US" dirty="0"/>
        </a:p>
      </dgm:t>
    </dgm:pt>
    <dgm:pt modelId="{3BC241C8-D78A-4A7A-8866-34423B858D0A}" type="parTrans" cxnId="{A47E52A5-D1A3-4F47-997F-FE56D71FAA66}">
      <dgm:prSet/>
      <dgm:spPr/>
      <dgm:t>
        <a:bodyPr/>
        <a:lstStyle/>
        <a:p>
          <a:endParaRPr lang="en-US"/>
        </a:p>
      </dgm:t>
    </dgm:pt>
    <dgm:pt modelId="{2FB3D760-54F9-4CF4-800D-E6CC602CE5BA}" type="sibTrans" cxnId="{A47E52A5-D1A3-4F47-997F-FE56D71FAA66}">
      <dgm:prSet/>
      <dgm:spPr/>
      <dgm:t>
        <a:bodyPr/>
        <a:lstStyle/>
        <a:p>
          <a:endParaRPr lang="en-US"/>
        </a:p>
      </dgm:t>
    </dgm:pt>
    <dgm:pt modelId="{84A21D9E-C676-5A41-A4AF-1A1674C4A765}" type="pres">
      <dgm:prSet presAssocID="{2ADC5AD1-2B0B-4E3D-A95E-1F5E3ADCFCED}" presName="vert0" presStyleCnt="0">
        <dgm:presLayoutVars>
          <dgm:dir/>
          <dgm:animOne val="branch"/>
          <dgm:animLvl val="lvl"/>
        </dgm:presLayoutVars>
      </dgm:prSet>
      <dgm:spPr/>
    </dgm:pt>
    <dgm:pt modelId="{191E1FC4-0402-0D49-9BFE-172C7E76D3C1}" type="pres">
      <dgm:prSet presAssocID="{EF266278-36D2-43AA-B52B-EB71C9F4F7CE}" presName="thickLine" presStyleLbl="alignNode1" presStyleIdx="0" presStyleCnt="7"/>
      <dgm:spPr/>
    </dgm:pt>
    <dgm:pt modelId="{E6EDFA62-1D9E-7E43-923C-78A230E80F1C}" type="pres">
      <dgm:prSet presAssocID="{EF266278-36D2-43AA-B52B-EB71C9F4F7CE}" presName="horz1" presStyleCnt="0"/>
      <dgm:spPr/>
    </dgm:pt>
    <dgm:pt modelId="{5434408C-69BD-5140-90AB-89CCFCA98E27}" type="pres">
      <dgm:prSet presAssocID="{EF266278-36D2-43AA-B52B-EB71C9F4F7CE}" presName="tx1" presStyleLbl="revTx" presStyleIdx="0" presStyleCnt="7"/>
      <dgm:spPr/>
    </dgm:pt>
    <dgm:pt modelId="{A53D7D6A-97C0-4144-A4ED-D659EFAFDA18}" type="pres">
      <dgm:prSet presAssocID="{EF266278-36D2-43AA-B52B-EB71C9F4F7CE}" presName="vert1" presStyleCnt="0"/>
      <dgm:spPr/>
    </dgm:pt>
    <dgm:pt modelId="{B5AF9C66-329D-6040-9956-515642AE28C2}" type="pres">
      <dgm:prSet presAssocID="{4A5099AF-DB21-4DF6-8472-4D3C020693E3}" presName="thickLine" presStyleLbl="alignNode1" presStyleIdx="1" presStyleCnt="7"/>
      <dgm:spPr/>
    </dgm:pt>
    <dgm:pt modelId="{DD599443-BDAD-0C46-A0DD-011BDCF03F72}" type="pres">
      <dgm:prSet presAssocID="{4A5099AF-DB21-4DF6-8472-4D3C020693E3}" presName="horz1" presStyleCnt="0"/>
      <dgm:spPr/>
    </dgm:pt>
    <dgm:pt modelId="{C5782910-5519-E24F-81E5-ACFFDD68D05E}" type="pres">
      <dgm:prSet presAssocID="{4A5099AF-DB21-4DF6-8472-4D3C020693E3}" presName="tx1" presStyleLbl="revTx" presStyleIdx="1" presStyleCnt="7"/>
      <dgm:spPr/>
    </dgm:pt>
    <dgm:pt modelId="{3D12ACD0-969A-6949-A9A4-4FA8C77061F4}" type="pres">
      <dgm:prSet presAssocID="{4A5099AF-DB21-4DF6-8472-4D3C020693E3}" presName="vert1" presStyleCnt="0"/>
      <dgm:spPr/>
    </dgm:pt>
    <dgm:pt modelId="{5C939845-0164-9843-8DD8-A884D2541B9A}" type="pres">
      <dgm:prSet presAssocID="{565DB433-C3A5-4E34-8F33-6425007AEC3C}" presName="thickLine" presStyleLbl="alignNode1" presStyleIdx="2" presStyleCnt="7"/>
      <dgm:spPr/>
    </dgm:pt>
    <dgm:pt modelId="{3A57E224-47B4-ED46-9D38-3599A3BEBABA}" type="pres">
      <dgm:prSet presAssocID="{565DB433-C3A5-4E34-8F33-6425007AEC3C}" presName="horz1" presStyleCnt="0"/>
      <dgm:spPr/>
    </dgm:pt>
    <dgm:pt modelId="{7CA9F882-0325-7D47-A73F-0EBE5B2FE86D}" type="pres">
      <dgm:prSet presAssocID="{565DB433-C3A5-4E34-8F33-6425007AEC3C}" presName="tx1" presStyleLbl="revTx" presStyleIdx="2" presStyleCnt="7"/>
      <dgm:spPr/>
    </dgm:pt>
    <dgm:pt modelId="{3D467A96-BA5E-8046-8D4F-E0D5D56B856B}" type="pres">
      <dgm:prSet presAssocID="{565DB433-C3A5-4E34-8F33-6425007AEC3C}" presName="vert1" presStyleCnt="0"/>
      <dgm:spPr/>
    </dgm:pt>
    <dgm:pt modelId="{F583F62A-14E7-FC41-A52B-56CDD1229CD0}" type="pres">
      <dgm:prSet presAssocID="{6D09A90D-41EB-48CE-B670-9BE4096157AA}" presName="thickLine" presStyleLbl="alignNode1" presStyleIdx="3" presStyleCnt="7"/>
      <dgm:spPr/>
    </dgm:pt>
    <dgm:pt modelId="{67A5DF9C-66CC-A347-8B52-F7C94EF89760}" type="pres">
      <dgm:prSet presAssocID="{6D09A90D-41EB-48CE-B670-9BE4096157AA}" presName="horz1" presStyleCnt="0"/>
      <dgm:spPr/>
    </dgm:pt>
    <dgm:pt modelId="{DCD6AC4B-2CCB-C743-B876-F9E15105ECD7}" type="pres">
      <dgm:prSet presAssocID="{6D09A90D-41EB-48CE-B670-9BE4096157AA}" presName="tx1" presStyleLbl="revTx" presStyleIdx="3" presStyleCnt="7"/>
      <dgm:spPr/>
    </dgm:pt>
    <dgm:pt modelId="{BC54218D-FFAC-5B44-A8EC-64305585332B}" type="pres">
      <dgm:prSet presAssocID="{6D09A90D-41EB-48CE-B670-9BE4096157AA}" presName="vert1" presStyleCnt="0"/>
      <dgm:spPr/>
    </dgm:pt>
    <dgm:pt modelId="{4E9C8613-F2D6-8041-83C8-3A6E3DED0FA8}" type="pres">
      <dgm:prSet presAssocID="{505B2AC9-3CF4-4777-9270-EFCF7C915FB3}" presName="thickLine" presStyleLbl="alignNode1" presStyleIdx="4" presStyleCnt="7"/>
      <dgm:spPr/>
    </dgm:pt>
    <dgm:pt modelId="{F0BA92ED-B53A-9444-A03A-E4B366B95DB3}" type="pres">
      <dgm:prSet presAssocID="{505B2AC9-3CF4-4777-9270-EFCF7C915FB3}" presName="horz1" presStyleCnt="0"/>
      <dgm:spPr/>
    </dgm:pt>
    <dgm:pt modelId="{3A33EC57-95E2-9A44-B2C0-59FC053992B0}" type="pres">
      <dgm:prSet presAssocID="{505B2AC9-3CF4-4777-9270-EFCF7C915FB3}" presName="tx1" presStyleLbl="revTx" presStyleIdx="4" presStyleCnt="7"/>
      <dgm:spPr/>
    </dgm:pt>
    <dgm:pt modelId="{C1C495B4-9FC0-1448-B1D0-85DB4D6A7322}" type="pres">
      <dgm:prSet presAssocID="{505B2AC9-3CF4-4777-9270-EFCF7C915FB3}" presName="vert1" presStyleCnt="0"/>
      <dgm:spPr/>
    </dgm:pt>
    <dgm:pt modelId="{5C978895-D256-9941-9C93-BE2D0767F0AF}" type="pres">
      <dgm:prSet presAssocID="{AD9EC101-D490-4640-A952-1DDE5C9FA0FD}" presName="thickLine" presStyleLbl="alignNode1" presStyleIdx="5" presStyleCnt="7"/>
      <dgm:spPr/>
    </dgm:pt>
    <dgm:pt modelId="{68220CA8-6F3C-7443-B7E9-321C2AC81F44}" type="pres">
      <dgm:prSet presAssocID="{AD9EC101-D490-4640-A952-1DDE5C9FA0FD}" presName="horz1" presStyleCnt="0"/>
      <dgm:spPr/>
    </dgm:pt>
    <dgm:pt modelId="{D6B9ECCA-233C-984F-A517-8AE17BAAE682}" type="pres">
      <dgm:prSet presAssocID="{AD9EC101-D490-4640-A952-1DDE5C9FA0FD}" presName="tx1" presStyleLbl="revTx" presStyleIdx="5" presStyleCnt="7"/>
      <dgm:spPr/>
    </dgm:pt>
    <dgm:pt modelId="{1D7A1378-6A45-414B-B2DD-94BCDB335A74}" type="pres">
      <dgm:prSet presAssocID="{AD9EC101-D490-4640-A952-1DDE5C9FA0FD}" presName="vert1" presStyleCnt="0"/>
      <dgm:spPr/>
    </dgm:pt>
    <dgm:pt modelId="{5A418067-30B4-3344-8C88-3F2FB4D9214C}" type="pres">
      <dgm:prSet presAssocID="{450D9957-124A-43E5-9DFB-4CECB73F4876}" presName="thickLine" presStyleLbl="alignNode1" presStyleIdx="6" presStyleCnt="7"/>
      <dgm:spPr/>
    </dgm:pt>
    <dgm:pt modelId="{9139E2CB-0554-8644-B73A-B61682C80F6D}" type="pres">
      <dgm:prSet presAssocID="{450D9957-124A-43E5-9DFB-4CECB73F4876}" presName="horz1" presStyleCnt="0"/>
      <dgm:spPr/>
    </dgm:pt>
    <dgm:pt modelId="{25D24795-BCE6-364C-95DD-6DBD7E69A54D}" type="pres">
      <dgm:prSet presAssocID="{450D9957-124A-43E5-9DFB-4CECB73F4876}" presName="tx1" presStyleLbl="revTx" presStyleIdx="6" presStyleCnt="7"/>
      <dgm:spPr/>
    </dgm:pt>
    <dgm:pt modelId="{61773DBC-5308-3D4C-A5FF-EAC284EFE2E1}" type="pres">
      <dgm:prSet presAssocID="{450D9957-124A-43E5-9DFB-4CECB73F4876}" presName="vert1" presStyleCnt="0"/>
      <dgm:spPr/>
    </dgm:pt>
  </dgm:ptLst>
  <dgm:cxnLst>
    <dgm:cxn modelId="{8011D007-EE18-5D49-B145-66C348DC6D30}" type="presOf" srcId="{2ADC5AD1-2B0B-4E3D-A95E-1F5E3ADCFCED}" destId="{84A21D9E-C676-5A41-A4AF-1A1674C4A765}" srcOrd="0" destOrd="0" presId="urn:microsoft.com/office/officeart/2008/layout/LinedList"/>
    <dgm:cxn modelId="{A82A1E25-A08D-4535-92CA-3F9A100D959E}" srcId="{2ADC5AD1-2B0B-4E3D-A95E-1F5E3ADCFCED}" destId="{6D09A90D-41EB-48CE-B670-9BE4096157AA}" srcOrd="3" destOrd="0" parTransId="{E8C3ED15-C3EA-4876-9291-8BC33D0D1FAF}" sibTransId="{A306C855-6768-4A2C-A8C7-574E24E8710D}"/>
    <dgm:cxn modelId="{2E31145D-BB6D-5D4D-AB67-139F4B1D6B5A}" type="presOf" srcId="{4A5099AF-DB21-4DF6-8472-4D3C020693E3}" destId="{C5782910-5519-E24F-81E5-ACFFDD68D05E}" srcOrd="0" destOrd="0" presId="urn:microsoft.com/office/officeart/2008/layout/LinedList"/>
    <dgm:cxn modelId="{37A4F96A-A915-4A49-BACE-7C352C30F784}" srcId="{2ADC5AD1-2B0B-4E3D-A95E-1F5E3ADCFCED}" destId="{4A5099AF-DB21-4DF6-8472-4D3C020693E3}" srcOrd="1" destOrd="0" parTransId="{A0E06D56-6B97-4334-85A3-5B983FB9E8C9}" sibTransId="{55684BD1-D469-4B01-885B-F2617040DB1F}"/>
    <dgm:cxn modelId="{485DFC6B-E40D-6B40-9989-2CF47176DE25}" type="presOf" srcId="{6D09A90D-41EB-48CE-B670-9BE4096157AA}" destId="{DCD6AC4B-2CCB-C743-B876-F9E15105ECD7}" srcOrd="0" destOrd="0" presId="urn:microsoft.com/office/officeart/2008/layout/LinedList"/>
    <dgm:cxn modelId="{CE518692-5394-B547-851F-68EC0CB57D1D}" type="presOf" srcId="{505B2AC9-3CF4-4777-9270-EFCF7C915FB3}" destId="{3A33EC57-95E2-9A44-B2C0-59FC053992B0}" srcOrd="0" destOrd="0" presId="urn:microsoft.com/office/officeart/2008/layout/LinedList"/>
    <dgm:cxn modelId="{A47E52A5-D1A3-4F47-997F-FE56D71FAA66}" srcId="{2ADC5AD1-2B0B-4E3D-A95E-1F5E3ADCFCED}" destId="{450D9957-124A-43E5-9DFB-4CECB73F4876}" srcOrd="6" destOrd="0" parTransId="{3BC241C8-D78A-4A7A-8866-34423B858D0A}" sibTransId="{2FB3D760-54F9-4CF4-800D-E6CC602CE5BA}"/>
    <dgm:cxn modelId="{C0CBA4A5-B1D7-43EE-81D8-30A99A781195}" srcId="{2ADC5AD1-2B0B-4E3D-A95E-1F5E3ADCFCED}" destId="{EF266278-36D2-43AA-B52B-EB71C9F4F7CE}" srcOrd="0" destOrd="0" parTransId="{8DF3FA95-3A39-43F0-B73F-80EFA49A4F53}" sibTransId="{0A818B69-648C-498E-AF84-3148EC1C248E}"/>
    <dgm:cxn modelId="{6CA00EAE-8D34-4E00-BF45-46BF71AE9DE5}" srcId="{2ADC5AD1-2B0B-4E3D-A95E-1F5E3ADCFCED}" destId="{AD9EC101-D490-4640-A952-1DDE5C9FA0FD}" srcOrd="5" destOrd="0" parTransId="{29F2079C-DD43-4755-B4C2-C1B518DE4C1C}" sibTransId="{3B5BEF97-8804-450C-B931-7BFCA0286907}"/>
    <dgm:cxn modelId="{287F75C0-E37E-B44B-A435-4F01C8E8D063}" type="presOf" srcId="{AD9EC101-D490-4640-A952-1DDE5C9FA0FD}" destId="{D6B9ECCA-233C-984F-A517-8AE17BAAE682}" srcOrd="0" destOrd="0" presId="urn:microsoft.com/office/officeart/2008/layout/LinedList"/>
    <dgm:cxn modelId="{58B453CB-067B-42C5-98C9-8A6737609A74}" srcId="{2ADC5AD1-2B0B-4E3D-A95E-1F5E3ADCFCED}" destId="{505B2AC9-3CF4-4777-9270-EFCF7C915FB3}" srcOrd="4" destOrd="0" parTransId="{185FEEE6-35E1-42B4-9A6B-0FAFC4274031}" sibTransId="{6206B048-66D7-4AB3-9ABA-AAE1A2A79595}"/>
    <dgm:cxn modelId="{4944F6E5-E447-1242-A2B9-2753F6DED5BB}" type="presOf" srcId="{450D9957-124A-43E5-9DFB-4CECB73F4876}" destId="{25D24795-BCE6-364C-95DD-6DBD7E69A54D}" srcOrd="0" destOrd="0" presId="urn:microsoft.com/office/officeart/2008/layout/LinedList"/>
    <dgm:cxn modelId="{690177E9-F976-1F4E-95CC-20CD69B36D28}" type="presOf" srcId="{565DB433-C3A5-4E34-8F33-6425007AEC3C}" destId="{7CA9F882-0325-7D47-A73F-0EBE5B2FE86D}" srcOrd="0" destOrd="0" presId="urn:microsoft.com/office/officeart/2008/layout/LinedList"/>
    <dgm:cxn modelId="{60412EF9-7E08-AA4E-829C-64C1AEDD0C0F}" type="presOf" srcId="{EF266278-36D2-43AA-B52B-EB71C9F4F7CE}" destId="{5434408C-69BD-5140-90AB-89CCFCA98E27}" srcOrd="0" destOrd="0" presId="urn:microsoft.com/office/officeart/2008/layout/LinedList"/>
    <dgm:cxn modelId="{A813D8FF-20A5-4B88-8F0B-031B6C3CD9D8}" srcId="{2ADC5AD1-2B0B-4E3D-A95E-1F5E3ADCFCED}" destId="{565DB433-C3A5-4E34-8F33-6425007AEC3C}" srcOrd="2" destOrd="0" parTransId="{0CAB51F7-90FA-426F-A12A-0F000D9475BC}" sibTransId="{42DF0CEF-A8CF-4DEB-9308-9B03DE5DE233}"/>
    <dgm:cxn modelId="{5353FB33-8767-5041-A3F9-0A49F6A437B5}" type="presParOf" srcId="{84A21D9E-C676-5A41-A4AF-1A1674C4A765}" destId="{191E1FC4-0402-0D49-9BFE-172C7E76D3C1}" srcOrd="0" destOrd="0" presId="urn:microsoft.com/office/officeart/2008/layout/LinedList"/>
    <dgm:cxn modelId="{4AB2EDC4-A495-A148-9270-F53FA0EF2ACF}" type="presParOf" srcId="{84A21D9E-C676-5A41-A4AF-1A1674C4A765}" destId="{E6EDFA62-1D9E-7E43-923C-78A230E80F1C}" srcOrd="1" destOrd="0" presId="urn:microsoft.com/office/officeart/2008/layout/LinedList"/>
    <dgm:cxn modelId="{12BF9B56-24A1-2949-991F-C882D2A543F2}" type="presParOf" srcId="{E6EDFA62-1D9E-7E43-923C-78A230E80F1C}" destId="{5434408C-69BD-5140-90AB-89CCFCA98E27}" srcOrd="0" destOrd="0" presId="urn:microsoft.com/office/officeart/2008/layout/LinedList"/>
    <dgm:cxn modelId="{E55CCE83-FD25-E94D-9EA3-43E5B301E8FA}" type="presParOf" srcId="{E6EDFA62-1D9E-7E43-923C-78A230E80F1C}" destId="{A53D7D6A-97C0-4144-A4ED-D659EFAFDA18}" srcOrd="1" destOrd="0" presId="urn:microsoft.com/office/officeart/2008/layout/LinedList"/>
    <dgm:cxn modelId="{A837BA45-2792-1D4B-B621-C4F307A6F97F}" type="presParOf" srcId="{84A21D9E-C676-5A41-A4AF-1A1674C4A765}" destId="{B5AF9C66-329D-6040-9956-515642AE28C2}" srcOrd="2" destOrd="0" presId="urn:microsoft.com/office/officeart/2008/layout/LinedList"/>
    <dgm:cxn modelId="{3514DE1F-40FB-5A49-822E-03ED6D2874CA}" type="presParOf" srcId="{84A21D9E-C676-5A41-A4AF-1A1674C4A765}" destId="{DD599443-BDAD-0C46-A0DD-011BDCF03F72}" srcOrd="3" destOrd="0" presId="urn:microsoft.com/office/officeart/2008/layout/LinedList"/>
    <dgm:cxn modelId="{F1F50B77-BF97-2643-BBB4-E431FEA1A29D}" type="presParOf" srcId="{DD599443-BDAD-0C46-A0DD-011BDCF03F72}" destId="{C5782910-5519-E24F-81E5-ACFFDD68D05E}" srcOrd="0" destOrd="0" presId="urn:microsoft.com/office/officeart/2008/layout/LinedList"/>
    <dgm:cxn modelId="{DF58B254-4924-E94B-9B90-765933A3F948}" type="presParOf" srcId="{DD599443-BDAD-0C46-A0DD-011BDCF03F72}" destId="{3D12ACD0-969A-6949-A9A4-4FA8C77061F4}" srcOrd="1" destOrd="0" presId="urn:microsoft.com/office/officeart/2008/layout/LinedList"/>
    <dgm:cxn modelId="{28715DC0-FBCF-A04A-AE1B-F7C029313D31}" type="presParOf" srcId="{84A21D9E-C676-5A41-A4AF-1A1674C4A765}" destId="{5C939845-0164-9843-8DD8-A884D2541B9A}" srcOrd="4" destOrd="0" presId="urn:microsoft.com/office/officeart/2008/layout/LinedList"/>
    <dgm:cxn modelId="{B76EFE8D-0079-E443-AE5B-D9539ECE3725}" type="presParOf" srcId="{84A21D9E-C676-5A41-A4AF-1A1674C4A765}" destId="{3A57E224-47B4-ED46-9D38-3599A3BEBABA}" srcOrd="5" destOrd="0" presId="urn:microsoft.com/office/officeart/2008/layout/LinedList"/>
    <dgm:cxn modelId="{5B660464-BDE4-4544-A189-69A8EC363687}" type="presParOf" srcId="{3A57E224-47B4-ED46-9D38-3599A3BEBABA}" destId="{7CA9F882-0325-7D47-A73F-0EBE5B2FE86D}" srcOrd="0" destOrd="0" presId="urn:microsoft.com/office/officeart/2008/layout/LinedList"/>
    <dgm:cxn modelId="{0BAF095C-4758-F04F-A534-626690FB9EFB}" type="presParOf" srcId="{3A57E224-47B4-ED46-9D38-3599A3BEBABA}" destId="{3D467A96-BA5E-8046-8D4F-E0D5D56B856B}" srcOrd="1" destOrd="0" presId="urn:microsoft.com/office/officeart/2008/layout/LinedList"/>
    <dgm:cxn modelId="{7DC14A08-C5BA-1F49-9723-B53188243019}" type="presParOf" srcId="{84A21D9E-C676-5A41-A4AF-1A1674C4A765}" destId="{F583F62A-14E7-FC41-A52B-56CDD1229CD0}" srcOrd="6" destOrd="0" presId="urn:microsoft.com/office/officeart/2008/layout/LinedList"/>
    <dgm:cxn modelId="{89168B19-3B3B-C848-AEA9-DBD7699AAFD5}" type="presParOf" srcId="{84A21D9E-C676-5A41-A4AF-1A1674C4A765}" destId="{67A5DF9C-66CC-A347-8B52-F7C94EF89760}" srcOrd="7" destOrd="0" presId="urn:microsoft.com/office/officeart/2008/layout/LinedList"/>
    <dgm:cxn modelId="{7CF80642-0451-C64F-AC7A-E32FA4B0D55C}" type="presParOf" srcId="{67A5DF9C-66CC-A347-8B52-F7C94EF89760}" destId="{DCD6AC4B-2CCB-C743-B876-F9E15105ECD7}" srcOrd="0" destOrd="0" presId="urn:microsoft.com/office/officeart/2008/layout/LinedList"/>
    <dgm:cxn modelId="{219716B2-BDFC-6B44-85B9-261651DA1EAA}" type="presParOf" srcId="{67A5DF9C-66CC-A347-8B52-F7C94EF89760}" destId="{BC54218D-FFAC-5B44-A8EC-64305585332B}" srcOrd="1" destOrd="0" presId="urn:microsoft.com/office/officeart/2008/layout/LinedList"/>
    <dgm:cxn modelId="{7839AE77-BB88-8E4F-8FB7-A9CAF6503A16}" type="presParOf" srcId="{84A21D9E-C676-5A41-A4AF-1A1674C4A765}" destId="{4E9C8613-F2D6-8041-83C8-3A6E3DED0FA8}" srcOrd="8" destOrd="0" presId="urn:microsoft.com/office/officeart/2008/layout/LinedList"/>
    <dgm:cxn modelId="{6C9514A0-50FE-FC45-AE05-214A030EBAB2}" type="presParOf" srcId="{84A21D9E-C676-5A41-A4AF-1A1674C4A765}" destId="{F0BA92ED-B53A-9444-A03A-E4B366B95DB3}" srcOrd="9" destOrd="0" presId="urn:microsoft.com/office/officeart/2008/layout/LinedList"/>
    <dgm:cxn modelId="{4246DEF3-0B3F-D644-955B-055F76A785EC}" type="presParOf" srcId="{F0BA92ED-B53A-9444-A03A-E4B366B95DB3}" destId="{3A33EC57-95E2-9A44-B2C0-59FC053992B0}" srcOrd="0" destOrd="0" presId="urn:microsoft.com/office/officeart/2008/layout/LinedList"/>
    <dgm:cxn modelId="{2B39C130-D935-AA45-B89D-7AC362212A7C}" type="presParOf" srcId="{F0BA92ED-B53A-9444-A03A-E4B366B95DB3}" destId="{C1C495B4-9FC0-1448-B1D0-85DB4D6A7322}" srcOrd="1" destOrd="0" presId="urn:microsoft.com/office/officeart/2008/layout/LinedList"/>
    <dgm:cxn modelId="{D64C78A4-F2AE-9844-8013-7DBE346FB954}" type="presParOf" srcId="{84A21D9E-C676-5A41-A4AF-1A1674C4A765}" destId="{5C978895-D256-9941-9C93-BE2D0767F0AF}" srcOrd="10" destOrd="0" presId="urn:microsoft.com/office/officeart/2008/layout/LinedList"/>
    <dgm:cxn modelId="{41C454E6-DCE5-CC40-A27A-7E19F9ACBC92}" type="presParOf" srcId="{84A21D9E-C676-5A41-A4AF-1A1674C4A765}" destId="{68220CA8-6F3C-7443-B7E9-321C2AC81F44}" srcOrd="11" destOrd="0" presId="urn:microsoft.com/office/officeart/2008/layout/LinedList"/>
    <dgm:cxn modelId="{AA1591AB-1171-D848-91B1-209E9EF25DB6}" type="presParOf" srcId="{68220CA8-6F3C-7443-B7E9-321C2AC81F44}" destId="{D6B9ECCA-233C-984F-A517-8AE17BAAE682}" srcOrd="0" destOrd="0" presId="urn:microsoft.com/office/officeart/2008/layout/LinedList"/>
    <dgm:cxn modelId="{C5AB92DF-E570-044A-9DA3-C672A90E9544}" type="presParOf" srcId="{68220CA8-6F3C-7443-B7E9-321C2AC81F44}" destId="{1D7A1378-6A45-414B-B2DD-94BCDB335A74}" srcOrd="1" destOrd="0" presId="urn:microsoft.com/office/officeart/2008/layout/LinedList"/>
    <dgm:cxn modelId="{B0BAFAB2-9818-D24C-A92E-3B602D04C450}" type="presParOf" srcId="{84A21D9E-C676-5A41-A4AF-1A1674C4A765}" destId="{5A418067-30B4-3344-8C88-3F2FB4D9214C}" srcOrd="12" destOrd="0" presId="urn:microsoft.com/office/officeart/2008/layout/LinedList"/>
    <dgm:cxn modelId="{B8E464BE-E0BD-FB41-AFBF-FBD64D0C2A04}" type="presParOf" srcId="{84A21D9E-C676-5A41-A4AF-1A1674C4A765}" destId="{9139E2CB-0554-8644-B73A-B61682C80F6D}" srcOrd="13" destOrd="0" presId="urn:microsoft.com/office/officeart/2008/layout/LinedList"/>
    <dgm:cxn modelId="{5EE62DEF-A360-6C49-B1D3-AAB5990F8976}" type="presParOf" srcId="{9139E2CB-0554-8644-B73A-B61682C80F6D}" destId="{25D24795-BCE6-364C-95DD-6DBD7E69A54D}" srcOrd="0" destOrd="0" presId="urn:microsoft.com/office/officeart/2008/layout/LinedList"/>
    <dgm:cxn modelId="{5368BE3A-6397-7043-88BC-E69838F46C52}" type="presParOf" srcId="{9139E2CB-0554-8644-B73A-B61682C80F6D}" destId="{61773DBC-5308-3D4C-A5FF-EAC284EFE2E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AE7E9B-8794-4DB5-81F4-523F026922DB}" type="doc">
      <dgm:prSet loTypeId="urn:microsoft.com/office/officeart/2008/layout/LinedList" loCatId="list" qsTypeId="urn:microsoft.com/office/officeart/2005/8/quickstyle/simple4" qsCatId="simple" csTypeId="urn:microsoft.com/office/officeart/2005/8/colors/accent2_2" csCatId="accent2"/>
      <dgm:spPr/>
      <dgm:t>
        <a:bodyPr/>
        <a:lstStyle/>
        <a:p>
          <a:endParaRPr lang="en-US"/>
        </a:p>
      </dgm:t>
    </dgm:pt>
    <dgm:pt modelId="{5B8933DF-EEFF-4550-9A65-A3BC94130173}">
      <dgm:prSet/>
      <dgm:spPr/>
      <dgm:t>
        <a:bodyPr/>
        <a:lstStyle/>
        <a:p>
          <a:r>
            <a:rPr lang="da-DK"/>
            <a:t>Kvalitativ tilgang</a:t>
          </a:r>
          <a:endParaRPr lang="en-US"/>
        </a:p>
      </dgm:t>
    </dgm:pt>
    <dgm:pt modelId="{C8B772FF-3D29-422B-A23E-863DE3ACB3DC}" type="parTrans" cxnId="{7A3DDA34-D9EB-4DA8-9F90-63D066D336EE}">
      <dgm:prSet/>
      <dgm:spPr/>
      <dgm:t>
        <a:bodyPr/>
        <a:lstStyle/>
        <a:p>
          <a:endParaRPr lang="en-US"/>
        </a:p>
      </dgm:t>
    </dgm:pt>
    <dgm:pt modelId="{5F3FA9BD-4214-48E2-A86D-6652347FD70C}" type="sibTrans" cxnId="{7A3DDA34-D9EB-4DA8-9F90-63D066D336EE}">
      <dgm:prSet/>
      <dgm:spPr/>
      <dgm:t>
        <a:bodyPr/>
        <a:lstStyle/>
        <a:p>
          <a:endParaRPr lang="en-US"/>
        </a:p>
      </dgm:t>
    </dgm:pt>
    <dgm:pt modelId="{F96EFE1A-AE9B-478F-BD59-B4E580921D04}">
      <dgm:prSet/>
      <dgm:spPr/>
      <dgm:t>
        <a:bodyPr/>
        <a:lstStyle/>
        <a:p>
          <a:r>
            <a:rPr lang="da-DK"/>
            <a:t>Indhenter oplysninger om den måde, de interviewede oplever deres livsverden på.</a:t>
          </a:r>
          <a:endParaRPr lang="en-US"/>
        </a:p>
      </dgm:t>
    </dgm:pt>
    <dgm:pt modelId="{7174F95B-FD58-440E-81D8-AE513816EB6C}" type="parTrans" cxnId="{4B6B4499-98DC-4983-A741-8B3507739FB6}">
      <dgm:prSet/>
      <dgm:spPr/>
      <dgm:t>
        <a:bodyPr/>
        <a:lstStyle/>
        <a:p>
          <a:endParaRPr lang="en-US"/>
        </a:p>
      </dgm:t>
    </dgm:pt>
    <dgm:pt modelId="{CAFE5597-D1F0-4861-B338-4FBD8C6BAD43}" type="sibTrans" cxnId="{4B6B4499-98DC-4983-A741-8B3507739FB6}">
      <dgm:prSet/>
      <dgm:spPr/>
      <dgm:t>
        <a:bodyPr/>
        <a:lstStyle/>
        <a:p>
          <a:endParaRPr lang="en-US"/>
        </a:p>
      </dgm:t>
    </dgm:pt>
    <dgm:pt modelId="{EB84BEF8-4A49-4A73-96E6-CFA8C7A357DC}">
      <dgm:prSet/>
      <dgm:spPr/>
      <dgm:t>
        <a:bodyPr/>
        <a:lstStyle/>
        <a:p>
          <a:r>
            <a:rPr lang="da-DK"/>
            <a:t>Indblik i hvordan mennesker ser på og forstår deres eget liv.</a:t>
          </a:r>
          <a:endParaRPr lang="en-US"/>
        </a:p>
      </dgm:t>
    </dgm:pt>
    <dgm:pt modelId="{79DBD8DC-E2C0-4BE5-9AB7-E33FAE2A65D8}" type="parTrans" cxnId="{7E2C40D5-48E2-47A2-ADCD-B700D8642C1C}">
      <dgm:prSet/>
      <dgm:spPr/>
      <dgm:t>
        <a:bodyPr/>
        <a:lstStyle/>
        <a:p>
          <a:endParaRPr lang="en-US"/>
        </a:p>
      </dgm:t>
    </dgm:pt>
    <dgm:pt modelId="{C3CBFDC8-44FA-49B6-805A-8B0C98FE0B22}" type="sibTrans" cxnId="{7E2C40D5-48E2-47A2-ADCD-B700D8642C1C}">
      <dgm:prSet/>
      <dgm:spPr/>
      <dgm:t>
        <a:bodyPr/>
        <a:lstStyle/>
        <a:p>
          <a:endParaRPr lang="en-US"/>
        </a:p>
      </dgm:t>
    </dgm:pt>
    <dgm:pt modelId="{49A37299-C0BB-4AC8-8B6A-09ED48581B11}">
      <dgm:prSet/>
      <dgm:spPr/>
      <dgm:t>
        <a:bodyPr/>
        <a:lstStyle/>
        <a:p>
          <a:r>
            <a:rPr lang="da-DK"/>
            <a:t>Tidskrævende</a:t>
          </a:r>
          <a:endParaRPr lang="en-US"/>
        </a:p>
      </dgm:t>
    </dgm:pt>
    <dgm:pt modelId="{AFC1E403-4EDC-4E72-BB45-7CC5A5FBCC9B}" type="parTrans" cxnId="{6FFE8CB0-0C96-4097-95DD-614FF3A419E3}">
      <dgm:prSet/>
      <dgm:spPr/>
      <dgm:t>
        <a:bodyPr/>
        <a:lstStyle/>
        <a:p>
          <a:endParaRPr lang="en-US"/>
        </a:p>
      </dgm:t>
    </dgm:pt>
    <dgm:pt modelId="{B862B8C3-808E-4108-8709-35770D331658}" type="sibTrans" cxnId="{6FFE8CB0-0C96-4097-95DD-614FF3A419E3}">
      <dgm:prSet/>
      <dgm:spPr/>
      <dgm:t>
        <a:bodyPr/>
        <a:lstStyle/>
        <a:p>
          <a:endParaRPr lang="en-US"/>
        </a:p>
      </dgm:t>
    </dgm:pt>
    <dgm:pt modelId="{38B2C69C-FD72-49A6-A199-4A89A7DDAFB2}">
      <dgm:prSet/>
      <dgm:spPr/>
      <dgm:t>
        <a:bodyPr/>
        <a:lstStyle/>
        <a:p>
          <a:r>
            <a:rPr lang="da-DK"/>
            <a:t>Kommer i dybden</a:t>
          </a:r>
          <a:endParaRPr lang="en-US"/>
        </a:p>
      </dgm:t>
    </dgm:pt>
    <dgm:pt modelId="{6C804D2F-809B-4266-9E0C-9B0BBC50AB38}" type="parTrans" cxnId="{1C30BDC6-075F-4E04-AF6B-AAA4DC93F1B3}">
      <dgm:prSet/>
      <dgm:spPr/>
      <dgm:t>
        <a:bodyPr/>
        <a:lstStyle/>
        <a:p>
          <a:endParaRPr lang="en-US"/>
        </a:p>
      </dgm:t>
    </dgm:pt>
    <dgm:pt modelId="{3FF9C052-08B1-417A-AE5A-33DD11C1DC9C}" type="sibTrans" cxnId="{1C30BDC6-075F-4E04-AF6B-AAA4DC93F1B3}">
      <dgm:prSet/>
      <dgm:spPr/>
      <dgm:t>
        <a:bodyPr/>
        <a:lstStyle/>
        <a:p>
          <a:endParaRPr lang="en-US"/>
        </a:p>
      </dgm:t>
    </dgm:pt>
    <dgm:pt modelId="{E2B5112C-A176-4607-A497-63549E144FFB}">
      <dgm:prSet/>
      <dgm:spPr/>
      <dgm:t>
        <a:bodyPr/>
        <a:lstStyle/>
        <a:p>
          <a:r>
            <a:rPr lang="da-DK"/>
            <a:t>Svært at generalisere ud fra få interview.</a:t>
          </a:r>
          <a:endParaRPr lang="en-US"/>
        </a:p>
      </dgm:t>
    </dgm:pt>
    <dgm:pt modelId="{3377579B-0473-4F27-BC54-FEA5A8D74919}" type="parTrans" cxnId="{4AF16ED1-8772-4431-8001-D7608528F9FE}">
      <dgm:prSet/>
      <dgm:spPr/>
      <dgm:t>
        <a:bodyPr/>
        <a:lstStyle/>
        <a:p>
          <a:endParaRPr lang="en-US"/>
        </a:p>
      </dgm:t>
    </dgm:pt>
    <dgm:pt modelId="{B9887110-062E-470F-B032-5A16C40EBA6F}" type="sibTrans" cxnId="{4AF16ED1-8772-4431-8001-D7608528F9FE}">
      <dgm:prSet/>
      <dgm:spPr/>
      <dgm:t>
        <a:bodyPr/>
        <a:lstStyle/>
        <a:p>
          <a:endParaRPr lang="en-US"/>
        </a:p>
      </dgm:t>
    </dgm:pt>
    <dgm:pt modelId="{C47E4079-5ADE-4E22-8E37-BB8C9B3E1EAE}">
      <dgm:prSet/>
      <dgm:spPr/>
      <dgm:t>
        <a:bodyPr/>
        <a:lstStyle/>
        <a:p>
          <a:r>
            <a:rPr lang="da-DK"/>
            <a:t>Fejlkilder/bias: misforståelser, usandheder, interviewsituationen, udformningen af spørgsmålene (interviewbias).</a:t>
          </a:r>
          <a:endParaRPr lang="en-US"/>
        </a:p>
      </dgm:t>
    </dgm:pt>
    <dgm:pt modelId="{DEB4A003-B60D-4100-9DD8-313DDC4D0BF0}" type="parTrans" cxnId="{543EC2D8-BCDC-4326-9AD6-1229E14161C0}">
      <dgm:prSet/>
      <dgm:spPr/>
      <dgm:t>
        <a:bodyPr/>
        <a:lstStyle/>
        <a:p>
          <a:endParaRPr lang="en-US"/>
        </a:p>
      </dgm:t>
    </dgm:pt>
    <dgm:pt modelId="{549E6E5A-EEDA-41D5-A42E-D02F01348239}" type="sibTrans" cxnId="{543EC2D8-BCDC-4326-9AD6-1229E14161C0}">
      <dgm:prSet/>
      <dgm:spPr/>
      <dgm:t>
        <a:bodyPr/>
        <a:lstStyle/>
        <a:p>
          <a:endParaRPr lang="en-US"/>
        </a:p>
      </dgm:t>
    </dgm:pt>
    <dgm:pt modelId="{6C034958-B8E1-2845-A4E7-A3FCFC36A023}" type="pres">
      <dgm:prSet presAssocID="{CBAE7E9B-8794-4DB5-81F4-523F026922DB}" presName="vert0" presStyleCnt="0">
        <dgm:presLayoutVars>
          <dgm:dir/>
          <dgm:animOne val="branch"/>
          <dgm:animLvl val="lvl"/>
        </dgm:presLayoutVars>
      </dgm:prSet>
      <dgm:spPr/>
    </dgm:pt>
    <dgm:pt modelId="{16F9A2A8-9455-F84F-9FB1-FEA9C0A051C8}" type="pres">
      <dgm:prSet presAssocID="{5B8933DF-EEFF-4550-9A65-A3BC94130173}" presName="thickLine" presStyleLbl="alignNode1" presStyleIdx="0" presStyleCnt="7"/>
      <dgm:spPr/>
    </dgm:pt>
    <dgm:pt modelId="{62FEB5C3-8D06-9041-AF06-73EDBFF86762}" type="pres">
      <dgm:prSet presAssocID="{5B8933DF-EEFF-4550-9A65-A3BC94130173}" presName="horz1" presStyleCnt="0"/>
      <dgm:spPr/>
    </dgm:pt>
    <dgm:pt modelId="{F664DE57-E795-EF4B-99A7-E68BFC2E003E}" type="pres">
      <dgm:prSet presAssocID="{5B8933DF-EEFF-4550-9A65-A3BC94130173}" presName="tx1" presStyleLbl="revTx" presStyleIdx="0" presStyleCnt="7"/>
      <dgm:spPr/>
    </dgm:pt>
    <dgm:pt modelId="{99054700-EDE7-9F4F-9827-45330F511EA5}" type="pres">
      <dgm:prSet presAssocID="{5B8933DF-EEFF-4550-9A65-A3BC94130173}" presName="vert1" presStyleCnt="0"/>
      <dgm:spPr/>
    </dgm:pt>
    <dgm:pt modelId="{1651A194-70C8-CA44-99E1-BEB0159B3CBE}" type="pres">
      <dgm:prSet presAssocID="{F96EFE1A-AE9B-478F-BD59-B4E580921D04}" presName="thickLine" presStyleLbl="alignNode1" presStyleIdx="1" presStyleCnt="7"/>
      <dgm:spPr/>
    </dgm:pt>
    <dgm:pt modelId="{3B05BEAE-9764-4743-84A5-C5F9BC438F3B}" type="pres">
      <dgm:prSet presAssocID="{F96EFE1A-AE9B-478F-BD59-B4E580921D04}" presName="horz1" presStyleCnt="0"/>
      <dgm:spPr/>
    </dgm:pt>
    <dgm:pt modelId="{F0B7732B-3C7B-B846-A402-FC67AA32E3B1}" type="pres">
      <dgm:prSet presAssocID="{F96EFE1A-AE9B-478F-BD59-B4E580921D04}" presName="tx1" presStyleLbl="revTx" presStyleIdx="1" presStyleCnt="7"/>
      <dgm:spPr/>
    </dgm:pt>
    <dgm:pt modelId="{CDAFEB4F-BABC-F84C-AF93-2AF984E775BB}" type="pres">
      <dgm:prSet presAssocID="{F96EFE1A-AE9B-478F-BD59-B4E580921D04}" presName="vert1" presStyleCnt="0"/>
      <dgm:spPr/>
    </dgm:pt>
    <dgm:pt modelId="{861B3891-2300-ED47-8F43-73DB780E4D2E}" type="pres">
      <dgm:prSet presAssocID="{EB84BEF8-4A49-4A73-96E6-CFA8C7A357DC}" presName="thickLine" presStyleLbl="alignNode1" presStyleIdx="2" presStyleCnt="7"/>
      <dgm:spPr/>
    </dgm:pt>
    <dgm:pt modelId="{6E4CE0BA-B300-E64D-89A5-9400D37776B8}" type="pres">
      <dgm:prSet presAssocID="{EB84BEF8-4A49-4A73-96E6-CFA8C7A357DC}" presName="horz1" presStyleCnt="0"/>
      <dgm:spPr/>
    </dgm:pt>
    <dgm:pt modelId="{FA0713F4-E63C-0A42-88C5-37905A3A4DDE}" type="pres">
      <dgm:prSet presAssocID="{EB84BEF8-4A49-4A73-96E6-CFA8C7A357DC}" presName="tx1" presStyleLbl="revTx" presStyleIdx="2" presStyleCnt="7"/>
      <dgm:spPr/>
    </dgm:pt>
    <dgm:pt modelId="{8B3171B4-F869-F040-82FE-9B424B9DCAC4}" type="pres">
      <dgm:prSet presAssocID="{EB84BEF8-4A49-4A73-96E6-CFA8C7A357DC}" presName="vert1" presStyleCnt="0"/>
      <dgm:spPr/>
    </dgm:pt>
    <dgm:pt modelId="{EFA62708-DF56-1046-8E85-0BC74EF8DAAC}" type="pres">
      <dgm:prSet presAssocID="{49A37299-C0BB-4AC8-8B6A-09ED48581B11}" presName="thickLine" presStyleLbl="alignNode1" presStyleIdx="3" presStyleCnt="7"/>
      <dgm:spPr/>
    </dgm:pt>
    <dgm:pt modelId="{FDE03154-6218-A643-8E52-2BB251B9490C}" type="pres">
      <dgm:prSet presAssocID="{49A37299-C0BB-4AC8-8B6A-09ED48581B11}" presName="horz1" presStyleCnt="0"/>
      <dgm:spPr/>
    </dgm:pt>
    <dgm:pt modelId="{83B83751-FA05-C949-B502-AE1496E3AB02}" type="pres">
      <dgm:prSet presAssocID="{49A37299-C0BB-4AC8-8B6A-09ED48581B11}" presName="tx1" presStyleLbl="revTx" presStyleIdx="3" presStyleCnt="7"/>
      <dgm:spPr/>
    </dgm:pt>
    <dgm:pt modelId="{EAF2BEC5-7131-4E49-9A4D-64BF485F6C7E}" type="pres">
      <dgm:prSet presAssocID="{49A37299-C0BB-4AC8-8B6A-09ED48581B11}" presName="vert1" presStyleCnt="0"/>
      <dgm:spPr/>
    </dgm:pt>
    <dgm:pt modelId="{BAB8E53C-8774-1C4B-A420-BB5017C6CC2E}" type="pres">
      <dgm:prSet presAssocID="{38B2C69C-FD72-49A6-A199-4A89A7DDAFB2}" presName="thickLine" presStyleLbl="alignNode1" presStyleIdx="4" presStyleCnt="7"/>
      <dgm:spPr/>
    </dgm:pt>
    <dgm:pt modelId="{C34162FB-BA08-8B4D-B0D3-E93A1B803B7D}" type="pres">
      <dgm:prSet presAssocID="{38B2C69C-FD72-49A6-A199-4A89A7DDAFB2}" presName="horz1" presStyleCnt="0"/>
      <dgm:spPr/>
    </dgm:pt>
    <dgm:pt modelId="{876EBA8C-A7F9-2449-A038-74990862A303}" type="pres">
      <dgm:prSet presAssocID="{38B2C69C-FD72-49A6-A199-4A89A7DDAFB2}" presName="tx1" presStyleLbl="revTx" presStyleIdx="4" presStyleCnt="7"/>
      <dgm:spPr/>
    </dgm:pt>
    <dgm:pt modelId="{8A550D34-2589-664D-B1DB-ABB64930DCE4}" type="pres">
      <dgm:prSet presAssocID="{38B2C69C-FD72-49A6-A199-4A89A7DDAFB2}" presName="vert1" presStyleCnt="0"/>
      <dgm:spPr/>
    </dgm:pt>
    <dgm:pt modelId="{AA5572E6-F409-D943-B227-BF96BA0D6512}" type="pres">
      <dgm:prSet presAssocID="{E2B5112C-A176-4607-A497-63549E144FFB}" presName="thickLine" presStyleLbl="alignNode1" presStyleIdx="5" presStyleCnt="7"/>
      <dgm:spPr/>
    </dgm:pt>
    <dgm:pt modelId="{061C7FF5-8EF7-E44A-BB75-5BF2CA124F20}" type="pres">
      <dgm:prSet presAssocID="{E2B5112C-A176-4607-A497-63549E144FFB}" presName="horz1" presStyleCnt="0"/>
      <dgm:spPr/>
    </dgm:pt>
    <dgm:pt modelId="{9245D372-D524-C74A-8443-ECE7E081ED50}" type="pres">
      <dgm:prSet presAssocID="{E2B5112C-A176-4607-A497-63549E144FFB}" presName="tx1" presStyleLbl="revTx" presStyleIdx="5" presStyleCnt="7"/>
      <dgm:spPr/>
    </dgm:pt>
    <dgm:pt modelId="{C6B7EA53-F81E-2344-AC73-4F556774FA36}" type="pres">
      <dgm:prSet presAssocID="{E2B5112C-A176-4607-A497-63549E144FFB}" presName="vert1" presStyleCnt="0"/>
      <dgm:spPr/>
    </dgm:pt>
    <dgm:pt modelId="{E2D2E680-BFDA-D344-81BC-3C17607AE979}" type="pres">
      <dgm:prSet presAssocID="{C47E4079-5ADE-4E22-8E37-BB8C9B3E1EAE}" presName="thickLine" presStyleLbl="alignNode1" presStyleIdx="6" presStyleCnt="7"/>
      <dgm:spPr/>
    </dgm:pt>
    <dgm:pt modelId="{5C4B811D-7126-2C49-8A71-67A77B62C153}" type="pres">
      <dgm:prSet presAssocID="{C47E4079-5ADE-4E22-8E37-BB8C9B3E1EAE}" presName="horz1" presStyleCnt="0"/>
      <dgm:spPr/>
    </dgm:pt>
    <dgm:pt modelId="{C8ACACCA-7882-CB4A-96FF-7616B37D95EB}" type="pres">
      <dgm:prSet presAssocID="{C47E4079-5ADE-4E22-8E37-BB8C9B3E1EAE}" presName="tx1" presStyleLbl="revTx" presStyleIdx="6" presStyleCnt="7"/>
      <dgm:spPr/>
    </dgm:pt>
    <dgm:pt modelId="{8C5A6355-CC39-F64A-9A60-13D70D55E2B8}" type="pres">
      <dgm:prSet presAssocID="{C47E4079-5ADE-4E22-8E37-BB8C9B3E1EAE}" presName="vert1" presStyleCnt="0"/>
      <dgm:spPr/>
    </dgm:pt>
  </dgm:ptLst>
  <dgm:cxnLst>
    <dgm:cxn modelId="{7A3DDA34-D9EB-4DA8-9F90-63D066D336EE}" srcId="{CBAE7E9B-8794-4DB5-81F4-523F026922DB}" destId="{5B8933DF-EEFF-4550-9A65-A3BC94130173}" srcOrd="0" destOrd="0" parTransId="{C8B772FF-3D29-422B-A23E-863DE3ACB3DC}" sibTransId="{5F3FA9BD-4214-48E2-A86D-6652347FD70C}"/>
    <dgm:cxn modelId="{BA98674D-8CE6-DD40-9520-3B6AC1F0E349}" type="presOf" srcId="{EB84BEF8-4A49-4A73-96E6-CFA8C7A357DC}" destId="{FA0713F4-E63C-0A42-88C5-37905A3A4DDE}" srcOrd="0" destOrd="0" presId="urn:microsoft.com/office/officeart/2008/layout/LinedList"/>
    <dgm:cxn modelId="{4B6B4499-98DC-4983-A741-8B3507739FB6}" srcId="{CBAE7E9B-8794-4DB5-81F4-523F026922DB}" destId="{F96EFE1A-AE9B-478F-BD59-B4E580921D04}" srcOrd="1" destOrd="0" parTransId="{7174F95B-FD58-440E-81D8-AE513816EB6C}" sibTransId="{CAFE5597-D1F0-4861-B338-4FBD8C6BAD43}"/>
    <dgm:cxn modelId="{CB6FCA9A-E888-0144-8E06-58F69A4FD09F}" type="presOf" srcId="{E2B5112C-A176-4607-A497-63549E144FFB}" destId="{9245D372-D524-C74A-8443-ECE7E081ED50}" srcOrd="0" destOrd="0" presId="urn:microsoft.com/office/officeart/2008/layout/LinedList"/>
    <dgm:cxn modelId="{0CA962A9-503F-6D4F-A8F5-8F06DF085021}" type="presOf" srcId="{C47E4079-5ADE-4E22-8E37-BB8C9B3E1EAE}" destId="{C8ACACCA-7882-CB4A-96FF-7616B37D95EB}" srcOrd="0" destOrd="0" presId="urn:microsoft.com/office/officeart/2008/layout/LinedList"/>
    <dgm:cxn modelId="{6FFE8CB0-0C96-4097-95DD-614FF3A419E3}" srcId="{CBAE7E9B-8794-4DB5-81F4-523F026922DB}" destId="{49A37299-C0BB-4AC8-8B6A-09ED48581B11}" srcOrd="3" destOrd="0" parTransId="{AFC1E403-4EDC-4E72-BB45-7CC5A5FBCC9B}" sibTransId="{B862B8C3-808E-4108-8709-35770D331658}"/>
    <dgm:cxn modelId="{D76747B1-2E6B-324E-9949-FA1B0C61674B}" type="presOf" srcId="{5B8933DF-EEFF-4550-9A65-A3BC94130173}" destId="{F664DE57-E795-EF4B-99A7-E68BFC2E003E}" srcOrd="0" destOrd="0" presId="urn:microsoft.com/office/officeart/2008/layout/LinedList"/>
    <dgm:cxn modelId="{BB2B41BE-5591-C142-8149-6897B9EF9C46}" type="presOf" srcId="{CBAE7E9B-8794-4DB5-81F4-523F026922DB}" destId="{6C034958-B8E1-2845-A4E7-A3FCFC36A023}" srcOrd="0" destOrd="0" presId="urn:microsoft.com/office/officeart/2008/layout/LinedList"/>
    <dgm:cxn modelId="{1C30BDC6-075F-4E04-AF6B-AAA4DC93F1B3}" srcId="{CBAE7E9B-8794-4DB5-81F4-523F026922DB}" destId="{38B2C69C-FD72-49A6-A199-4A89A7DDAFB2}" srcOrd="4" destOrd="0" parTransId="{6C804D2F-809B-4266-9E0C-9B0BBC50AB38}" sibTransId="{3FF9C052-08B1-417A-AE5A-33DD11C1DC9C}"/>
    <dgm:cxn modelId="{9CF347CF-E946-5B45-B860-2E2EFE2A1EAC}" type="presOf" srcId="{38B2C69C-FD72-49A6-A199-4A89A7DDAFB2}" destId="{876EBA8C-A7F9-2449-A038-74990862A303}" srcOrd="0" destOrd="0" presId="urn:microsoft.com/office/officeart/2008/layout/LinedList"/>
    <dgm:cxn modelId="{950917D1-F2CE-5641-A268-7EB3F160DE98}" type="presOf" srcId="{F96EFE1A-AE9B-478F-BD59-B4E580921D04}" destId="{F0B7732B-3C7B-B846-A402-FC67AA32E3B1}" srcOrd="0" destOrd="0" presId="urn:microsoft.com/office/officeart/2008/layout/LinedList"/>
    <dgm:cxn modelId="{4AF16ED1-8772-4431-8001-D7608528F9FE}" srcId="{CBAE7E9B-8794-4DB5-81F4-523F026922DB}" destId="{E2B5112C-A176-4607-A497-63549E144FFB}" srcOrd="5" destOrd="0" parTransId="{3377579B-0473-4F27-BC54-FEA5A8D74919}" sibTransId="{B9887110-062E-470F-B032-5A16C40EBA6F}"/>
    <dgm:cxn modelId="{7E2C40D5-48E2-47A2-ADCD-B700D8642C1C}" srcId="{CBAE7E9B-8794-4DB5-81F4-523F026922DB}" destId="{EB84BEF8-4A49-4A73-96E6-CFA8C7A357DC}" srcOrd="2" destOrd="0" parTransId="{79DBD8DC-E2C0-4BE5-9AB7-E33FAE2A65D8}" sibTransId="{C3CBFDC8-44FA-49B6-805A-8B0C98FE0B22}"/>
    <dgm:cxn modelId="{543EC2D8-BCDC-4326-9AD6-1229E14161C0}" srcId="{CBAE7E9B-8794-4DB5-81F4-523F026922DB}" destId="{C47E4079-5ADE-4E22-8E37-BB8C9B3E1EAE}" srcOrd="6" destOrd="0" parTransId="{DEB4A003-B60D-4100-9DD8-313DDC4D0BF0}" sibTransId="{549E6E5A-EEDA-41D5-A42E-D02F01348239}"/>
    <dgm:cxn modelId="{68A41EDC-DAFA-3543-955C-4DAB4A8C350D}" type="presOf" srcId="{49A37299-C0BB-4AC8-8B6A-09ED48581B11}" destId="{83B83751-FA05-C949-B502-AE1496E3AB02}" srcOrd="0" destOrd="0" presId="urn:microsoft.com/office/officeart/2008/layout/LinedList"/>
    <dgm:cxn modelId="{24C083DA-D6B9-A949-872E-0B5B21648304}" type="presParOf" srcId="{6C034958-B8E1-2845-A4E7-A3FCFC36A023}" destId="{16F9A2A8-9455-F84F-9FB1-FEA9C0A051C8}" srcOrd="0" destOrd="0" presId="urn:microsoft.com/office/officeart/2008/layout/LinedList"/>
    <dgm:cxn modelId="{F19EF9F9-A6D5-3A41-8A73-16A981D40D66}" type="presParOf" srcId="{6C034958-B8E1-2845-A4E7-A3FCFC36A023}" destId="{62FEB5C3-8D06-9041-AF06-73EDBFF86762}" srcOrd="1" destOrd="0" presId="urn:microsoft.com/office/officeart/2008/layout/LinedList"/>
    <dgm:cxn modelId="{C586DAAB-F26B-DC4E-9763-97D72BA37AE8}" type="presParOf" srcId="{62FEB5C3-8D06-9041-AF06-73EDBFF86762}" destId="{F664DE57-E795-EF4B-99A7-E68BFC2E003E}" srcOrd="0" destOrd="0" presId="urn:microsoft.com/office/officeart/2008/layout/LinedList"/>
    <dgm:cxn modelId="{4B12C5F4-B355-804F-BCAC-57F28CB92114}" type="presParOf" srcId="{62FEB5C3-8D06-9041-AF06-73EDBFF86762}" destId="{99054700-EDE7-9F4F-9827-45330F511EA5}" srcOrd="1" destOrd="0" presId="urn:microsoft.com/office/officeart/2008/layout/LinedList"/>
    <dgm:cxn modelId="{A08DB885-9F13-0147-A66C-E851463A43EB}" type="presParOf" srcId="{6C034958-B8E1-2845-A4E7-A3FCFC36A023}" destId="{1651A194-70C8-CA44-99E1-BEB0159B3CBE}" srcOrd="2" destOrd="0" presId="urn:microsoft.com/office/officeart/2008/layout/LinedList"/>
    <dgm:cxn modelId="{2E65F41C-EC90-934A-8898-D74700E3BB56}" type="presParOf" srcId="{6C034958-B8E1-2845-A4E7-A3FCFC36A023}" destId="{3B05BEAE-9764-4743-84A5-C5F9BC438F3B}" srcOrd="3" destOrd="0" presId="urn:microsoft.com/office/officeart/2008/layout/LinedList"/>
    <dgm:cxn modelId="{5F3A6CE3-0EFB-FD4E-A365-A9ABEA7F9009}" type="presParOf" srcId="{3B05BEAE-9764-4743-84A5-C5F9BC438F3B}" destId="{F0B7732B-3C7B-B846-A402-FC67AA32E3B1}" srcOrd="0" destOrd="0" presId="urn:microsoft.com/office/officeart/2008/layout/LinedList"/>
    <dgm:cxn modelId="{6CAB8636-1650-F64D-92DE-0EC2513E6AEF}" type="presParOf" srcId="{3B05BEAE-9764-4743-84A5-C5F9BC438F3B}" destId="{CDAFEB4F-BABC-F84C-AF93-2AF984E775BB}" srcOrd="1" destOrd="0" presId="urn:microsoft.com/office/officeart/2008/layout/LinedList"/>
    <dgm:cxn modelId="{487799EB-37E8-814C-A35D-23F512C1633B}" type="presParOf" srcId="{6C034958-B8E1-2845-A4E7-A3FCFC36A023}" destId="{861B3891-2300-ED47-8F43-73DB780E4D2E}" srcOrd="4" destOrd="0" presId="urn:microsoft.com/office/officeart/2008/layout/LinedList"/>
    <dgm:cxn modelId="{4970C500-294D-774E-948C-D6386BCEFDC3}" type="presParOf" srcId="{6C034958-B8E1-2845-A4E7-A3FCFC36A023}" destId="{6E4CE0BA-B300-E64D-89A5-9400D37776B8}" srcOrd="5" destOrd="0" presId="urn:microsoft.com/office/officeart/2008/layout/LinedList"/>
    <dgm:cxn modelId="{8F50F780-029B-2A45-8CC8-0B8C772BC686}" type="presParOf" srcId="{6E4CE0BA-B300-E64D-89A5-9400D37776B8}" destId="{FA0713F4-E63C-0A42-88C5-37905A3A4DDE}" srcOrd="0" destOrd="0" presId="urn:microsoft.com/office/officeart/2008/layout/LinedList"/>
    <dgm:cxn modelId="{30C7292E-3688-5942-9F47-BE0B5E619418}" type="presParOf" srcId="{6E4CE0BA-B300-E64D-89A5-9400D37776B8}" destId="{8B3171B4-F869-F040-82FE-9B424B9DCAC4}" srcOrd="1" destOrd="0" presId="urn:microsoft.com/office/officeart/2008/layout/LinedList"/>
    <dgm:cxn modelId="{131F2F69-5E5A-8347-A58E-B5FA2555B0FE}" type="presParOf" srcId="{6C034958-B8E1-2845-A4E7-A3FCFC36A023}" destId="{EFA62708-DF56-1046-8E85-0BC74EF8DAAC}" srcOrd="6" destOrd="0" presId="urn:microsoft.com/office/officeart/2008/layout/LinedList"/>
    <dgm:cxn modelId="{124CF47A-377B-8F49-82B9-E5B6B667A3F1}" type="presParOf" srcId="{6C034958-B8E1-2845-A4E7-A3FCFC36A023}" destId="{FDE03154-6218-A643-8E52-2BB251B9490C}" srcOrd="7" destOrd="0" presId="urn:microsoft.com/office/officeart/2008/layout/LinedList"/>
    <dgm:cxn modelId="{67D7170D-8AED-A447-BD09-93A7F2BEFC66}" type="presParOf" srcId="{FDE03154-6218-A643-8E52-2BB251B9490C}" destId="{83B83751-FA05-C949-B502-AE1496E3AB02}" srcOrd="0" destOrd="0" presId="urn:microsoft.com/office/officeart/2008/layout/LinedList"/>
    <dgm:cxn modelId="{9888F2C2-3122-954F-B4A8-0FEC21DA2406}" type="presParOf" srcId="{FDE03154-6218-A643-8E52-2BB251B9490C}" destId="{EAF2BEC5-7131-4E49-9A4D-64BF485F6C7E}" srcOrd="1" destOrd="0" presId="urn:microsoft.com/office/officeart/2008/layout/LinedList"/>
    <dgm:cxn modelId="{8DB38EEF-E1F5-384D-B47F-7F717BEF5AB8}" type="presParOf" srcId="{6C034958-B8E1-2845-A4E7-A3FCFC36A023}" destId="{BAB8E53C-8774-1C4B-A420-BB5017C6CC2E}" srcOrd="8" destOrd="0" presId="urn:microsoft.com/office/officeart/2008/layout/LinedList"/>
    <dgm:cxn modelId="{792D84B8-B5CE-CF4E-9C02-11AC5397498A}" type="presParOf" srcId="{6C034958-B8E1-2845-A4E7-A3FCFC36A023}" destId="{C34162FB-BA08-8B4D-B0D3-E93A1B803B7D}" srcOrd="9" destOrd="0" presId="urn:microsoft.com/office/officeart/2008/layout/LinedList"/>
    <dgm:cxn modelId="{C53F2A6C-AEA8-BD4C-89D6-4785FBFF6EA6}" type="presParOf" srcId="{C34162FB-BA08-8B4D-B0D3-E93A1B803B7D}" destId="{876EBA8C-A7F9-2449-A038-74990862A303}" srcOrd="0" destOrd="0" presId="urn:microsoft.com/office/officeart/2008/layout/LinedList"/>
    <dgm:cxn modelId="{83BA26DD-0086-8E49-A689-A106F172A4F3}" type="presParOf" srcId="{C34162FB-BA08-8B4D-B0D3-E93A1B803B7D}" destId="{8A550D34-2589-664D-B1DB-ABB64930DCE4}" srcOrd="1" destOrd="0" presId="urn:microsoft.com/office/officeart/2008/layout/LinedList"/>
    <dgm:cxn modelId="{264C4216-4088-794D-9BD7-AAF566AB95D2}" type="presParOf" srcId="{6C034958-B8E1-2845-A4E7-A3FCFC36A023}" destId="{AA5572E6-F409-D943-B227-BF96BA0D6512}" srcOrd="10" destOrd="0" presId="urn:microsoft.com/office/officeart/2008/layout/LinedList"/>
    <dgm:cxn modelId="{D299BD13-938B-F24D-8C32-94E5E28D03D4}" type="presParOf" srcId="{6C034958-B8E1-2845-A4E7-A3FCFC36A023}" destId="{061C7FF5-8EF7-E44A-BB75-5BF2CA124F20}" srcOrd="11" destOrd="0" presId="urn:microsoft.com/office/officeart/2008/layout/LinedList"/>
    <dgm:cxn modelId="{AF66AD06-CB73-724B-BF6A-AE686A622CEE}" type="presParOf" srcId="{061C7FF5-8EF7-E44A-BB75-5BF2CA124F20}" destId="{9245D372-D524-C74A-8443-ECE7E081ED50}" srcOrd="0" destOrd="0" presId="urn:microsoft.com/office/officeart/2008/layout/LinedList"/>
    <dgm:cxn modelId="{30106E2B-3D60-5D43-AA92-8489AE93BE80}" type="presParOf" srcId="{061C7FF5-8EF7-E44A-BB75-5BF2CA124F20}" destId="{C6B7EA53-F81E-2344-AC73-4F556774FA36}" srcOrd="1" destOrd="0" presId="urn:microsoft.com/office/officeart/2008/layout/LinedList"/>
    <dgm:cxn modelId="{387B9BEC-F4F3-EC4F-8554-675C66BC8D41}" type="presParOf" srcId="{6C034958-B8E1-2845-A4E7-A3FCFC36A023}" destId="{E2D2E680-BFDA-D344-81BC-3C17607AE979}" srcOrd="12" destOrd="0" presId="urn:microsoft.com/office/officeart/2008/layout/LinedList"/>
    <dgm:cxn modelId="{54BF0B7C-0132-0D42-A878-2CE99B33F4A7}" type="presParOf" srcId="{6C034958-B8E1-2845-A4E7-A3FCFC36A023}" destId="{5C4B811D-7126-2C49-8A71-67A77B62C153}" srcOrd="13" destOrd="0" presId="urn:microsoft.com/office/officeart/2008/layout/LinedList"/>
    <dgm:cxn modelId="{FB31C244-521C-514A-81E5-1FEABBE7C6BF}" type="presParOf" srcId="{5C4B811D-7126-2C49-8A71-67A77B62C153}" destId="{C8ACACCA-7882-CB4A-96FF-7616B37D95EB}" srcOrd="0" destOrd="0" presId="urn:microsoft.com/office/officeart/2008/layout/LinedList"/>
    <dgm:cxn modelId="{8DFCDAA0-D8F5-2B46-89D3-7DB29A1045A2}" type="presParOf" srcId="{5C4B811D-7126-2C49-8A71-67A77B62C153}" destId="{8C5A6355-CC39-F64A-9A60-13D70D55E2B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A0D57A-0F51-44FA-8F5A-4B2E3445E20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ABEFF63-4383-427F-AC3D-0DA1C406AAAA}">
      <dgm:prSet/>
      <dgm:spPr/>
      <dgm:t>
        <a:bodyPr/>
        <a:lstStyle/>
        <a:p>
          <a:r>
            <a:rPr lang="da-DK" dirty="0"/>
            <a:t>Brug undersøgelsen ”100 børn” fra Børns Vilkår, ligger på </a:t>
          </a:r>
          <a:r>
            <a:rPr lang="da-DK" dirty="0" err="1"/>
            <a:t>lectio</a:t>
          </a:r>
          <a:r>
            <a:rPr lang="da-DK" dirty="0"/>
            <a:t> (</a:t>
          </a:r>
          <a:r>
            <a:rPr lang="da-DK" dirty="0" err="1"/>
            <a:t>bornsvilkar.dk</a:t>
          </a:r>
          <a:r>
            <a:rPr lang="da-DK" dirty="0"/>
            <a:t>/100born/) </a:t>
          </a:r>
          <a:endParaRPr lang="en-US" dirty="0"/>
        </a:p>
      </dgm:t>
    </dgm:pt>
    <dgm:pt modelId="{008B2B03-9786-48EA-914C-D6C83E189D7B}" type="parTrans" cxnId="{DA3038EF-CEFD-4F59-8006-05B7B0B59B34}">
      <dgm:prSet/>
      <dgm:spPr/>
      <dgm:t>
        <a:bodyPr/>
        <a:lstStyle/>
        <a:p>
          <a:endParaRPr lang="en-US"/>
        </a:p>
      </dgm:t>
    </dgm:pt>
    <dgm:pt modelId="{6E458277-E796-43B5-8340-2914B32EE0DE}" type="sibTrans" cxnId="{DA3038EF-CEFD-4F59-8006-05B7B0B59B34}">
      <dgm:prSet/>
      <dgm:spPr/>
      <dgm:t>
        <a:bodyPr/>
        <a:lstStyle/>
        <a:p>
          <a:endParaRPr lang="en-US"/>
        </a:p>
      </dgm:t>
    </dgm:pt>
    <dgm:pt modelId="{05AE2CB8-0D07-4FBC-8DE3-C6CD6BCB5CF7}">
      <dgm:prSet/>
      <dgm:spPr/>
      <dgm:t>
        <a:bodyPr/>
        <a:lstStyle/>
        <a:p>
          <a:r>
            <a:rPr lang="da-DK"/>
            <a:t>Hvorfor er der ifølge undersøgelsen mistrivsel blandt drenge?</a:t>
          </a:r>
          <a:endParaRPr lang="en-US"/>
        </a:p>
      </dgm:t>
    </dgm:pt>
    <dgm:pt modelId="{D42AFB90-73C4-4209-BF9B-3D37E7D5F87F}" type="parTrans" cxnId="{B5FD1154-170F-4951-B86F-3C98B6D02405}">
      <dgm:prSet/>
      <dgm:spPr/>
      <dgm:t>
        <a:bodyPr/>
        <a:lstStyle/>
        <a:p>
          <a:endParaRPr lang="en-US"/>
        </a:p>
      </dgm:t>
    </dgm:pt>
    <dgm:pt modelId="{A5D6009A-AE4C-4A82-A0C6-22DB5C66FD15}" type="sibTrans" cxnId="{B5FD1154-170F-4951-B86F-3C98B6D02405}">
      <dgm:prSet/>
      <dgm:spPr/>
      <dgm:t>
        <a:bodyPr/>
        <a:lstStyle/>
        <a:p>
          <a:endParaRPr lang="en-US"/>
        </a:p>
      </dgm:t>
    </dgm:pt>
    <dgm:pt modelId="{DA840F5D-3505-4CBA-BEF2-B08B50DC1A1C}">
      <dgm:prSet/>
      <dgm:spPr/>
      <dgm:t>
        <a:bodyPr/>
        <a:lstStyle/>
        <a:p>
          <a:r>
            <a:rPr lang="da-DK"/>
            <a:t>Hvorfor er der ifølge undersøgelsen mistrivsel blandt piger?</a:t>
          </a:r>
          <a:endParaRPr lang="en-US"/>
        </a:p>
      </dgm:t>
    </dgm:pt>
    <dgm:pt modelId="{380C99D4-3D88-44C1-A59E-0B97C273DB6F}" type="parTrans" cxnId="{D9FDA3E9-3502-4750-AE55-5AC2F73963A5}">
      <dgm:prSet/>
      <dgm:spPr/>
      <dgm:t>
        <a:bodyPr/>
        <a:lstStyle/>
        <a:p>
          <a:endParaRPr lang="en-US"/>
        </a:p>
      </dgm:t>
    </dgm:pt>
    <dgm:pt modelId="{EB388235-EB62-4EF1-B125-AD1EB31A3CC4}" type="sibTrans" cxnId="{D9FDA3E9-3502-4750-AE55-5AC2F73963A5}">
      <dgm:prSet/>
      <dgm:spPr/>
      <dgm:t>
        <a:bodyPr/>
        <a:lstStyle/>
        <a:p>
          <a:endParaRPr lang="en-US"/>
        </a:p>
      </dgm:t>
    </dgm:pt>
    <dgm:pt modelId="{328447AD-EAB2-432D-BF08-83736516B71A}">
      <dgm:prSet/>
      <dgm:spPr/>
      <dgm:t>
        <a:bodyPr/>
        <a:lstStyle/>
        <a:p>
          <a:r>
            <a:rPr lang="da-DK"/>
            <a:t>Hvordan er undersøgelsen lavet? Hvilke psykologiske metoder er anvendt? Er de kvalitative/kvantitative?</a:t>
          </a:r>
          <a:endParaRPr lang="en-US"/>
        </a:p>
      </dgm:t>
    </dgm:pt>
    <dgm:pt modelId="{1AAC8DE2-EF4F-460C-B97D-112CA28205FA}" type="parTrans" cxnId="{ABB9CA06-C78B-461C-B139-422C31E18C5C}">
      <dgm:prSet/>
      <dgm:spPr/>
      <dgm:t>
        <a:bodyPr/>
        <a:lstStyle/>
        <a:p>
          <a:endParaRPr lang="en-US"/>
        </a:p>
      </dgm:t>
    </dgm:pt>
    <dgm:pt modelId="{251510AB-08C1-48C5-83C6-E1F816F9B0E4}" type="sibTrans" cxnId="{ABB9CA06-C78B-461C-B139-422C31E18C5C}">
      <dgm:prSet/>
      <dgm:spPr/>
      <dgm:t>
        <a:bodyPr/>
        <a:lstStyle/>
        <a:p>
          <a:endParaRPr lang="en-US"/>
        </a:p>
      </dgm:t>
    </dgm:pt>
    <dgm:pt modelId="{9A63C841-51B8-45C4-BCDC-80C745D476FA}">
      <dgm:prSet/>
      <dgm:spPr/>
      <dgm:t>
        <a:bodyPr/>
        <a:lstStyle/>
        <a:p>
          <a:r>
            <a:rPr lang="da-DK"/>
            <a:t>Trives drenge bedre end piger? Begrund dit svar</a:t>
          </a:r>
          <a:endParaRPr lang="en-US"/>
        </a:p>
      </dgm:t>
    </dgm:pt>
    <dgm:pt modelId="{67BF790B-5FE3-4E28-A7E9-F39BE3E5F7E2}" type="parTrans" cxnId="{8B8E8425-29E3-4572-ACC0-7093413469E0}">
      <dgm:prSet/>
      <dgm:spPr/>
      <dgm:t>
        <a:bodyPr/>
        <a:lstStyle/>
        <a:p>
          <a:endParaRPr lang="en-US"/>
        </a:p>
      </dgm:t>
    </dgm:pt>
    <dgm:pt modelId="{9577D25B-35A8-4FDC-A7F1-7D26F5D3718C}" type="sibTrans" cxnId="{8B8E8425-29E3-4572-ACC0-7093413469E0}">
      <dgm:prSet/>
      <dgm:spPr/>
      <dgm:t>
        <a:bodyPr/>
        <a:lstStyle/>
        <a:p>
          <a:endParaRPr lang="en-US"/>
        </a:p>
      </dgm:t>
    </dgm:pt>
    <dgm:pt modelId="{618DD762-99C8-B946-BA5B-A1004CC4BBCE}" type="pres">
      <dgm:prSet presAssocID="{63A0D57A-0F51-44FA-8F5A-4B2E3445E201}" presName="linear" presStyleCnt="0">
        <dgm:presLayoutVars>
          <dgm:animLvl val="lvl"/>
          <dgm:resizeHandles val="exact"/>
        </dgm:presLayoutVars>
      </dgm:prSet>
      <dgm:spPr/>
    </dgm:pt>
    <dgm:pt modelId="{EC419A60-9F44-4346-95EE-39A5AAFE4E13}" type="pres">
      <dgm:prSet presAssocID="{9ABEFF63-4383-427F-AC3D-0DA1C406AAAA}" presName="parentText" presStyleLbl="node1" presStyleIdx="0" presStyleCnt="5">
        <dgm:presLayoutVars>
          <dgm:chMax val="0"/>
          <dgm:bulletEnabled val="1"/>
        </dgm:presLayoutVars>
      </dgm:prSet>
      <dgm:spPr/>
    </dgm:pt>
    <dgm:pt modelId="{A171CD24-3C3B-3D40-ACFE-607BE153490A}" type="pres">
      <dgm:prSet presAssocID="{6E458277-E796-43B5-8340-2914B32EE0DE}" presName="spacer" presStyleCnt="0"/>
      <dgm:spPr/>
    </dgm:pt>
    <dgm:pt modelId="{5B7C8605-9281-D94D-8A87-F75FDA1B8853}" type="pres">
      <dgm:prSet presAssocID="{05AE2CB8-0D07-4FBC-8DE3-C6CD6BCB5CF7}" presName="parentText" presStyleLbl="node1" presStyleIdx="1" presStyleCnt="5">
        <dgm:presLayoutVars>
          <dgm:chMax val="0"/>
          <dgm:bulletEnabled val="1"/>
        </dgm:presLayoutVars>
      </dgm:prSet>
      <dgm:spPr/>
    </dgm:pt>
    <dgm:pt modelId="{4A586C73-E13E-7043-9DBA-C7BCFC7E3691}" type="pres">
      <dgm:prSet presAssocID="{A5D6009A-AE4C-4A82-A0C6-22DB5C66FD15}" presName="spacer" presStyleCnt="0"/>
      <dgm:spPr/>
    </dgm:pt>
    <dgm:pt modelId="{2E0F8B56-221A-E949-A32A-6AF4E06B3507}" type="pres">
      <dgm:prSet presAssocID="{DA840F5D-3505-4CBA-BEF2-B08B50DC1A1C}" presName="parentText" presStyleLbl="node1" presStyleIdx="2" presStyleCnt="5">
        <dgm:presLayoutVars>
          <dgm:chMax val="0"/>
          <dgm:bulletEnabled val="1"/>
        </dgm:presLayoutVars>
      </dgm:prSet>
      <dgm:spPr/>
    </dgm:pt>
    <dgm:pt modelId="{FA6C5FEA-6DAC-0442-B045-DBDF267208A0}" type="pres">
      <dgm:prSet presAssocID="{EB388235-EB62-4EF1-B125-AD1EB31A3CC4}" presName="spacer" presStyleCnt="0"/>
      <dgm:spPr/>
    </dgm:pt>
    <dgm:pt modelId="{7C18D7BA-70D0-8D4E-90A0-13FA2302A4C1}" type="pres">
      <dgm:prSet presAssocID="{328447AD-EAB2-432D-BF08-83736516B71A}" presName="parentText" presStyleLbl="node1" presStyleIdx="3" presStyleCnt="5">
        <dgm:presLayoutVars>
          <dgm:chMax val="0"/>
          <dgm:bulletEnabled val="1"/>
        </dgm:presLayoutVars>
      </dgm:prSet>
      <dgm:spPr/>
    </dgm:pt>
    <dgm:pt modelId="{4082A767-575C-8145-A800-D6A205450690}" type="pres">
      <dgm:prSet presAssocID="{251510AB-08C1-48C5-83C6-E1F816F9B0E4}" presName="spacer" presStyleCnt="0"/>
      <dgm:spPr/>
    </dgm:pt>
    <dgm:pt modelId="{A4B1980F-8781-ED4C-8C48-366A289C89A9}" type="pres">
      <dgm:prSet presAssocID="{9A63C841-51B8-45C4-BCDC-80C745D476FA}" presName="parentText" presStyleLbl="node1" presStyleIdx="4" presStyleCnt="5">
        <dgm:presLayoutVars>
          <dgm:chMax val="0"/>
          <dgm:bulletEnabled val="1"/>
        </dgm:presLayoutVars>
      </dgm:prSet>
      <dgm:spPr/>
    </dgm:pt>
  </dgm:ptLst>
  <dgm:cxnLst>
    <dgm:cxn modelId="{ABB9CA06-C78B-461C-B139-422C31E18C5C}" srcId="{63A0D57A-0F51-44FA-8F5A-4B2E3445E201}" destId="{328447AD-EAB2-432D-BF08-83736516B71A}" srcOrd="3" destOrd="0" parTransId="{1AAC8DE2-EF4F-460C-B97D-112CA28205FA}" sibTransId="{251510AB-08C1-48C5-83C6-E1F816F9B0E4}"/>
    <dgm:cxn modelId="{98E3CF16-A803-5A43-9727-CF52A924BCEC}" type="presOf" srcId="{DA840F5D-3505-4CBA-BEF2-B08B50DC1A1C}" destId="{2E0F8B56-221A-E949-A32A-6AF4E06B3507}" srcOrd="0" destOrd="0" presId="urn:microsoft.com/office/officeart/2005/8/layout/vList2"/>
    <dgm:cxn modelId="{2E6E7D1D-DE80-9B4B-AC20-FDF0A5EA1E29}" type="presOf" srcId="{9A63C841-51B8-45C4-BCDC-80C745D476FA}" destId="{A4B1980F-8781-ED4C-8C48-366A289C89A9}" srcOrd="0" destOrd="0" presId="urn:microsoft.com/office/officeart/2005/8/layout/vList2"/>
    <dgm:cxn modelId="{8B8E8425-29E3-4572-ACC0-7093413469E0}" srcId="{63A0D57A-0F51-44FA-8F5A-4B2E3445E201}" destId="{9A63C841-51B8-45C4-BCDC-80C745D476FA}" srcOrd="4" destOrd="0" parTransId="{67BF790B-5FE3-4E28-A7E9-F39BE3E5F7E2}" sibTransId="{9577D25B-35A8-4FDC-A7F1-7D26F5D3718C}"/>
    <dgm:cxn modelId="{B5FD1154-170F-4951-B86F-3C98B6D02405}" srcId="{63A0D57A-0F51-44FA-8F5A-4B2E3445E201}" destId="{05AE2CB8-0D07-4FBC-8DE3-C6CD6BCB5CF7}" srcOrd="1" destOrd="0" parTransId="{D42AFB90-73C4-4209-BF9B-3D37E7D5F87F}" sibTransId="{A5D6009A-AE4C-4A82-A0C6-22DB5C66FD15}"/>
    <dgm:cxn modelId="{54C51855-5449-7C46-80A3-5C40EF2F2CCD}" type="presOf" srcId="{9ABEFF63-4383-427F-AC3D-0DA1C406AAAA}" destId="{EC419A60-9F44-4346-95EE-39A5AAFE4E13}" srcOrd="0" destOrd="0" presId="urn:microsoft.com/office/officeart/2005/8/layout/vList2"/>
    <dgm:cxn modelId="{43E9F5A9-1295-C344-97A6-966618B9B3A5}" type="presOf" srcId="{63A0D57A-0F51-44FA-8F5A-4B2E3445E201}" destId="{618DD762-99C8-B946-BA5B-A1004CC4BBCE}" srcOrd="0" destOrd="0" presId="urn:microsoft.com/office/officeart/2005/8/layout/vList2"/>
    <dgm:cxn modelId="{7FCDE0CB-507F-CD43-88F2-00E67BBFB5C1}" type="presOf" srcId="{328447AD-EAB2-432D-BF08-83736516B71A}" destId="{7C18D7BA-70D0-8D4E-90A0-13FA2302A4C1}" srcOrd="0" destOrd="0" presId="urn:microsoft.com/office/officeart/2005/8/layout/vList2"/>
    <dgm:cxn modelId="{D9FDA3E9-3502-4750-AE55-5AC2F73963A5}" srcId="{63A0D57A-0F51-44FA-8F5A-4B2E3445E201}" destId="{DA840F5D-3505-4CBA-BEF2-B08B50DC1A1C}" srcOrd="2" destOrd="0" parTransId="{380C99D4-3D88-44C1-A59E-0B97C273DB6F}" sibTransId="{EB388235-EB62-4EF1-B125-AD1EB31A3CC4}"/>
    <dgm:cxn modelId="{DA3038EF-CEFD-4F59-8006-05B7B0B59B34}" srcId="{63A0D57A-0F51-44FA-8F5A-4B2E3445E201}" destId="{9ABEFF63-4383-427F-AC3D-0DA1C406AAAA}" srcOrd="0" destOrd="0" parTransId="{008B2B03-9786-48EA-914C-D6C83E189D7B}" sibTransId="{6E458277-E796-43B5-8340-2914B32EE0DE}"/>
    <dgm:cxn modelId="{42068EEF-A25F-804A-A20D-0118B2A7E839}" type="presOf" srcId="{05AE2CB8-0D07-4FBC-8DE3-C6CD6BCB5CF7}" destId="{5B7C8605-9281-D94D-8A87-F75FDA1B8853}" srcOrd="0" destOrd="0" presId="urn:microsoft.com/office/officeart/2005/8/layout/vList2"/>
    <dgm:cxn modelId="{70C82EFC-0205-7C49-B67B-CE413A4E0238}" type="presParOf" srcId="{618DD762-99C8-B946-BA5B-A1004CC4BBCE}" destId="{EC419A60-9F44-4346-95EE-39A5AAFE4E13}" srcOrd="0" destOrd="0" presId="urn:microsoft.com/office/officeart/2005/8/layout/vList2"/>
    <dgm:cxn modelId="{C12A3314-7D17-8B4C-879F-35D63F717FC0}" type="presParOf" srcId="{618DD762-99C8-B946-BA5B-A1004CC4BBCE}" destId="{A171CD24-3C3B-3D40-ACFE-607BE153490A}" srcOrd="1" destOrd="0" presId="urn:microsoft.com/office/officeart/2005/8/layout/vList2"/>
    <dgm:cxn modelId="{96A7E079-764C-E043-B063-2B1A5684AEA0}" type="presParOf" srcId="{618DD762-99C8-B946-BA5B-A1004CC4BBCE}" destId="{5B7C8605-9281-D94D-8A87-F75FDA1B8853}" srcOrd="2" destOrd="0" presId="urn:microsoft.com/office/officeart/2005/8/layout/vList2"/>
    <dgm:cxn modelId="{B370EA60-063C-2241-9DEA-B0D322160DFA}" type="presParOf" srcId="{618DD762-99C8-B946-BA5B-A1004CC4BBCE}" destId="{4A586C73-E13E-7043-9DBA-C7BCFC7E3691}" srcOrd="3" destOrd="0" presId="urn:microsoft.com/office/officeart/2005/8/layout/vList2"/>
    <dgm:cxn modelId="{9A2DC94E-1EFD-7F4D-8B12-2B8F77F9890E}" type="presParOf" srcId="{618DD762-99C8-B946-BA5B-A1004CC4BBCE}" destId="{2E0F8B56-221A-E949-A32A-6AF4E06B3507}" srcOrd="4" destOrd="0" presId="urn:microsoft.com/office/officeart/2005/8/layout/vList2"/>
    <dgm:cxn modelId="{A13F87C4-2636-B44F-B51B-43D799CC5D97}" type="presParOf" srcId="{618DD762-99C8-B946-BA5B-A1004CC4BBCE}" destId="{FA6C5FEA-6DAC-0442-B045-DBDF267208A0}" srcOrd="5" destOrd="0" presId="urn:microsoft.com/office/officeart/2005/8/layout/vList2"/>
    <dgm:cxn modelId="{705C26B2-53CD-E04D-9BF7-2177FF7DB096}" type="presParOf" srcId="{618DD762-99C8-B946-BA5B-A1004CC4BBCE}" destId="{7C18D7BA-70D0-8D4E-90A0-13FA2302A4C1}" srcOrd="6" destOrd="0" presId="urn:microsoft.com/office/officeart/2005/8/layout/vList2"/>
    <dgm:cxn modelId="{F57BA718-E8DB-5C40-9041-9974A5DDED70}" type="presParOf" srcId="{618DD762-99C8-B946-BA5B-A1004CC4BBCE}" destId="{4082A767-575C-8145-A800-D6A205450690}" srcOrd="7" destOrd="0" presId="urn:microsoft.com/office/officeart/2005/8/layout/vList2"/>
    <dgm:cxn modelId="{81BED227-2192-1C4B-B4A3-A1528FFF44DE}" type="presParOf" srcId="{618DD762-99C8-B946-BA5B-A1004CC4BBCE}" destId="{A4B1980F-8781-ED4C-8C48-366A289C89A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D9CC40-3F07-4594-8112-14BA2385200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1F89D63-883B-4EBE-9118-66FB782D9E44}">
      <dgm:prSet/>
      <dgm:spPr/>
      <dgm:t>
        <a:bodyPr/>
        <a:lstStyle/>
        <a:p>
          <a:r>
            <a:rPr lang="da-DK" dirty="0"/>
            <a:t>Brug artikel: ”Hver femte mand mangler nogen at tale fortroligt med”</a:t>
          </a:r>
          <a:endParaRPr lang="en-US" dirty="0"/>
        </a:p>
      </dgm:t>
    </dgm:pt>
    <dgm:pt modelId="{EF0780D3-44CB-4FD4-AC79-C1221244464F}" type="parTrans" cxnId="{A2BBCC52-40BA-41EF-96FA-9762A1D3E376}">
      <dgm:prSet/>
      <dgm:spPr/>
      <dgm:t>
        <a:bodyPr/>
        <a:lstStyle/>
        <a:p>
          <a:endParaRPr lang="en-US"/>
        </a:p>
      </dgm:t>
    </dgm:pt>
    <dgm:pt modelId="{F5555A51-78B3-4424-B3E2-B13ECC6B5869}" type="sibTrans" cxnId="{A2BBCC52-40BA-41EF-96FA-9762A1D3E376}">
      <dgm:prSet/>
      <dgm:spPr/>
      <dgm:t>
        <a:bodyPr/>
        <a:lstStyle/>
        <a:p>
          <a:endParaRPr lang="en-US"/>
        </a:p>
      </dgm:t>
    </dgm:pt>
    <dgm:pt modelId="{42257B96-3DE3-4C38-9974-A361B7CD7D62}">
      <dgm:prSet/>
      <dgm:spPr/>
      <dgm:t>
        <a:bodyPr/>
        <a:lstStyle/>
        <a:p>
          <a:r>
            <a:rPr lang="da-DK"/>
            <a:t>dr.dk/nyheder/indland/hver-femte-mand-mangler-nogen-tale-fortroligt-med-det-er-paa-en-maade-et-koen-i</a:t>
          </a:r>
          <a:endParaRPr lang="en-US"/>
        </a:p>
      </dgm:t>
    </dgm:pt>
    <dgm:pt modelId="{D1FBDA47-99AC-47BB-A7F6-94B958D17C3F}" type="parTrans" cxnId="{E07393E0-714A-446B-914D-350A8E6904CD}">
      <dgm:prSet/>
      <dgm:spPr/>
      <dgm:t>
        <a:bodyPr/>
        <a:lstStyle/>
        <a:p>
          <a:endParaRPr lang="en-US"/>
        </a:p>
      </dgm:t>
    </dgm:pt>
    <dgm:pt modelId="{F9FF7ED6-2719-4A6B-BC2B-DF48E82CC69A}" type="sibTrans" cxnId="{E07393E0-714A-446B-914D-350A8E6904CD}">
      <dgm:prSet/>
      <dgm:spPr/>
      <dgm:t>
        <a:bodyPr/>
        <a:lstStyle/>
        <a:p>
          <a:endParaRPr lang="en-US"/>
        </a:p>
      </dgm:t>
    </dgm:pt>
    <dgm:pt modelId="{DB09BE1E-C69F-4381-999F-15E01F8314C9}">
      <dgm:prSet/>
      <dgm:spPr/>
      <dgm:t>
        <a:bodyPr/>
        <a:lstStyle/>
        <a:p>
          <a:r>
            <a:rPr lang="da-DK"/>
            <a:t>Diskuter følgende:</a:t>
          </a:r>
          <a:endParaRPr lang="en-US"/>
        </a:p>
      </dgm:t>
    </dgm:pt>
    <dgm:pt modelId="{4D0F183F-E33F-40A4-B3F9-2B84E56B0A6F}" type="parTrans" cxnId="{B9AAD6D9-85F5-47F7-B30C-4AE107FDEB5D}">
      <dgm:prSet/>
      <dgm:spPr/>
      <dgm:t>
        <a:bodyPr/>
        <a:lstStyle/>
        <a:p>
          <a:endParaRPr lang="en-US"/>
        </a:p>
      </dgm:t>
    </dgm:pt>
    <dgm:pt modelId="{CC1F0028-6766-45E3-9092-C0C26E342339}" type="sibTrans" cxnId="{B9AAD6D9-85F5-47F7-B30C-4AE107FDEB5D}">
      <dgm:prSet/>
      <dgm:spPr/>
      <dgm:t>
        <a:bodyPr/>
        <a:lstStyle/>
        <a:p>
          <a:endParaRPr lang="en-US"/>
        </a:p>
      </dgm:t>
    </dgm:pt>
    <dgm:pt modelId="{0ACF0EC5-C1CD-4C99-9EC4-AD14755FE026}">
      <dgm:prSet/>
      <dgm:spPr/>
      <dgm:t>
        <a:bodyPr/>
        <a:lstStyle/>
        <a:p>
          <a:r>
            <a:rPr lang="da-DK"/>
            <a:t>Hvordan kommer mænds mistrivsel til udtryk?</a:t>
          </a:r>
          <a:endParaRPr lang="en-US"/>
        </a:p>
      </dgm:t>
    </dgm:pt>
    <dgm:pt modelId="{AD39F50D-12D2-4A71-8512-2CCB36E6059C}" type="parTrans" cxnId="{AEB2613B-7E60-4ED5-AC4B-670CD9C22569}">
      <dgm:prSet/>
      <dgm:spPr/>
      <dgm:t>
        <a:bodyPr/>
        <a:lstStyle/>
        <a:p>
          <a:endParaRPr lang="en-US"/>
        </a:p>
      </dgm:t>
    </dgm:pt>
    <dgm:pt modelId="{715F0DE2-52EC-474F-A2C8-2ED6207ADEC1}" type="sibTrans" cxnId="{AEB2613B-7E60-4ED5-AC4B-670CD9C22569}">
      <dgm:prSet/>
      <dgm:spPr/>
      <dgm:t>
        <a:bodyPr/>
        <a:lstStyle/>
        <a:p>
          <a:endParaRPr lang="en-US"/>
        </a:p>
      </dgm:t>
    </dgm:pt>
    <dgm:pt modelId="{672E467C-2185-4BA6-9093-74CDFCD6EFAC}">
      <dgm:prSet/>
      <dgm:spPr/>
      <dgm:t>
        <a:bodyPr/>
        <a:lstStyle/>
        <a:p>
          <a:r>
            <a:rPr lang="da-DK"/>
            <a:t>Hvorfor tror I, at 24 % af mænd oplever ikke at have nogen at tale fortroligt med?</a:t>
          </a:r>
          <a:endParaRPr lang="en-US"/>
        </a:p>
      </dgm:t>
    </dgm:pt>
    <dgm:pt modelId="{2FBE9C96-1F6B-4F6A-870C-558C46BD9C95}" type="parTrans" cxnId="{1C403B78-38D6-4F96-AFAE-9B6E15083CA1}">
      <dgm:prSet/>
      <dgm:spPr/>
      <dgm:t>
        <a:bodyPr/>
        <a:lstStyle/>
        <a:p>
          <a:endParaRPr lang="en-US"/>
        </a:p>
      </dgm:t>
    </dgm:pt>
    <dgm:pt modelId="{4741D682-13EF-4EA6-9DBA-7584C532CFEA}" type="sibTrans" cxnId="{1C403B78-38D6-4F96-AFAE-9B6E15083CA1}">
      <dgm:prSet/>
      <dgm:spPr/>
      <dgm:t>
        <a:bodyPr/>
        <a:lstStyle/>
        <a:p>
          <a:endParaRPr lang="en-US"/>
        </a:p>
      </dgm:t>
    </dgm:pt>
    <dgm:pt modelId="{7095BD9D-EC6F-4586-9958-99260C5276CB}">
      <dgm:prSet/>
      <dgm:spPr/>
      <dgm:t>
        <a:bodyPr/>
        <a:lstStyle/>
        <a:p>
          <a:r>
            <a:rPr lang="da-DK"/>
            <a:t>Hvordan er undersøgelsen lavet - hvilke psykologiske metoder tror I, der er brugt (det bliver ikke oplyst, men hvad vil I antage)?</a:t>
          </a:r>
          <a:endParaRPr lang="en-US"/>
        </a:p>
      </dgm:t>
    </dgm:pt>
    <dgm:pt modelId="{1FDD6F2A-DEBF-4C87-9D59-10DA61550618}" type="parTrans" cxnId="{E9271602-3AF7-48C4-822E-4A9AEBD5551E}">
      <dgm:prSet/>
      <dgm:spPr/>
      <dgm:t>
        <a:bodyPr/>
        <a:lstStyle/>
        <a:p>
          <a:endParaRPr lang="en-US"/>
        </a:p>
      </dgm:t>
    </dgm:pt>
    <dgm:pt modelId="{B2695DC3-AE7B-4299-9469-D979ECE7310C}" type="sibTrans" cxnId="{E9271602-3AF7-48C4-822E-4A9AEBD5551E}">
      <dgm:prSet/>
      <dgm:spPr/>
      <dgm:t>
        <a:bodyPr/>
        <a:lstStyle/>
        <a:p>
          <a:endParaRPr lang="en-US"/>
        </a:p>
      </dgm:t>
    </dgm:pt>
    <dgm:pt modelId="{70237D62-2C98-7B48-A926-4D07628C6FE7}" type="pres">
      <dgm:prSet presAssocID="{98D9CC40-3F07-4594-8112-14BA23852001}" presName="linear" presStyleCnt="0">
        <dgm:presLayoutVars>
          <dgm:animLvl val="lvl"/>
          <dgm:resizeHandles val="exact"/>
        </dgm:presLayoutVars>
      </dgm:prSet>
      <dgm:spPr/>
    </dgm:pt>
    <dgm:pt modelId="{C8200B22-0B45-814A-9405-C161D6E7C4E2}" type="pres">
      <dgm:prSet presAssocID="{21F89D63-883B-4EBE-9118-66FB782D9E44}" presName="parentText" presStyleLbl="node1" presStyleIdx="0" presStyleCnt="6">
        <dgm:presLayoutVars>
          <dgm:chMax val="0"/>
          <dgm:bulletEnabled val="1"/>
        </dgm:presLayoutVars>
      </dgm:prSet>
      <dgm:spPr/>
    </dgm:pt>
    <dgm:pt modelId="{3BA27088-BD66-2646-9043-0012AB78DA9B}" type="pres">
      <dgm:prSet presAssocID="{F5555A51-78B3-4424-B3E2-B13ECC6B5869}" presName="spacer" presStyleCnt="0"/>
      <dgm:spPr/>
    </dgm:pt>
    <dgm:pt modelId="{BE5B5608-D704-CE40-8475-F178311B0923}" type="pres">
      <dgm:prSet presAssocID="{42257B96-3DE3-4C38-9974-A361B7CD7D62}" presName="parentText" presStyleLbl="node1" presStyleIdx="1" presStyleCnt="6">
        <dgm:presLayoutVars>
          <dgm:chMax val="0"/>
          <dgm:bulletEnabled val="1"/>
        </dgm:presLayoutVars>
      </dgm:prSet>
      <dgm:spPr/>
    </dgm:pt>
    <dgm:pt modelId="{A694772D-927B-DF43-9533-12EF285C996E}" type="pres">
      <dgm:prSet presAssocID="{F9FF7ED6-2719-4A6B-BC2B-DF48E82CC69A}" presName="spacer" presStyleCnt="0"/>
      <dgm:spPr/>
    </dgm:pt>
    <dgm:pt modelId="{1EA21FDE-DF00-B84B-A320-50CD31B61CCE}" type="pres">
      <dgm:prSet presAssocID="{DB09BE1E-C69F-4381-999F-15E01F8314C9}" presName="parentText" presStyleLbl="node1" presStyleIdx="2" presStyleCnt="6">
        <dgm:presLayoutVars>
          <dgm:chMax val="0"/>
          <dgm:bulletEnabled val="1"/>
        </dgm:presLayoutVars>
      </dgm:prSet>
      <dgm:spPr/>
    </dgm:pt>
    <dgm:pt modelId="{19CF8B9A-4EAB-3E4C-8A84-15A6B5F20E46}" type="pres">
      <dgm:prSet presAssocID="{CC1F0028-6766-45E3-9092-C0C26E342339}" presName="spacer" presStyleCnt="0"/>
      <dgm:spPr/>
    </dgm:pt>
    <dgm:pt modelId="{D62FB52D-1162-E74B-8E4D-BDD05561EA3C}" type="pres">
      <dgm:prSet presAssocID="{0ACF0EC5-C1CD-4C99-9EC4-AD14755FE026}" presName="parentText" presStyleLbl="node1" presStyleIdx="3" presStyleCnt="6">
        <dgm:presLayoutVars>
          <dgm:chMax val="0"/>
          <dgm:bulletEnabled val="1"/>
        </dgm:presLayoutVars>
      </dgm:prSet>
      <dgm:spPr/>
    </dgm:pt>
    <dgm:pt modelId="{FD3E58A3-88D2-C142-910F-8160383BCF37}" type="pres">
      <dgm:prSet presAssocID="{715F0DE2-52EC-474F-A2C8-2ED6207ADEC1}" presName="spacer" presStyleCnt="0"/>
      <dgm:spPr/>
    </dgm:pt>
    <dgm:pt modelId="{27B3FFD6-59BA-5547-99B7-B1C218B5AEBE}" type="pres">
      <dgm:prSet presAssocID="{672E467C-2185-4BA6-9093-74CDFCD6EFAC}" presName="parentText" presStyleLbl="node1" presStyleIdx="4" presStyleCnt="6">
        <dgm:presLayoutVars>
          <dgm:chMax val="0"/>
          <dgm:bulletEnabled val="1"/>
        </dgm:presLayoutVars>
      </dgm:prSet>
      <dgm:spPr/>
    </dgm:pt>
    <dgm:pt modelId="{D02D88ED-827E-D348-8175-AE964672431C}" type="pres">
      <dgm:prSet presAssocID="{4741D682-13EF-4EA6-9DBA-7584C532CFEA}" presName="spacer" presStyleCnt="0"/>
      <dgm:spPr/>
    </dgm:pt>
    <dgm:pt modelId="{2ED88517-5911-D24F-BF81-4187983C72AD}" type="pres">
      <dgm:prSet presAssocID="{7095BD9D-EC6F-4586-9958-99260C5276CB}" presName="parentText" presStyleLbl="node1" presStyleIdx="5" presStyleCnt="6">
        <dgm:presLayoutVars>
          <dgm:chMax val="0"/>
          <dgm:bulletEnabled val="1"/>
        </dgm:presLayoutVars>
      </dgm:prSet>
      <dgm:spPr/>
    </dgm:pt>
  </dgm:ptLst>
  <dgm:cxnLst>
    <dgm:cxn modelId="{E9271602-3AF7-48C4-822E-4A9AEBD5551E}" srcId="{98D9CC40-3F07-4594-8112-14BA23852001}" destId="{7095BD9D-EC6F-4586-9958-99260C5276CB}" srcOrd="5" destOrd="0" parTransId="{1FDD6F2A-DEBF-4C87-9D59-10DA61550618}" sibTransId="{B2695DC3-AE7B-4299-9469-D979ECE7310C}"/>
    <dgm:cxn modelId="{8027110D-EC6D-B745-985B-1E4B8D555E1A}" type="presOf" srcId="{98D9CC40-3F07-4594-8112-14BA23852001}" destId="{70237D62-2C98-7B48-A926-4D07628C6FE7}" srcOrd="0" destOrd="0" presId="urn:microsoft.com/office/officeart/2005/8/layout/vList2"/>
    <dgm:cxn modelId="{AEB2613B-7E60-4ED5-AC4B-670CD9C22569}" srcId="{98D9CC40-3F07-4594-8112-14BA23852001}" destId="{0ACF0EC5-C1CD-4C99-9EC4-AD14755FE026}" srcOrd="3" destOrd="0" parTransId="{AD39F50D-12D2-4A71-8512-2CCB36E6059C}" sibTransId="{715F0DE2-52EC-474F-A2C8-2ED6207ADEC1}"/>
    <dgm:cxn modelId="{8D96993E-0A99-CE42-90D8-CA9BCFA5BC49}" type="presOf" srcId="{42257B96-3DE3-4C38-9974-A361B7CD7D62}" destId="{BE5B5608-D704-CE40-8475-F178311B0923}" srcOrd="0" destOrd="0" presId="urn:microsoft.com/office/officeart/2005/8/layout/vList2"/>
    <dgm:cxn modelId="{A9F44D52-488F-D248-851E-1352447B1EB1}" type="presOf" srcId="{672E467C-2185-4BA6-9093-74CDFCD6EFAC}" destId="{27B3FFD6-59BA-5547-99B7-B1C218B5AEBE}" srcOrd="0" destOrd="0" presId="urn:microsoft.com/office/officeart/2005/8/layout/vList2"/>
    <dgm:cxn modelId="{A2BBCC52-40BA-41EF-96FA-9762A1D3E376}" srcId="{98D9CC40-3F07-4594-8112-14BA23852001}" destId="{21F89D63-883B-4EBE-9118-66FB782D9E44}" srcOrd="0" destOrd="0" parTransId="{EF0780D3-44CB-4FD4-AC79-C1221244464F}" sibTransId="{F5555A51-78B3-4424-B3E2-B13ECC6B5869}"/>
    <dgm:cxn modelId="{F5696759-7B10-3742-B1E7-17861436DC1D}" type="presOf" srcId="{21F89D63-883B-4EBE-9118-66FB782D9E44}" destId="{C8200B22-0B45-814A-9405-C161D6E7C4E2}" srcOrd="0" destOrd="0" presId="urn:microsoft.com/office/officeart/2005/8/layout/vList2"/>
    <dgm:cxn modelId="{1C403B78-38D6-4F96-AFAE-9B6E15083CA1}" srcId="{98D9CC40-3F07-4594-8112-14BA23852001}" destId="{672E467C-2185-4BA6-9093-74CDFCD6EFAC}" srcOrd="4" destOrd="0" parTransId="{2FBE9C96-1F6B-4F6A-870C-558C46BD9C95}" sibTransId="{4741D682-13EF-4EA6-9DBA-7584C532CFEA}"/>
    <dgm:cxn modelId="{B736E598-6869-F049-A337-0F6B9D37EE04}" type="presOf" srcId="{7095BD9D-EC6F-4586-9958-99260C5276CB}" destId="{2ED88517-5911-D24F-BF81-4187983C72AD}" srcOrd="0" destOrd="0" presId="urn:microsoft.com/office/officeart/2005/8/layout/vList2"/>
    <dgm:cxn modelId="{AE3889AE-B6CA-4C40-9AF2-A2F34D85C044}" type="presOf" srcId="{0ACF0EC5-C1CD-4C99-9EC4-AD14755FE026}" destId="{D62FB52D-1162-E74B-8E4D-BDD05561EA3C}" srcOrd="0" destOrd="0" presId="urn:microsoft.com/office/officeart/2005/8/layout/vList2"/>
    <dgm:cxn modelId="{55C408D8-A7FA-A545-9B8E-F439434264CC}" type="presOf" srcId="{DB09BE1E-C69F-4381-999F-15E01F8314C9}" destId="{1EA21FDE-DF00-B84B-A320-50CD31B61CCE}" srcOrd="0" destOrd="0" presId="urn:microsoft.com/office/officeart/2005/8/layout/vList2"/>
    <dgm:cxn modelId="{B9AAD6D9-85F5-47F7-B30C-4AE107FDEB5D}" srcId="{98D9CC40-3F07-4594-8112-14BA23852001}" destId="{DB09BE1E-C69F-4381-999F-15E01F8314C9}" srcOrd="2" destOrd="0" parTransId="{4D0F183F-E33F-40A4-B3F9-2B84E56B0A6F}" sibTransId="{CC1F0028-6766-45E3-9092-C0C26E342339}"/>
    <dgm:cxn modelId="{E07393E0-714A-446B-914D-350A8E6904CD}" srcId="{98D9CC40-3F07-4594-8112-14BA23852001}" destId="{42257B96-3DE3-4C38-9974-A361B7CD7D62}" srcOrd="1" destOrd="0" parTransId="{D1FBDA47-99AC-47BB-A7F6-94B958D17C3F}" sibTransId="{F9FF7ED6-2719-4A6B-BC2B-DF48E82CC69A}"/>
    <dgm:cxn modelId="{1DC6D7DD-BFE5-4649-870B-A6E019F20FC3}" type="presParOf" srcId="{70237D62-2C98-7B48-A926-4D07628C6FE7}" destId="{C8200B22-0B45-814A-9405-C161D6E7C4E2}" srcOrd="0" destOrd="0" presId="urn:microsoft.com/office/officeart/2005/8/layout/vList2"/>
    <dgm:cxn modelId="{E4E62129-1B70-F64E-982D-6AB6E23E4605}" type="presParOf" srcId="{70237D62-2C98-7B48-A926-4D07628C6FE7}" destId="{3BA27088-BD66-2646-9043-0012AB78DA9B}" srcOrd="1" destOrd="0" presId="urn:microsoft.com/office/officeart/2005/8/layout/vList2"/>
    <dgm:cxn modelId="{18D89AEC-4D4A-F144-89CB-FD289242C58C}" type="presParOf" srcId="{70237D62-2C98-7B48-A926-4D07628C6FE7}" destId="{BE5B5608-D704-CE40-8475-F178311B0923}" srcOrd="2" destOrd="0" presId="urn:microsoft.com/office/officeart/2005/8/layout/vList2"/>
    <dgm:cxn modelId="{7A810EB2-D90B-084F-90E6-8CC20370FFCF}" type="presParOf" srcId="{70237D62-2C98-7B48-A926-4D07628C6FE7}" destId="{A694772D-927B-DF43-9533-12EF285C996E}" srcOrd="3" destOrd="0" presId="urn:microsoft.com/office/officeart/2005/8/layout/vList2"/>
    <dgm:cxn modelId="{096D38F5-F3B9-C448-8C55-D9B27397CACF}" type="presParOf" srcId="{70237D62-2C98-7B48-A926-4D07628C6FE7}" destId="{1EA21FDE-DF00-B84B-A320-50CD31B61CCE}" srcOrd="4" destOrd="0" presId="urn:microsoft.com/office/officeart/2005/8/layout/vList2"/>
    <dgm:cxn modelId="{3E7ECA86-22D2-DF4A-B029-1E5CE96BF5B8}" type="presParOf" srcId="{70237D62-2C98-7B48-A926-4D07628C6FE7}" destId="{19CF8B9A-4EAB-3E4C-8A84-15A6B5F20E46}" srcOrd="5" destOrd="0" presId="urn:microsoft.com/office/officeart/2005/8/layout/vList2"/>
    <dgm:cxn modelId="{99FC95FF-7491-C548-A364-78E9BC573CBA}" type="presParOf" srcId="{70237D62-2C98-7B48-A926-4D07628C6FE7}" destId="{D62FB52D-1162-E74B-8E4D-BDD05561EA3C}" srcOrd="6" destOrd="0" presId="urn:microsoft.com/office/officeart/2005/8/layout/vList2"/>
    <dgm:cxn modelId="{19EA8674-D078-484A-A175-2FC817528203}" type="presParOf" srcId="{70237D62-2C98-7B48-A926-4D07628C6FE7}" destId="{FD3E58A3-88D2-C142-910F-8160383BCF37}" srcOrd="7" destOrd="0" presId="urn:microsoft.com/office/officeart/2005/8/layout/vList2"/>
    <dgm:cxn modelId="{2F22FDAD-6D98-5244-B9EF-48DB3009F197}" type="presParOf" srcId="{70237D62-2C98-7B48-A926-4D07628C6FE7}" destId="{27B3FFD6-59BA-5547-99B7-B1C218B5AEBE}" srcOrd="8" destOrd="0" presId="urn:microsoft.com/office/officeart/2005/8/layout/vList2"/>
    <dgm:cxn modelId="{66BF6973-038C-EE47-A9FD-641D93AC9302}" type="presParOf" srcId="{70237D62-2C98-7B48-A926-4D07628C6FE7}" destId="{D02D88ED-827E-D348-8175-AE964672431C}" srcOrd="9" destOrd="0" presId="urn:microsoft.com/office/officeart/2005/8/layout/vList2"/>
    <dgm:cxn modelId="{75F494D0-148E-C941-9742-BFEB34C3FEA8}" type="presParOf" srcId="{70237D62-2C98-7B48-A926-4D07628C6FE7}" destId="{2ED88517-5911-D24F-BF81-4187983C72A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FE5EA-2DF7-9846-ADBF-D8ADC1A694A8}">
      <dsp:nvSpPr>
        <dsp:cNvPr id="0" name=""/>
        <dsp:cNvSpPr/>
      </dsp:nvSpPr>
      <dsp:spPr>
        <a:xfrm>
          <a:off x="0" y="126680"/>
          <a:ext cx="6666833" cy="123317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a:t>Repetition af ”Kønnet – Biologi eller Kultur?”</a:t>
          </a:r>
          <a:endParaRPr lang="en-US" sz="3100" kern="1200"/>
        </a:p>
      </dsp:txBody>
      <dsp:txXfrm>
        <a:off x="60199" y="186879"/>
        <a:ext cx="6546435" cy="1112781"/>
      </dsp:txXfrm>
    </dsp:sp>
    <dsp:sp modelId="{D29E3E00-A6F6-9549-9CCD-F0142512AB8A}">
      <dsp:nvSpPr>
        <dsp:cNvPr id="0" name=""/>
        <dsp:cNvSpPr/>
      </dsp:nvSpPr>
      <dsp:spPr>
        <a:xfrm>
          <a:off x="0" y="1449140"/>
          <a:ext cx="6666833" cy="1233179"/>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a:t>Psykologiske metoder: Interview og spørgeskema</a:t>
          </a:r>
          <a:endParaRPr lang="en-US" sz="3100" kern="1200"/>
        </a:p>
      </dsp:txBody>
      <dsp:txXfrm>
        <a:off x="60199" y="1509339"/>
        <a:ext cx="6546435" cy="1112781"/>
      </dsp:txXfrm>
    </dsp:sp>
    <dsp:sp modelId="{67FD6F38-250E-0043-935B-6D4B0D63828F}">
      <dsp:nvSpPr>
        <dsp:cNvPr id="0" name=""/>
        <dsp:cNvSpPr/>
      </dsp:nvSpPr>
      <dsp:spPr>
        <a:xfrm>
          <a:off x="0" y="2771599"/>
          <a:ext cx="6666833" cy="1233179"/>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a:t>Undersøgelse 1 – ”100 børn - piger og drenges trivsel”</a:t>
          </a:r>
          <a:endParaRPr lang="en-US" sz="3100" kern="1200"/>
        </a:p>
      </dsp:txBody>
      <dsp:txXfrm>
        <a:off x="60199" y="2831798"/>
        <a:ext cx="6546435" cy="1112781"/>
      </dsp:txXfrm>
    </dsp:sp>
    <dsp:sp modelId="{212F0AC0-DE3A-BA46-8B45-0C34EBD82C37}">
      <dsp:nvSpPr>
        <dsp:cNvPr id="0" name=""/>
        <dsp:cNvSpPr/>
      </dsp:nvSpPr>
      <dsp:spPr>
        <a:xfrm>
          <a:off x="0" y="4094060"/>
          <a:ext cx="6666833" cy="1233179"/>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a:t>Undersøgelse 2 – ”Hver femte mand mangler nogen at tale fortroligt med”</a:t>
          </a:r>
          <a:endParaRPr lang="en-US" sz="3100" kern="1200"/>
        </a:p>
      </dsp:txBody>
      <dsp:txXfrm>
        <a:off x="60199" y="4154259"/>
        <a:ext cx="6546435" cy="1112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E1FC4-0402-0D49-9BFE-172C7E76D3C1}">
      <dsp:nvSpPr>
        <dsp:cNvPr id="0" name=""/>
        <dsp:cNvSpPr/>
      </dsp:nvSpPr>
      <dsp:spPr>
        <a:xfrm>
          <a:off x="0" y="478"/>
          <a:ext cx="532447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34408C-69BD-5140-90AB-89CCFCA98E27}">
      <dsp:nvSpPr>
        <dsp:cNvPr id="0" name=""/>
        <dsp:cNvSpPr/>
      </dsp:nvSpPr>
      <dsp:spPr>
        <a:xfrm>
          <a:off x="0" y="478"/>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1. Evolutionspsykologi (Biologi)</a:t>
          </a:r>
          <a:endParaRPr lang="en-US" sz="1900" kern="1200" dirty="0"/>
        </a:p>
      </dsp:txBody>
      <dsp:txXfrm>
        <a:off x="0" y="478"/>
        <a:ext cx="5324475" cy="559797"/>
      </dsp:txXfrm>
    </dsp:sp>
    <dsp:sp modelId="{B5AF9C66-329D-6040-9956-515642AE28C2}">
      <dsp:nvSpPr>
        <dsp:cNvPr id="0" name=""/>
        <dsp:cNvSpPr/>
      </dsp:nvSpPr>
      <dsp:spPr>
        <a:xfrm>
          <a:off x="0" y="560275"/>
          <a:ext cx="5324475" cy="0"/>
        </a:xfrm>
        <a:prstGeom prst="line">
          <a:avLst/>
        </a:prstGeom>
        <a:solidFill>
          <a:schemeClr val="accent2">
            <a:hueOff val="1073935"/>
            <a:satOff val="-3082"/>
            <a:lumOff val="-4935"/>
            <a:alphaOff val="0"/>
          </a:schemeClr>
        </a:solidFill>
        <a:ln w="19050" cap="flat" cmpd="sng" algn="ctr">
          <a:solidFill>
            <a:schemeClr val="accent2">
              <a:hueOff val="1073935"/>
              <a:satOff val="-3082"/>
              <a:lumOff val="-49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782910-5519-E24F-81E5-ACFFDD68D05E}">
      <dsp:nvSpPr>
        <dsp:cNvPr id="0" name=""/>
        <dsp:cNvSpPr/>
      </dsp:nvSpPr>
      <dsp:spPr>
        <a:xfrm>
          <a:off x="0" y="560275"/>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2. Neuropsykologi (Biologi)</a:t>
          </a:r>
          <a:endParaRPr lang="en-US" sz="1900" kern="1200" dirty="0"/>
        </a:p>
      </dsp:txBody>
      <dsp:txXfrm>
        <a:off x="0" y="560275"/>
        <a:ext cx="5324475" cy="559797"/>
      </dsp:txXfrm>
    </dsp:sp>
    <dsp:sp modelId="{5C939845-0164-9843-8DD8-A884D2541B9A}">
      <dsp:nvSpPr>
        <dsp:cNvPr id="0" name=""/>
        <dsp:cNvSpPr/>
      </dsp:nvSpPr>
      <dsp:spPr>
        <a:xfrm>
          <a:off x="0" y="1120073"/>
          <a:ext cx="5324475" cy="0"/>
        </a:xfrm>
        <a:prstGeom prst="line">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A9F882-0325-7D47-A73F-0EBE5B2FE86D}">
      <dsp:nvSpPr>
        <dsp:cNvPr id="0" name=""/>
        <dsp:cNvSpPr/>
      </dsp:nvSpPr>
      <dsp:spPr>
        <a:xfrm>
          <a:off x="0" y="1120073"/>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3. Behaviorisme og social indlæringsteori (Kultur)</a:t>
          </a:r>
          <a:endParaRPr lang="en-US" sz="1900" kern="1200" dirty="0"/>
        </a:p>
      </dsp:txBody>
      <dsp:txXfrm>
        <a:off x="0" y="1120073"/>
        <a:ext cx="5324475" cy="559797"/>
      </dsp:txXfrm>
    </dsp:sp>
    <dsp:sp modelId="{F583F62A-14E7-FC41-A52B-56CDD1229CD0}">
      <dsp:nvSpPr>
        <dsp:cNvPr id="0" name=""/>
        <dsp:cNvSpPr/>
      </dsp:nvSpPr>
      <dsp:spPr>
        <a:xfrm>
          <a:off x="0" y="1679870"/>
          <a:ext cx="5324475" cy="0"/>
        </a:xfrm>
        <a:prstGeom prst="line">
          <a:avLst/>
        </a:prstGeom>
        <a:solidFill>
          <a:schemeClr val="accent2">
            <a:hueOff val="3221806"/>
            <a:satOff val="-9246"/>
            <a:lumOff val="-14805"/>
            <a:alphaOff val="0"/>
          </a:schemeClr>
        </a:solidFill>
        <a:ln w="19050" cap="flat" cmpd="sng" algn="ctr">
          <a:solidFill>
            <a:schemeClr val="accent2">
              <a:hueOff val="3221806"/>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D6AC4B-2CCB-C743-B876-F9E15105ECD7}">
      <dsp:nvSpPr>
        <dsp:cNvPr id="0" name=""/>
        <dsp:cNvSpPr/>
      </dsp:nvSpPr>
      <dsp:spPr>
        <a:xfrm>
          <a:off x="0" y="1679870"/>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4. Kognitiv psykologi (Kultur)</a:t>
          </a:r>
          <a:endParaRPr lang="en-US" sz="1900" kern="1200" dirty="0"/>
        </a:p>
      </dsp:txBody>
      <dsp:txXfrm>
        <a:off x="0" y="1679870"/>
        <a:ext cx="5324475" cy="559797"/>
      </dsp:txXfrm>
    </dsp:sp>
    <dsp:sp modelId="{4E9C8613-F2D6-8041-83C8-3A6E3DED0FA8}">
      <dsp:nvSpPr>
        <dsp:cNvPr id="0" name=""/>
        <dsp:cNvSpPr/>
      </dsp:nvSpPr>
      <dsp:spPr>
        <a:xfrm>
          <a:off x="0" y="2239667"/>
          <a:ext cx="5324475" cy="0"/>
        </a:xfrm>
        <a:prstGeom prst="line">
          <a:avLst/>
        </a:prstGeom>
        <a:solidFill>
          <a:schemeClr val="accent2">
            <a:hueOff val="4295742"/>
            <a:satOff val="-12329"/>
            <a:lumOff val="-19739"/>
            <a:alphaOff val="0"/>
          </a:schemeClr>
        </a:solidFill>
        <a:ln w="19050" cap="flat" cmpd="sng" algn="ctr">
          <a:solidFill>
            <a:schemeClr val="accent2">
              <a:hueOff val="4295742"/>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33EC57-95E2-9A44-B2C0-59FC053992B0}">
      <dsp:nvSpPr>
        <dsp:cNvPr id="0" name=""/>
        <dsp:cNvSpPr/>
      </dsp:nvSpPr>
      <dsp:spPr>
        <a:xfrm>
          <a:off x="0" y="2239667"/>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5. Eksistentiel psykologi (Kultur)</a:t>
          </a:r>
          <a:endParaRPr lang="en-US" sz="1900" kern="1200" dirty="0"/>
        </a:p>
      </dsp:txBody>
      <dsp:txXfrm>
        <a:off x="0" y="2239667"/>
        <a:ext cx="5324475" cy="559797"/>
      </dsp:txXfrm>
    </dsp:sp>
    <dsp:sp modelId="{5C978895-D256-9941-9C93-BE2D0767F0AF}">
      <dsp:nvSpPr>
        <dsp:cNvPr id="0" name=""/>
        <dsp:cNvSpPr/>
      </dsp:nvSpPr>
      <dsp:spPr>
        <a:xfrm>
          <a:off x="0" y="2799464"/>
          <a:ext cx="5324475" cy="0"/>
        </a:xfrm>
        <a:prstGeom prst="line">
          <a:avLst/>
        </a:prstGeom>
        <a:solidFill>
          <a:schemeClr val="accent2">
            <a:hueOff val="5369677"/>
            <a:satOff val="-15411"/>
            <a:lumOff val="-24674"/>
            <a:alphaOff val="0"/>
          </a:schemeClr>
        </a:solidFill>
        <a:ln w="19050" cap="flat" cmpd="sng" algn="ctr">
          <a:solidFill>
            <a:schemeClr val="accent2">
              <a:hueOff val="5369677"/>
              <a:satOff val="-15411"/>
              <a:lumOff val="-2467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B9ECCA-233C-984F-A517-8AE17BAAE682}">
      <dsp:nvSpPr>
        <dsp:cNvPr id="0" name=""/>
        <dsp:cNvSpPr/>
      </dsp:nvSpPr>
      <dsp:spPr>
        <a:xfrm>
          <a:off x="0" y="2799464"/>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6. Postmoderne psykologi (Kultur)</a:t>
          </a:r>
          <a:endParaRPr lang="en-US" sz="1900" kern="1200" dirty="0"/>
        </a:p>
      </dsp:txBody>
      <dsp:txXfrm>
        <a:off x="0" y="2799464"/>
        <a:ext cx="5324475" cy="559797"/>
      </dsp:txXfrm>
    </dsp:sp>
    <dsp:sp modelId="{5A418067-30B4-3344-8C88-3F2FB4D9214C}">
      <dsp:nvSpPr>
        <dsp:cNvPr id="0" name=""/>
        <dsp:cNvSpPr/>
      </dsp:nvSpPr>
      <dsp:spPr>
        <a:xfrm>
          <a:off x="0" y="3359262"/>
          <a:ext cx="5324475" cy="0"/>
        </a:xfrm>
        <a:prstGeom prst="line">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D24795-BCE6-364C-95DD-6DBD7E69A54D}">
      <dsp:nvSpPr>
        <dsp:cNvPr id="0" name=""/>
        <dsp:cNvSpPr/>
      </dsp:nvSpPr>
      <dsp:spPr>
        <a:xfrm>
          <a:off x="0" y="3359262"/>
          <a:ext cx="5324475" cy="559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da-DK" sz="1900" kern="1200" dirty="0"/>
            <a:t>7. Socialpsykologi (Kultur)</a:t>
          </a:r>
          <a:endParaRPr lang="en-US" sz="1900" kern="1200" dirty="0"/>
        </a:p>
      </dsp:txBody>
      <dsp:txXfrm>
        <a:off x="0" y="3359262"/>
        <a:ext cx="5324475" cy="559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9A2A8-9455-F84F-9FB1-FEA9C0A051C8}">
      <dsp:nvSpPr>
        <dsp:cNvPr id="0" name=""/>
        <dsp:cNvSpPr/>
      </dsp:nvSpPr>
      <dsp:spPr>
        <a:xfrm>
          <a:off x="0" y="431"/>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664DE57-E795-EF4B-99A7-E68BFC2E003E}">
      <dsp:nvSpPr>
        <dsp:cNvPr id="0" name=""/>
        <dsp:cNvSpPr/>
      </dsp:nvSpPr>
      <dsp:spPr>
        <a:xfrm>
          <a:off x="0" y="431"/>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Kvalitativ tilgang</a:t>
          </a:r>
          <a:endParaRPr lang="en-US" sz="1400" kern="1200"/>
        </a:p>
      </dsp:txBody>
      <dsp:txXfrm>
        <a:off x="0" y="431"/>
        <a:ext cx="5315188" cy="504888"/>
      </dsp:txXfrm>
    </dsp:sp>
    <dsp:sp modelId="{1651A194-70C8-CA44-99E1-BEB0159B3CBE}">
      <dsp:nvSpPr>
        <dsp:cNvPr id="0" name=""/>
        <dsp:cNvSpPr/>
      </dsp:nvSpPr>
      <dsp:spPr>
        <a:xfrm>
          <a:off x="0" y="505320"/>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0B7732B-3C7B-B846-A402-FC67AA32E3B1}">
      <dsp:nvSpPr>
        <dsp:cNvPr id="0" name=""/>
        <dsp:cNvSpPr/>
      </dsp:nvSpPr>
      <dsp:spPr>
        <a:xfrm>
          <a:off x="0" y="505320"/>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Indhenter oplysninger om den måde, de interviewede oplever deres livsverden på.</a:t>
          </a:r>
          <a:endParaRPr lang="en-US" sz="1400" kern="1200"/>
        </a:p>
      </dsp:txBody>
      <dsp:txXfrm>
        <a:off x="0" y="505320"/>
        <a:ext cx="5315188" cy="504888"/>
      </dsp:txXfrm>
    </dsp:sp>
    <dsp:sp modelId="{861B3891-2300-ED47-8F43-73DB780E4D2E}">
      <dsp:nvSpPr>
        <dsp:cNvPr id="0" name=""/>
        <dsp:cNvSpPr/>
      </dsp:nvSpPr>
      <dsp:spPr>
        <a:xfrm>
          <a:off x="0" y="1010208"/>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A0713F4-E63C-0A42-88C5-37905A3A4DDE}">
      <dsp:nvSpPr>
        <dsp:cNvPr id="0" name=""/>
        <dsp:cNvSpPr/>
      </dsp:nvSpPr>
      <dsp:spPr>
        <a:xfrm>
          <a:off x="0" y="1010208"/>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Indblik i hvordan mennesker ser på og forstår deres eget liv.</a:t>
          </a:r>
          <a:endParaRPr lang="en-US" sz="1400" kern="1200"/>
        </a:p>
      </dsp:txBody>
      <dsp:txXfrm>
        <a:off x="0" y="1010208"/>
        <a:ext cx="5315188" cy="504888"/>
      </dsp:txXfrm>
    </dsp:sp>
    <dsp:sp modelId="{EFA62708-DF56-1046-8E85-0BC74EF8DAAC}">
      <dsp:nvSpPr>
        <dsp:cNvPr id="0" name=""/>
        <dsp:cNvSpPr/>
      </dsp:nvSpPr>
      <dsp:spPr>
        <a:xfrm>
          <a:off x="0" y="1515097"/>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3B83751-FA05-C949-B502-AE1496E3AB02}">
      <dsp:nvSpPr>
        <dsp:cNvPr id="0" name=""/>
        <dsp:cNvSpPr/>
      </dsp:nvSpPr>
      <dsp:spPr>
        <a:xfrm>
          <a:off x="0" y="1515097"/>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Tidskrævende</a:t>
          </a:r>
          <a:endParaRPr lang="en-US" sz="1400" kern="1200"/>
        </a:p>
      </dsp:txBody>
      <dsp:txXfrm>
        <a:off x="0" y="1515097"/>
        <a:ext cx="5315188" cy="504888"/>
      </dsp:txXfrm>
    </dsp:sp>
    <dsp:sp modelId="{BAB8E53C-8774-1C4B-A420-BB5017C6CC2E}">
      <dsp:nvSpPr>
        <dsp:cNvPr id="0" name=""/>
        <dsp:cNvSpPr/>
      </dsp:nvSpPr>
      <dsp:spPr>
        <a:xfrm>
          <a:off x="0" y="2019985"/>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76EBA8C-A7F9-2449-A038-74990862A303}">
      <dsp:nvSpPr>
        <dsp:cNvPr id="0" name=""/>
        <dsp:cNvSpPr/>
      </dsp:nvSpPr>
      <dsp:spPr>
        <a:xfrm>
          <a:off x="0" y="2019985"/>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Kommer i dybden</a:t>
          </a:r>
          <a:endParaRPr lang="en-US" sz="1400" kern="1200"/>
        </a:p>
      </dsp:txBody>
      <dsp:txXfrm>
        <a:off x="0" y="2019985"/>
        <a:ext cx="5315188" cy="504888"/>
      </dsp:txXfrm>
    </dsp:sp>
    <dsp:sp modelId="{AA5572E6-F409-D943-B227-BF96BA0D6512}">
      <dsp:nvSpPr>
        <dsp:cNvPr id="0" name=""/>
        <dsp:cNvSpPr/>
      </dsp:nvSpPr>
      <dsp:spPr>
        <a:xfrm>
          <a:off x="0" y="2524874"/>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245D372-D524-C74A-8443-ECE7E081ED50}">
      <dsp:nvSpPr>
        <dsp:cNvPr id="0" name=""/>
        <dsp:cNvSpPr/>
      </dsp:nvSpPr>
      <dsp:spPr>
        <a:xfrm>
          <a:off x="0" y="2524874"/>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Svært at generalisere ud fra få interview.</a:t>
          </a:r>
          <a:endParaRPr lang="en-US" sz="1400" kern="1200"/>
        </a:p>
      </dsp:txBody>
      <dsp:txXfrm>
        <a:off x="0" y="2524874"/>
        <a:ext cx="5315188" cy="504888"/>
      </dsp:txXfrm>
    </dsp:sp>
    <dsp:sp modelId="{E2D2E680-BFDA-D344-81BC-3C17607AE979}">
      <dsp:nvSpPr>
        <dsp:cNvPr id="0" name=""/>
        <dsp:cNvSpPr/>
      </dsp:nvSpPr>
      <dsp:spPr>
        <a:xfrm>
          <a:off x="0" y="3029762"/>
          <a:ext cx="531518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8ACACCA-7882-CB4A-96FF-7616B37D95EB}">
      <dsp:nvSpPr>
        <dsp:cNvPr id="0" name=""/>
        <dsp:cNvSpPr/>
      </dsp:nvSpPr>
      <dsp:spPr>
        <a:xfrm>
          <a:off x="0" y="3029762"/>
          <a:ext cx="5315188" cy="50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a:t>Fejlkilder/bias: misforståelser, usandheder, interviewsituationen, udformningen af spørgsmålene (interviewbias).</a:t>
          </a:r>
          <a:endParaRPr lang="en-US" sz="1400" kern="1200"/>
        </a:p>
      </dsp:txBody>
      <dsp:txXfrm>
        <a:off x="0" y="3029762"/>
        <a:ext cx="5315188" cy="5048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19A60-9F44-4346-95EE-39A5AAFE4E13}">
      <dsp:nvSpPr>
        <dsp:cNvPr id="0" name=""/>
        <dsp:cNvSpPr/>
      </dsp:nvSpPr>
      <dsp:spPr>
        <a:xfrm>
          <a:off x="0" y="87854"/>
          <a:ext cx="5291663" cy="6762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t>Brug undersøgelsen ”100 børn” fra Børns Vilkår, ligger på </a:t>
          </a:r>
          <a:r>
            <a:rPr lang="da-DK" sz="1700" kern="1200" dirty="0" err="1"/>
            <a:t>lectio</a:t>
          </a:r>
          <a:r>
            <a:rPr lang="da-DK" sz="1700" kern="1200" dirty="0"/>
            <a:t> (</a:t>
          </a:r>
          <a:r>
            <a:rPr lang="da-DK" sz="1700" kern="1200" dirty="0" err="1"/>
            <a:t>bornsvilkar.dk</a:t>
          </a:r>
          <a:r>
            <a:rPr lang="da-DK" sz="1700" kern="1200" dirty="0"/>
            <a:t>/100born/) </a:t>
          </a:r>
          <a:endParaRPr lang="en-US" sz="1700" kern="1200" dirty="0"/>
        </a:p>
      </dsp:txBody>
      <dsp:txXfrm>
        <a:off x="33012" y="120866"/>
        <a:ext cx="5225639" cy="610236"/>
      </dsp:txXfrm>
    </dsp:sp>
    <dsp:sp modelId="{5B7C8605-9281-D94D-8A87-F75FDA1B8853}">
      <dsp:nvSpPr>
        <dsp:cNvPr id="0" name=""/>
        <dsp:cNvSpPr/>
      </dsp:nvSpPr>
      <dsp:spPr>
        <a:xfrm>
          <a:off x="0" y="813074"/>
          <a:ext cx="5291663" cy="676260"/>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a:t>Hvorfor er der ifølge undersøgelsen mistrivsel blandt drenge?</a:t>
          </a:r>
          <a:endParaRPr lang="en-US" sz="1700" kern="1200"/>
        </a:p>
      </dsp:txBody>
      <dsp:txXfrm>
        <a:off x="33012" y="846086"/>
        <a:ext cx="5225639" cy="610236"/>
      </dsp:txXfrm>
    </dsp:sp>
    <dsp:sp modelId="{2E0F8B56-221A-E949-A32A-6AF4E06B3507}">
      <dsp:nvSpPr>
        <dsp:cNvPr id="0" name=""/>
        <dsp:cNvSpPr/>
      </dsp:nvSpPr>
      <dsp:spPr>
        <a:xfrm>
          <a:off x="0" y="1538294"/>
          <a:ext cx="5291663" cy="67626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a:t>Hvorfor er der ifølge undersøgelsen mistrivsel blandt piger?</a:t>
          </a:r>
          <a:endParaRPr lang="en-US" sz="1700" kern="1200"/>
        </a:p>
      </dsp:txBody>
      <dsp:txXfrm>
        <a:off x="33012" y="1571306"/>
        <a:ext cx="5225639" cy="610236"/>
      </dsp:txXfrm>
    </dsp:sp>
    <dsp:sp modelId="{7C18D7BA-70D0-8D4E-90A0-13FA2302A4C1}">
      <dsp:nvSpPr>
        <dsp:cNvPr id="0" name=""/>
        <dsp:cNvSpPr/>
      </dsp:nvSpPr>
      <dsp:spPr>
        <a:xfrm>
          <a:off x="0" y="2263514"/>
          <a:ext cx="5291663" cy="676260"/>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a:t>Hvordan er undersøgelsen lavet? Hvilke psykologiske metoder er anvendt? Er de kvalitative/kvantitative?</a:t>
          </a:r>
          <a:endParaRPr lang="en-US" sz="1700" kern="1200"/>
        </a:p>
      </dsp:txBody>
      <dsp:txXfrm>
        <a:off x="33012" y="2296526"/>
        <a:ext cx="5225639" cy="610236"/>
      </dsp:txXfrm>
    </dsp:sp>
    <dsp:sp modelId="{A4B1980F-8781-ED4C-8C48-366A289C89A9}">
      <dsp:nvSpPr>
        <dsp:cNvPr id="0" name=""/>
        <dsp:cNvSpPr/>
      </dsp:nvSpPr>
      <dsp:spPr>
        <a:xfrm>
          <a:off x="0" y="2988734"/>
          <a:ext cx="5291663" cy="67626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a:t>Trives drenge bedre end piger? Begrund dit svar</a:t>
          </a:r>
          <a:endParaRPr lang="en-US" sz="1700" kern="1200"/>
        </a:p>
      </dsp:txBody>
      <dsp:txXfrm>
        <a:off x="33012" y="3021746"/>
        <a:ext cx="5225639" cy="6102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00B22-0B45-814A-9405-C161D6E7C4E2}">
      <dsp:nvSpPr>
        <dsp:cNvPr id="0" name=""/>
        <dsp:cNvSpPr/>
      </dsp:nvSpPr>
      <dsp:spPr>
        <a:xfrm>
          <a:off x="0" y="104864"/>
          <a:ext cx="5291663" cy="556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dirty="0"/>
            <a:t>Brug artikel: ”Hver femte mand mangler nogen at tale fortroligt med”</a:t>
          </a:r>
          <a:endParaRPr lang="en-US" sz="1400" kern="1200" dirty="0"/>
        </a:p>
      </dsp:txBody>
      <dsp:txXfrm>
        <a:off x="27187" y="132051"/>
        <a:ext cx="5237289" cy="502546"/>
      </dsp:txXfrm>
    </dsp:sp>
    <dsp:sp modelId="{BE5B5608-D704-CE40-8475-F178311B0923}">
      <dsp:nvSpPr>
        <dsp:cNvPr id="0" name=""/>
        <dsp:cNvSpPr/>
      </dsp:nvSpPr>
      <dsp:spPr>
        <a:xfrm>
          <a:off x="0" y="702104"/>
          <a:ext cx="5291663" cy="556920"/>
        </a:xfrm>
        <a:prstGeom prst="roundRect">
          <a:avLst/>
        </a:prstGeom>
        <a:solidFill>
          <a:schemeClr val="accent2">
            <a:hueOff val="1288722"/>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dr.dk/nyheder/indland/hver-femte-mand-mangler-nogen-tale-fortroligt-med-det-er-paa-en-maade-et-koen-i</a:t>
          </a:r>
          <a:endParaRPr lang="en-US" sz="1400" kern="1200"/>
        </a:p>
      </dsp:txBody>
      <dsp:txXfrm>
        <a:off x="27187" y="729291"/>
        <a:ext cx="5237289" cy="502546"/>
      </dsp:txXfrm>
    </dsp:sp>
    <dsp:sp modelId="{1EA21FDE-DF00-B84B-A320-50CD31B61CCE}">
      <dsp:nvSpPr>
        <dsp:cNvPr id="0" name=""/>
        <dsp:cNvSpPr/>
      </dsp:nvSpPr>
      <dsp:spPr>
        <a:xfrm>
          <a:off x="0" y="1299344"/>
          <a:ext cx="5291663" cy="556920"/>
        </a:xfrm>
        <a:prstGeom prst="round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Diskuter følgende:</a:t>
          </a:r>
          <a:endParaRPr lang="en-US" sz="1400" kern="1200"/>
        </a:p>
      </dsp:txBody>
      <dsp:txXfrm>
        <a:off x="27187" y="1326531"/>
        <a:ext cx="5237289" cy="502546"/>
      </dsp:txXfrm>
    </dsp:sp>
    <dsp:sp modelId="{D62FB52D-1162-E74B-8E4D-BDD05561EA3C}">
      <dsp:nvSpPr>
        <dsp:cNvPr id="0" name=""/>
        <dsp:cNvSpPr/>
      </dsp:nvSpPr>
      <dsp:spPr>
        <a:xfrm>
          <a:off x="0" y="1896584"/>
          <a:ext cx="5291663" cy="556920"/>
        </a:xfrm>
        <a:prstGeom prst="roundRect">
          <a:avLst/>
        </a:prstGeom>
        <a:solidFill>
          <a:schemeClr val="accent2">
            <a:hueOff val="3866168"/>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Hvordan kommer mænds mistrivsel til udtryk?</a:t>
          </a:r>
          <a:endParaRPr lang="en-US" sz="1400" kern="1200"/>
        </a:p>
      </dsp:txBody>
      <dsp:txXfrm>
        <a:off x="27187" y="1923771"/>
        <a:ext cx="5237289" cy="502546"/>
      </dsp:txXfrm>
    </dsp:sp>
    <dsp:sp modelId="{27B3FFD6-59BA-5547-99B7-B1C218B5AEBE}">
      <dsp:nvSpPr>
        <dsp:cNvPr id="0" name=""/>
        <dsp:cNvSpPr/>
      </dsp:nvSpPr>
      <dsp:spPr>
        <a:xfrm>
          <a:off x="0" y="2493824"/>
          <a:ext cx="5291663" cy="556920"/>
        </a:xfrm>
        <a:prstGeom prst="roundRect">
          <a:avLst/>
        </a:prstGeom>
        <a:solidFill>
          <a:schemeClr val="accent2">
            <a:hueOff val="5154890"/>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Hvorfor tror I, at 24 % af mænd oplever ikke at have nogen at tale fortroligt med?</a:t>
          </a:r>
          <a:endParaRPr lang="en-US" sz="1400" kern="1200"/>
        </a:p>
      </dsp:txBody>
      <dsp:txXfrm>
        <a:off x="27187" y="2521011"/>
        <a:ext cx="5237289" cy="502546"/>
      </dsp:txXfrm>
    </dsp:sp>
    <dsp:sp modelId="{2ED88517-5911-D24F-BF81-4187983C72AD}">
      <dsp:nvSpPr>
        <dsp:cNvPr id="0" name=""/>
        <dsp:cNvSpPr/>
      </dsp:nvSpPr>
      <dsp:spPr>
        <a:xfrm>
          <a:off x="0" y="3091064"/>
          <a:ext cx="5291663" cy="556920"/>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a-DK" sz="1400" kern="1200"/>
            <a:t>Hvordan er undersøgelsen lavet - hvilke psykologiske metoder tror I, der er brugt (det bliver ikke oplyst, men hvad vil I antage)?</a:t>
          </a:r>
          <a:endParaRPr lang="en-US" sz="1400" kern="1200"/>
        </a:p>
      </dsp:txBody>
      <dsp:txXfrm>
        <a:off x="27187" y="3118251"/>
        <a:ext cx="5237289" cy="5025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4C9145-373E-2268-F360-64C739C71A3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7F2CD41-AFB2-3748-5FEA-632C4AA614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3D1183C-4EAC-D006-7A91-FDC15706C67D}"/>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5" name="Pladsholder til sidefod 4">
            <a:extLst>
              <a:ext uri="{FF2B5EF4-FFF2-40B4-BE49-F238E27FC236}">
                <a16:creationId xmlns:a16="http://schemas.microsoft.com/office/drawing/2014/main" id="{21243440-636A-7BCD-0733-DE4F3377E49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5565D8-E8D9-C9A8-CA20-DD24FE345A95}"/>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3339730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E3AD8-8A8B-898F-1203-1ADEF60393C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D9DC564-1F96-290E-4E1F-866832E95F0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1F2B2EF-4218-2F95-3F15-03B0594831BE}"/>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5" name="Pladsholder til sidefod 4">
            <a:extLst>
              <a:ext uri="{FF2B5EF4-FFF2-40B4-BE49-F238E27FC236}">
                <a16:creationId xmlns:a16="http://schemas.microsoft.com/office/drawing/2014/main" id="{FF7AF169-DD47-55B9-1802-3D11BCE5E68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D93B3E-2366-3A2C-1735-F53653ADA48B}"/>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230708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39F063-F7A7-45D9-9D0A-C0127C09BD2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D832A49-DB1F-50D3-B0CE-F69E7B2AB6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9E49D73-E3A1-CBDB-BDB3-A1F7BCEFFDA0}"/>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5" name="Pladsholder til sidefod 4">
            <a:extLst>
              <a:ext uri="{FF2B5EF4-FFF2-40B4-BE49-F238E27FC236}">
                <a16:creationId xmlns:a16="http://schemas.microsoft.com/office/drawing/2014/main" id="{28726A2A-11A6-E76A-37C1-F48DBA55A61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0B38159-C484-F881-F037-9CFA23D137DD}"/>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536854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2BB46D-6F3A-E61B-AC92-E6232E14813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81AF473-3908-148C-EE1B-D783CFE5F31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74D5756-B739-396B-0F67-F7350F5B1BA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AC404A7-D02A-93FA-06DF-F820557E67C8}"/>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6" name="Pladsholder til sidefod 5">
            <a:extLst>
              <a:ext uri="{FF2B5EF4-FFF2-40B4-BE49-F238E27FC236}">
                <a16:creationId xmlns:a16="http://schemas.microsoft.com/office/drawing/2014/main" id="{17106C4D-387D-9836-DBBE-98B87C8B1DA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7BBDBF5-3BA3-8827-EEED-C9EC434256DF}"/>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3489453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103AE-9252-C315-2CBD-285C5B5F02A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194A185-2607-2449-C2B0-CD8622EE5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24B69B5-F422-F683-ED47-89B8F2C1BEE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DA2D910-115E-DB2F-EF6F-BBEF49BED3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F09B0D8-56A8-8D90-A400-ED64D471030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7942C7D-FC05-5E68-9AF0-5B3D78BC58E1}"/>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8" name="Pladsholder til sidefod 7">
            <a:extLst>
              <a:ext uri="{FF2B5EF4-FFF2-40B4-BE49-F238E27FC236}">
                <a16:creationId xmlns:a16="http://schemas.microsoft.com/office/drawing/2014/main" id="{477E1702-09A1-FCCE-4AE6-89EA0A86633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B6C53C3-8422-4D8E-0A55-A2D3A9577C8B}"/>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240347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3E82B-0906-9DA1-1D09-31317456B1B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7BC7B43-52EF-3EC2-FE20-420DF2E3740E}"/>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4" name="Pladsholder til sidefod 3">
            <a:extLst>
              <a:ext uri="{FF2B5EF4-FFF2-40B4-BE49-F238E27FC236}">
                <a16:creationId xmlns:a16="http://schemas.microsoft.com/office/drawing/2014/main" id="{2B0E5085-3360-FE92-C6F7-DB8A03F42AE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94A6A69-4B15-C24C-EC9C-27C4D3500455}"/>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319872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D30A6A2-AE5A-802F-9F43-9C617785D0AF}"/>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3" name="Pladsholder til sidefod 2">
            <a:extLst>
              <a:ext uri="{FF2B5EF4-FFF2-40B4-BE49-F238E27FC236}">
                <a16:creationId xmlns:a16="http://schemas.microsoft.com/office/drawing/2014/main" id="{7BBF9413-113D-55D6-7826-B7F5E30823F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735B3BD-6C57-3C37-943F-7E80EAE4FF96}"/>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4078501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7F4B6-116A-396B-8293-57022C55E77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608DBD7-82D0-EEA3-6679-D51E192DEF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0B4F8F3-1D17-B228-1AAE-EBC76F3C7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4B4626C-CCC3-2462-EAAB-623198428285}"/>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6" name="Pladsholder til sidefod 5">
            <a:extLst>
              <a:ext uri="{FF2B5EF4-FFF2-40B4-BE49-F238E27FC236}">
                <a16:creationId xmlns:a16="http://schemas.microsoft.com/office/drawing/2014/main" id="{077138DA-A6E5-CAB3-51F2-D8EA7E76025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AD3595-41F0-7268-350B-4379327EE56D}"/>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524459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547122-938A-21BF-6416-133CB1FD240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93FB562-FF1D-2C1D-BEC2-58A07B6DAA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DAC0A20-50CA-7A50-5394-1ACFBC093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4384A74-48F7-6559-C4C1-A6A5BD5C8B92}"/>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6" name="Pladsholder til sidefod 5">
            <a:extLst>
              <a:ext uri="{FF2B5EF4-FFF2-40B4-BE49-F238E27FC236}">
                <a16:creationId xmlns:a16="http://schemas.microsoft.com/office/drawing/2014/main" id="{42F6CC31-7DD3-44A0-7CF9-DD2CFC184B3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06D2AF-F721-173C-5FA4-140030893D70}"/>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810343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2B87D-0568-6BA2-DF2C-7BEB3AA51B5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F1016BB-8142-B801-8EAC-565185FDB64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13512F2-F81B-ACD3-D8A1-856F1C4209F1}"/>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5" name="Pladsholder til sidefod 4">
            <a:extLst>
              <a:ext uri="{FF2B5EF4-FFF2-40B4-BE49-F238E27FC236}">
                <a16:creationId xmlns:a16="http://schemas.microsoft.com/office/drawing/2014/main" id="{449CB69C-CBEE-C626-FE5F-D6FF02F4C8B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4C50CB1-E335-E323-ADFB-DDB653E13D58}"/>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2482952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BFC6505-B71C-37E3-E756-2D165C3F345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7E53896-6AA8-6DC7-662C-38ECB18006C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9694954-5209-9A86-979B-D4CE9A8CB2D4}"/>
              </a:ext>
            </a:extLst>
          </p:cNvPr>
          <p:cNvSpPr>
            <a:spLocks noGrp="1"/>
          </p:cNvSpPr>
          <p:nvPr>
            <p:ph type="dt" sz="half" idx="10"/>
          </p:nvPr>
        </p:nvSpPr>
        <p:spPr/>
        <p:txBody>
          <a:bodyPr/>
          <a:lstStyle/>
          <a:p>
            <a:fld id="{92CEADB7-1748-C242-8C56-9C7010E80369}" type="datetimeFigureOut">
              <a:rPr lang="da-DK" smtClean="0"/>
              <a:t>20.04.2025</a:t>
            </a:fld>
            <a:endParaRPr lang="da-DK"/>
          </a:p>
        </p:txBody>
      </p:sp>
      <p:sp>
        <p:nvSpPr>
          <p:cNvPr id="5" name="Pladsholder til sidefod 4">
            <a:extLst>
              <a:ext uri="{FF2B5EF4-FFF2-40B4-BE49-F238E27FC236}">
                <a16:creationId xmlns:a16="http://schemas.microsoft.com/office/drawing/2014/main" id="{B4F45220-99CF-FD74-89E4-6972E3F7669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476D6A5-8010-6C4A-B3CD-E83B39C7B08F}"/>
              </a:ext>
            </a:extLst>
          </p:cNvPr>
          <p:cNvSpPr>
            <a:spLocks noGrp="1"/>
          </p:cNvSpPr>
          <p:nvPr>
            <p:ph type="sldNum" sz="quarter" idx="12"/>
          </p:nvPr>
        </p:nvSpPr>
        <p:spPr/>
        <p:txBody>
          <a:bodyPr/>
          <a:lstStyle/>
          <a:p>
            <a:fld id="{53540B72-5E13-0948-80EA-469AA037995A}" type="slidenum">
              <a:rPr lang="da-DK" smtClean="0"/>
              <a:t>‹nr.›</a:t>
            </a:fld>
            <a:endParaRPr lang="da-DK"/>
          </a:p>
        </p:txBody>
      </p:sp>
    </p:spTree>
    <p:extLst>
      <p:ext uri="{BB962C8B-B14F-4D97-AF65-F5344CB8AC3E}">
        <p14:creationId xmlns:p14="http://schemas.microsoft.com/office/powerpoint/2010/main" val="1757603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6FE2428-C2EA-CBD8-0C29-890637B99F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294E2DF-08AA-CED8-120A-0A68C9E0A5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321EB6F-2FEA-7CE8-1BAE-B07A7D17F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CEADB7-1748-C242-8C56-9C7010E80369}" type="datetimeFigureOut">
              <a:rPr lang="da-DK" smtClean="0"/>
              <a:t>20.04.2025</a:t>
            </a:fld>
            <a:endParaRPr lang="da-DK"/>
          </a:p>
        </p:txBody>
      </p:sp>
      <p:sp>
        <p:nvSpPr>
          <p:cNvPr id="5" name="Pladsholder til sidefod 4">
            <a:extLst>
              <a:ext uri="{FF2B5EF4-FFF2-40B4-BE49-F238E27FC236}">
                <a16:creationId xmlns:a16="http://schemas.microsoft.com/office/drawing/2014/main" id="{558648DD-646E-4B29-305F-CE517C1C94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0E522B9A-2903-B89B-BA84-E95DF26EBB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540B72-5E13-0948-80EA-469AA037995A}" type="slidenum">
              <a:rPr lang="da-DK" smtClean="0"/>
              <a:t>‹nr.›</a:t>
            </a:fld>
            <a:endParaRPr lang="da-DK"/>
          </a:p>
        </p:txBody>
      </p:sp>
    </p:spTree>
    <p:extLst>
      <p:ext uri="{BB962C8B-B14F-4D97-AF65-F5344CB8AC3E}">
        <p14:creationId xmlns:p14="http://schemas.microsoft.com/office/powerpoint/2010/main" val="255280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5" name="Picture 4">
            <a:extLst>
              <a:ext uri="{FF2B5EF4-FFF2-40B4-BE49-F238E27FC236}">
                <a16:creationId xmlns:a16="http://schemas.microsoft.com/office/drawing/2014/main" id="{CBC5FD81-9F55-A213-C074-4BA62997E5E8}"/>
              </a:ext>
            </a:extLst>
          </p:cNvPr>
          <p:cNvPicPr>
            <a:picLocks noChangeAspect="1"/>
          </p:cNvPicPr>
          <p:nvPr/>
        </p:nvPicPr>
        <p:blipFill rotWithShape="1">
          <a:blip r:embed="rId2">
            <a:alphaModFix amt="60000"/>
          </a:blip>
          <a:srcRect t="1747"/>
          <a:stretch/>
        </p:blipFill>
        <p:spPr>
          <a:xfrm>
            <a:off x="-1" y="10"/>
            <a:ext cx="12192001" cy="6857990"/>
          </a:xfrm>
          <a:prstGeom prst="rect">
            <a:avLst/>
          </a:prstGeom>
        </p:spPr>
      </p:pic>
      <p:sp>
        <p:nvSpPr>
          <p:cNvPr id="2" name="Titel 1">
            <a:extLst>
              <a:ext uri="{FF2B5EF4-FFF2-40B4-BE49-F238E27FC236}">
                <a16:creationId xmlns:a16="http://schemas.microsoft.com/office/drawing/2014/main" id="{1238B78E-D577-7FD8-7E78-BC1753DF05C1}"/>
              </a:ext>
            </a:extLst>
          </p:cNvPr>
          <p:cNvSpPr>
            <a:spLocks noGrp="1"/>
          </p:cNvSpPr>
          <p:nvPr>
            <p:ph type="ctrTitle"/>
          </p:nvPr>
        </p:nvSpPr>
        <p:spPr>
          <a:xfrm>
            <a:off x="1198181" y="1122363"/>
            <a:ext cx="9795637" cy="2220775"/>
          </a:xfrm>
        </p:spPr>
        <p:txBody>
          <a:bodyPr>
            <a:normAutofit/>
          </a:bodyPr>
          <a:lstStyle/>
          <a:p>
            <a:r>
              <a:rPr lang="da-DK" sz="5200" dirty="0">
                <a:solidFill>
                  <a:srgbClr val="FFFFFF"/>
                </a:solidFill>
              </a:rPr>
              <a:t>Ung i 2025</a:t>
            </a:r>
          </a:p>
        </p:txBody>
      </p:sp>
      <p:sp>
        <p:nvSpPr>
          <p:cNvPr id="3" name="Undertitel 2">
            <a:extLst>
              <a:ext uri="{FF2B5EF4-FFF2-40B4-BE49-F238E27FC236}">
                <a16:creationId xmlns:a16="http://schemas.microsoft.com/office/drawing/2014/main" id="{CE7A8720-047F-6D4D-ED56-1EC2F87B85CC}"/>
              </a:ext>
            </a:extLst>
          </p:cNvPr>
          <p:cNvSpPr>
            <a:spLocks noGrp="1"/>
          </p:cNvSpPr>
          <p:nvPr>
            <p:ph type="subTitle" idx="1"/>
          </p:nvPr>
        </p:nvSpPr>
        <p:spPr>
          <a:xfrm>
            <a:off x="1198181" y="3514853"/>
            <a:ext cx="9795637" cy="2057043"/>
          </a:xfrm>
        </p:spPr>
        <p:txBody>
          <a:bodyPr>
            <a:normAutofit/>
          </a:bodyPr>
          <a:lstStyle/>
          <a:p>
            <a:r>
              <a:rPr lang="da-DK">
                <a:solidFill>
                  <a:srgbClr val="FFFFFF"/>
                </a:solidFill>
              </a:rPr>
              <a:t>Modul 5: Undersøgelser om Køn</a:t>
            </a:r>
          </a:p>
          <a:p>
            <a:r>
              <a:rPr lang="da-DK">
                <a:solidFill>
                  <a:srgbClr val="FFFFFF"/>
                </a:solidFill>
              </a:rPr>
              <a:t>Psykologi</a:t>
            </a:r>
          </a:p>
          <a:p>
            <a:r>
              <a:rPr lang="da-DK">
                <a:solidFill>
                  <a:srgbClr val="FFFFFF"/>
                </a:solidFill>
              </a:rPr>
              <a:t>LIK</a:t>
            </a:r>
          </a:p>
        </p:txBody>
      </p:sp>
    </p:spTree>
    <p:extLst>
      <p:ext uri="{BB962C8B-B14F-4D97-AF65-F5344CB8AC3E}">
        <p14:creationId xmlns:p14="http://schemas.microsoft.com/office/powerpoint/2010/main" val="281130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49F0961-9ED1-E236-B0D5-5F0349682F6C}"/>
              </a:ext>
            </a:extLst>
          </p:cNvPr>
          <p:cNvSpPr>
            <a:spLocks noGrp="1"/>
          </p:cNvSpPr>
          <p:nvPr>
            <p:ph type="title"/>
          </p:nvPr>
        </p:nvSpPr>
        <p:spPr>
          <a:xfrm>
            <a:off x="586478" y="1683756"/>
            <a:ext cx="3115265" cy="2396359"/>
          </a:xfrm>
        </p:spPr>
        <p:txBody>
          <a:bodyPr anchor="b">
            <a:normAutofit/>
          </a:bodyPr>
          <a:lstStyle/>
          <a:p>
            <a:pPr algn="r"/>
            <a:r>
              <a:rPr lang="da-DK" sz="4000">
                <a:solidFill>
                  <a:srgbClr val="FFFFFF"/>
                </a:solidFill>
              </a:rPr>
              <a:t>Dagens Plan</a:t>
            </a:r>
          </a:p>
        </p:txBody>
      </p:sp>
      <p:graphicFrame>
        <p:nvGraphicFramePr>
          <p:cNvPr id="5" name="Pladsholder til indhold 2">
            <a:extLst>
              <a:ext uri="{FF2B5EF4-FFF2-40B4-BE49-F238E27FC236}">
                <a16:creationId xmlns:a16="http://schemas.microsoft.com/office/drawing/2014/main" id="{D3FFEB54-9E1D-4B39-421A-144E6E802102}"/>
              </a:ext>
            </a:extLst>
          </p:cNvPr>
          <p:cNvGraphicFramePr>
            <a:graphicFrameLocks noGrp="1"/>
          </p:cNvGraphicFramePr>
          <p:nvPr>
            <p:ph idx="1"/>
            <p:extLst>
              <p:ext uri="{D42A27DB-BD31-4B8C-83A1-F6EECF244321}">
                <p14:modId xmlns:p14="http://schemas.microsoft.com/office/powerpoint/2010/main" val="82535879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0295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E72086-D0AF-B70A-46C1-785680838E96}"/>
              </a:ext>
            </a:extLst>
          </p:cNvPr>
          <p:cNvSpPr>
            <a:spLocks noGrp="1"/>
          </p:cNvSpPr>
          <p:nvPr>
            <p:ph type="title"/>
          </p:nvPr>
        </p:nvSpPr>
        <p:spPr>
          <a:xfrm>
            <a:off x="481011" y="327025"/>
            <a:ext cx="5324477" cy="1630363"/>
          </a:xfrm>
        </p:spPr>
        <p:txBody>
          <a:bodyPr anchor="b">
            <a:normAutofit/>
          </a:bodyPr>
          <a:lstStyle/>
          <a:p>
            <a:r>
              <a:rPr lang="da-DK" sz="2800"/>
              <a:t>REPETITION: Køn – Biologi eller Kultur?</a:t>
            </a:r>
            <a:br>
              <a:rPr lang="da-DK" sz="2800"/>
            </a:br>
            <a:r>
              <a:rPr lang="da-DK" sz="2800"/>
              <a:t>Forskellige psykologiske retninger:</a:t>
            </a:r>
          </a:p>
        </p:txBody>
      </p:sp>
      <p:pic>
        <p:nvPicPr>
          <p:cNvPr id="15" name="Picture 14">
            <a:extLst>
              <a:ext uri="{FF2B5EF4-FFF2-40B4-BE49-F238E27FC236}">
                <a16:creationId xmlns:a16="http://schemas.microsoft.com/office/drawing/2014/main" id="{036E857A-07B3-B4CE-DD15-9064631AF351}"/>
              </a:ext>
            </a:extLst>
          </p:cNvPr>
          <p:cNvPicPr>
            <a:picLocks noChangeAspect="1"/>
          </p:cNvPicPr>
          <p:nvPr/>
        </p:nvPicPr>
        <p:blipFill rotWithShape="1">
          <a:blip r:embed="rId2"/>
          <a:srcRect l="21803" r="17587" b="-2"/>
          <a:stretch/>
        </p:blipFill>
        <p:spPr>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graphicFrame>
        <p:nvGraphicFramePr>
          <p:cNvPr id="13" name="Pladsholder til indhold 2">
            <a:extLst>
              <a:ext uri="{FF2B5EF4-FFF2-40B4-BE49-F238E27FC236}">
                <a16:creationId xmlns:a16="http://schemas.microsoft.com/office/drawing/2014/main" id="{DFA76945-7A9F-8EC6-72EF-183E53E3B5D6}"/>
              </a:ext>
            </a:extLst>
          </p:cNvPr>
          <p:cNvGraphicFramePr>
            <a:graphicFrameLocks noGrp="1"/>
          </p:cNvGraphicFramePr>
          <p:nvPr>
            <p:ph idx="1"/>
            <p:extLst>
              <p:ext uri="{D42A27DB-BD31-4B8C-83A1-F6EECF244321}">
                <p14:modId xmlns:p14="http://schemas.microsoft.com/office/powerpoint/2010/main" val="2133254757"/>
              </p:ext>
            </p:extLst>
          </p:nvPr>
        </p:nvGraphicFramePr>
        <p:xfrm>
          <a:off x="481013" y="2286001"/>
          <a:ext cx="5324475" cy="391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394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38">
            <a:extLst>
              <a:ext uri="{FF2B5EF4-FFF2-40B4-BE49-F238E27FC236}">
                <a16:creationId xmlns:a16="http://schemas.microsoft.com/office/drawing/2014/main" id="{E7F94237-0536-4DB1-8C95-39E355CED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8" name="Picture 4" descr="Person i en tunnel">
            <a:extLst>
              <a:ext uri="{FF2B5EF4-FFF2-40B4-BE49-F238E27FC236}">
                <a16:creationId xmlns:a16="http://schemas.microsoft.com/office/drawing/2014/main" id="{E98EE692-B769-0BCC-280D-A6677AEDEDC8}"/>
              </a:ext>
            </a:extLst>
          </p:cNvPr>
          <p:cNvPicPr>
            <a:picLocks noChangeAspect="1"/>
          </p:cNvPicPr>
          <p:nvPr/>
        </p:nvPicPr>
        <p:blipFill rotWithShape="1">
          <a:blip r:embed="rId2">
            <a:duotone>
              <a:schemeClr val="accent1">
                <a:shade val="45000"/>
                <a:satMod val="135000"/>
              </a:schemeClr>
              <a:prstClr val="white"/>
            </a:duotone>
            <a:alphaModFix amt="35000"/>
          </a:blip>
          <a:srcRect t="7866" b="7864"/>
          <a:stretch/>
        </p:blipFill>
        <p:spPr>
          <a:xfrm>
            <a:off x="20" y="10"/>
            <a:ext cx="12191981" cy="6857989"/>
          </a:xfrm>
          <a:prstGeom prst="rect">
            <a:avLst/>
          </a:prstGeom>
        </p:spPr>
      </p:pic>
      <p:sp>
        <p:nvSpPr>
          <p:cNvPr id="2" name="Titel 1">
            <a:extLst>
              <a:ext uri="{FF2B5EF4-FFF2-40B4-BE49-F238E27FC236}">
                <a16:creationId xmlns:a16="http://schemas.microsoft.com/office/drawing/2014/main" id="{5FF9540B-3C43-1A93-FA50-9E7819752500}"/>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6200">
                <a:solidFill>
                  <a:srgbClr val="FFFFFF"/>
                </a:solidFill>
              </a:rPr>
              <a:t>Den ældste forklarer om spørgeskema</a:t>
            </a:r>
            <a:br>
              <a:rPr lang="en-US" sz="6200">
                <a:solidFill>
                  <a:srgbClr val="FFFFFF"/>
                </a:solidFill>
              </a:rPr>
            </a:br>
            <a:r>
              <a:rPr lang="en-US" sz="6200">
                <a:solidFill>
                  <a:srgbClr val="FFFFFF"/>
                </a:solidFill>
              </a:rPr>
              <a:t>Den yngste forklarer om interview</a:t>
            </a:r>
          </a:p>
        </p:txBody>
      </p:sp>
      <p:sp>
        <p:nvSpPr>
          <p:cNvPr id="57"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60" name="Straight Connector 4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61"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92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A88F01D-6C0C-A92A-EF99-E3A0FBDFC448}"/>
              </a:ext>
            </a:extLst>
          </p:cNvPr>
          <p:cNvSpPr>
            <a:spLocks noGrp="1"/>
          </p:cNvSpPr>
          <p:nvPr>
            <p:ph type="title"/>
          </p:nvPr>
        </p:nvSpPr>
        <p:spPr>
          <a:xfrm>
            <a:off x="1136397" y="502020"/>
            <a:ext cx="5323715" cy="1642970"/>
          </a:xfrm>
        </p:spPr>
        <p:txBody>
          <a:bodyPr anchor="b">
            <a:normAutofit/>
          </a:bodyPr>
          <a:lstStyle/>
          <a:p>
            <a:r>
              <a:rPr lang="da-DK" sz="4000"/>
              <a:t>Spørgeskema – Psykologiens Veje</a:t>
            </a:r>
          </a:p>
        </p:txBody>
      </p:sp>
      <p:sp>
        <p:nvSpPr>
          <p:cNvPr id="3" name="Pladsholder til indhold 2">
            <a:extLst>
              <a:ext uri="{FF2B5EF4-FFF2-40B4-BE49-F238E27FC236}">
                <a16:creationId xmlns:a16="http://schemas.microsoft.com/office/drawing/2014/main" id="{672C2E1B-4309-809E-5788-320FD65BB84B}"/>
              </a:ext>
            </a:extLst>
          </p:cNvPr>
          <p:cNvSpPr>
            <a:spLocks noGrp="1"/>
          </p:cNvSpPr>
          <p:nvPr>
            <p:ph idx="1"/>
          </p:nvPr>
        </p:nvSpPr>
        <p:spPr>
          <a:xfrm>
            <a:off x="1144923" y="2405894"/>
            <a:ext cx="5315189" cy="3535083"/>
          </a:xfrm>
        </p:spPr>
        <p:txBody>
          <a:bodyPr anchor="t">
            <a:normAutofit/>
          </a:bodyPr>
          <a:lstStyle/>
          <a:p>
            <a:r>
              <a:rPr lang="da-DK" sz="1700"/>
              <a:t>Spørgeskema indhenter svar fra mange mennesker, om hvad de tænker, mener, føler og kan oplyse om sig selv.</a:t>
            </a:r>
          </a:p>
          <a:p>
            <a:r>
              <a:rPr lang="da-DK" sz="1700"/>
              <a:t>Svarene kan ofte udtrykkes i tal (kvantitativt), men det ses også at svarene er i ord og nuancer (kvalitativt).</a:t>
            </a:r>
          </a:p>
          <a:p>
            <a:r>
              <a:rPr lang="da-DK" sz="1700"/>
              <a:t>Repræsentativt: Dem der indgår udviser samme fordeling af forskellige karakteristika som hele populationen, ex køn, alder og uddannelse (s. 43).</a:t>
            </a:r>
          </a:p>
          <a:p>
            <a:r>
              <a:rPr lang="da-DK" sz="1700"/>
              <a:t>Selvrapportering/informationseffekt: Svarer forkert, husker forkert, overvurderer/undervurderer (s.44).</a:t>
            </a:r>
          </a:p>
        </p:txBody>
      </p:sp>
      <p:sp>
        <p:nvSpPr>
          <p:cNvPr id="18" name="Rectangle 1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Mørkeblå Shattered geometrisk kæde">
            <a:extLst>
              <a:ext uri="{FF2B5EF4-FFF2-40B4-BE49-F238E27FC236}">
                <a16:creationId xmlns:a16="http://schemas.microsoft.com/office/drawing/2014/main" id="{67534F7D-BFCD-A885-857D-267E77089972}"/>
              </a:ext>
            </a:extLst>
          </p:cNvPr>
          <p:cNvPicPr>
            <a:picLocks noChangeAspect="1"/>
          </p:cNvPicPr>
          <p:nvPr/>
        </p:nvPicPr>
        <p:blipFill rotWithShape="1">
          <a:blip r:embed="rId2"/>
          <a:srcRect l="65975" r="3228"/>
          <a:stretch/>
        </p:blipFill>
        <p:spPr>
          <a:xfrm>
            <a:off x="7772840" y="909081"/>
            <a:ext cx="2776784" cy="5071731"/>
          </a:xfrm>
          <a:prstGeom prst="rect">
            <a:avLst/>
          </a:prstGeom>
        </p:spPr>
      </p:pic>
    </p:spTree>
    <p:extLst>
      <p:ext uri="{BB962C8B-B14F-4D97-AF65-F5344CB8AC3E}">
        <p14:creationId xmlns:p14="http://schemas.microsoft.com/office/powerpoint/2010/main" val="131026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836B601-D602-218E-4A67-DBFDEAFB0CA1}"/>
              </a:ext>
            </a:extLst>
          </p:cNvPr>
          <p:cNvSpPr>
            <a:spLocks noGrp="1"/>
          </p:cNvSpPr>
          <p:nvPr>
            <p:ph type="title"/>
          </p:nvPr>
        </p:nvSpPr>
        <p:spPr>
          <a:xfrm>
            <a:off x="1136397" y="502020"/>
            <a:ext cx="5323715" cy="1642970"/>
          </a:xfrm>
        </p:spPr>
        <p:txBody>
          <a:bodyPr anchor="b">
            <a:normAutofit/>
          </a:bodyPr>
          <a:lstStyle/>
          <a:p>
            <a:r>
              <a:rPr lang="da-DK" sz="4000"/>
              <a:t>Interview – Psykologiens Veje</a:t>
            </a:r>
          </a:p>
        </p:txBody>
      </p:sp>
      <p:sp>
        <p:nvSpPr>
          <p:cNvPr id="30" name="Rectangle 2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730D0C-6A3C-7EF8-7B04-6EE51CE674A6}"/>
              </a:ext>
            </a:extLst>
          </p:cNvPr>
          <p:cNvPicPr>
            <a:picLocks noChangeAspect="1"/>
          </p:cNvPicPr>
          <p:nvPr/>
        </p:nvPicPr>
        <p:blipFill rotWithShape="1">
          <a:blip r:embed="rId2"/>
          <a:srcRect l="34892" r="31605"/>
          <a:stretch/>
        </p:blipFill>
        <p:spPr>
          <a:xfrm>
            <a:off x="7609468" y="909081"/>
            <a:ext cx="3103528" cy="5071731"/>
          </a:xfrm>
          <a:prstGeom prst="rect">
            <a:avLst/>
          </a:prstGeom>
        </p:spPr>
      </p:pic>
      <p:graphicFrame>
        <p:nvGraphicFramePr>
          <p:cNvPr id="5" name="Pladsholder til indhold 2">
            <a:extLst>
              <a:ext uri="{FF2B5EF4-FFF2-40B4-BE49-F238E27FC236}">
                <a16:creationId xmlns:a16="http://schemas.microsoft.com/office/drawing/2014/main" id="{BA5E2608-98F9-E4FE-102E-1A8AEEA764D7}"/>
              </a:ext>
            </a:extLst>
          </p:cNvPr>
          <p:cNvGraphicFramePr>
            <a:graphicFrameLocks noGrp="1"/>
          </p:cNvGraphicFramePr>
          <p:nvPr>
            <p:ph idx="1"/>
            <p:extLst>
              <p:ext uri="{D42A27DB-BD31-4B8C-83A1-F6EECF244321}">
                <p14:modId xmlns:p14="http://schemas.microsoft.com/office/powerpoint/2010/main" val="1306191238"/>
              </p:ext>
            </p:extLst>
          </p:nvPr>
        </p:nvGraphicFramePr>
        <p:xfrm>
          <a:off x="1144923" y="2405894"/>
          <a:ext cx="5315189" cy="3535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4082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342DBD-4A3B-8F02-6F66-D5B9D20E80B3}"/>
              </a:ext>
            </a:extLst>
          </p:cNvPr>
          <p:cNvSpPr>
            <a:spLocks noGrp="1"/>
          </p:cNvSpPr>
          <p:nvPr>
            <p:ph type="title"/>
          </p:nvPr>
        </p:nvSpPr>
        <p:spPr>
          <a:xfrm>
            <a:off x="876693" y="741391"/>
            <a:ext cx="4597747" cy="1616203"/>
          </a:xfrm>
        </p:spPr>
        <p:txBody>
          <a:bodyPr anchor="b">
            <a:normAutofit/>
          </a:bodyPr>
          <a:lstStyle/>
          <a:p>
            <a:r>
              <a:rPr lang="da-DK" sz="3200"/>
              <a:t>Psykologiske Metoder Overblik</a:t>
            </a:r>
          </a:p>
        </p:txBody>
      </p:sp>
      <p:sp>
        <p:nvSpPr>
          <p:cNvPr id="3" name="Pladsholder til indhold 2">
            <a:extLst>
              <a:ext uri="{FF2B5EF4-FFF2-40B4-BE49-F238E27FC236}">
                <a16:creationId xmlns:a16="http://schemas.microsoft.com/office/drawing/2014/main" id="{4C294476-070B-B42D-7864-9C45EC24805E}"/>
              </a:ext>
            </a:extLst>
          </p:cNvPr>
          <p:cNvSpPr>
            <a:spLocks noGrp="1"/>
          </p:cNvSpPr>
          <p:nvPr>
            <p:ph idx="1"/>
          </p:nvPr>
        </p:nvSpPr>
        <p:spPr>
          <a:xfrm>
            <a:off x="876693" y="2533476"/>
            <a:ext cx="4597746" cy="3447832"/>
          </a:xfrm>
        </p:spPr>
        <p:txBody>
          <a:bodyPr anchor="t">
            <a:normAutofit/>
          </a:bodyPr>
          <a:lstStyle/>
          <a:p>
            <a:r>
              <a:rPr lang="da-DK" sz="2000"/>
              <a:t>Eksperiment (det individbaserede eksperiment)</a:t>
            </a:r>
          </a:p>
          <a:p>
            <a:r>
              <a:rPr lang="da-DK" sz="2000"/>
              <a:t>Observation</a:t>
            </a:r>
          </a:p>
          <a:p>
            <a:r>
              <a:rPr lang="da-DK" sz="2000"/>
              <a:t>Spørgeskema </a:t>
            </a:r>
          </a:p>
          <a:p>
            <a:r>
              <a:rPr lang="da-DK" sz="2000"/>
              <a:t>Længdesnitsundersøgelse (prospektiv/retrospektiv)</a:t>
            </a:r>
          </a:p>
          <a:p>
            <a:r>
              <a:rPr lang="da-DK" sz="2000"/>
              <a:t>Tvillingeundersøgelse</a:t>
            </a:r>
          </a:p>
          <a:p>
            <a:r>
              <a:rPr lang="da-DK" sz="2000"/>
              <a:t>Interview </a:t>
            </a:r>
          </a:p>
          <a:p>
            <a:r>
              <a:rPr lang="da-DK" sz="2000"/>
              <a:t>Casestudie</a:t>
            </a:r>
          </a:p>
        </p:txBody>
      </p:sp>
      <p:pic>
        <p:nvPicPr>
          <p:cNvPr id="5" name="Picture 4" descr="Kameralinse">
            <a:extLst>
              <a:ext uri="{FF2B5EF4-FFF2-40B4-BE49-F238E27FC236}">
                <a16:creationId xmlns:a16="http://schemas.microsoft.com/office/drawing/2014/main" id="{6A1AC141-769D-EC92-669E-99E737C9D363}"/>
              </a:ext>
            </a:extLst>
          </p:cNvPr>
          <p:cNvPicPr>
            <a:picLocks noChangeAspect="1"/>
          </p:cNvPicPr>
          <p:nvPr/>
        </p:nvPicPr>
        <p:blipFill rotWithShape="1">
          <a:blip r:embed="rId2"/>
          <a:srcRect l="11115" r="36226" b="-2"/>
          <a:stretch/>
        </p:blipFill>
        <p:spPr>
          <a:xfrm>
            <a:off x="6764079" y="867064"/>
            <a:ext cx="3982906" cy="5048790"/>
          </a:xfrm>
          <a:prstGeom prst="rect">
            <a:avLst/>
          </a:prstGeom>
        </p:spPr>
      </p:pic>
      <p:grpSp>
        <p:nvGrpSpPr>
          <p:cNvPr id="16" name="Group 15">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7" name="Rectangle 16">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1803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F59A15-FC01-3C4C-320D-57C3D731DB61}"/>
              </a:ext>
            </a:extLst>
          </p:cNvPr>
          <p:cNvSpPr>
            <a:spLocks noGrp="1"/>
          </p:cNvSpPr>
          <p:nvPr>
            <p:ph type="title"/>
          </p:nvPr>
        </p:nvSpPr>
        <p:spPr>
          <a:xfrm>
            <a:off x="6417733" y="490537"/>
            <a:ext cx="5291663" cy="1628775"/>
          </a:xfrm>
        </p:spPr>
        <p:txBody>
          <a:bodyPr anchor="b">
            <a:normAutofit/>
          </a:bodyPr>
          <a:lstStyle/>
          <a:p>
            <a:r>
              <a:rPr lang="da-DK" sz="3700"/>
              <a:t>Undersøgelse 1: 100 børn - piger og drenges trivsel </a:t>
            </a:r>
            <a:br>
              <a:rPr lang="da-DK" sz="3700"/>
            </a:br>
            <a:endParaRPr lang="da-DK" sz="3700"/>
          </a:p>
        </p:txBody>
      </p:sp>
      <p:pic>
        <p:nvPicPr>
          <p:cNvPr id="6" name="Picture 5">
            <a:extLst>
              <a:ext uri="{FF2B5EF4-FFF2-40B4-BE49-F238E27FC236}">
                <a16:creationId xmlns:a16="http://schemas.microsoft.com/office/drawing/2014/main" id="{A2A11E90-9A6E-A6E8-466A-6849588F2CA6}"/>
              </a:ext>
            </a:extLst>
          </p:cNvPr>
          <p:cNvPicPr>
            <a:picLocks noChangeAspect="1"/>
          </p:cNvPicPr>
          <p:nvPr/>
        </p:nvPicPr>
        <p:blipFill rotWithShape="1">
          <a:blip r:embed="rId2"/>
          <a:srcRect l="28347" r="2164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Pladsholder til indhold 2">
            <a:extLst>
              <a:ext uri="{FF2B5EF4-FFF2-40B4-BE49-F238E27FC236}">
                <a16:creationId xmlns:a16="http://schemas.microsoft.com/office/drawing/2014/main" id="{FC3D0DF8-D83E-FC55-E3FB-3982DB4E1A97}"/>
              </a:ext>
            </a:extLst>
          </p:cNvPr>
          <p:cNvGraphicFramePr>
            <a:graphicFrameLocks noGrp="1"/>
          </p:cNvGraphicFramePr>
          <p:nvPr>
            <p:ph idx="1"/>
            <p:extLst>
              <p:ext uri="{D42A27DB-BD31-4B8C-83A1-F6EECF244321}">
                <p14:modId xmlns:p14="http://schemas.microsoft.com/office/powerpoint/2010/main" val="2571513632"/>
              </p:ext>
            </p:extLst>
          </p:nvPr>
        </p:nvGraphicFramePr>
        <p:xfrm>
          <a:off x="6417734" y="2614612"/>
          <a:ext cx="5291663" cy="3752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024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A8CCD80-91B6-5DE6-C45D-6FE5CEF2B460}"/>
              </a:ext>
            </a:extLst>
          </p:cNvPr>
          <p:cNvSpPr>
            <a:spLocks noGrp="1"/>
          </p:cNvSpPr>
          <p:nvPr>
            <p:ph type="title"/>
          </p:nvPr>
        </p:nvSpPr>
        <p:spPr>
          <a:xfrm>
            <a:off x="621792" y="1161288"/>
            <a:ext cx="3602736" cy="4526280"/>
          </a:xfrm>
        </p:spPr>
        <p:txBody>
          <a:bodyPr>
            <a:normAutofit/>
          </a:bodyPr>
          <a:lstStyle/>
          <a:p>
            <a:r>
              <a:rPr lang="da-DK" sz="4000"/>
              <a:t>Trives drenge bedre end piger?</a:t>
            </a:r>
            <a:br>
              <a:rPr lang="da-DK" sz="4000"/>
            </a:br>
            <a:r>
              <a:rPr lang="da-DK" sz="4000"/>
              <a:t>(Tekst fra undersøgelsen af Børns vilkår)</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A3E7458A-8021-CBE0-AFC7-C0798CBDF759}"/>
              </a:ext>
            </a:extLst>
          </p:cNvPr>
          <p:cNvSpPr>
            <a:spLocks noGrp="1"/>
          </p:cNvSpPr>
          <p:nvPr>
            <p:ph idx="1"/>
          </p:nvPr>
        </p:nvSpPr>
        <p:spPr>
          <a:xfrm>
            <a:off x="5434149" y="932688"/>
            <a:ext cx="5916603" cy="4992624"/>
          </a:xfrm>
        </p:spPr>
        <p:txBody>
          <a:bodyPr anchor="ctr">
            <a:normAutofit/>
          </a:bodyPr>
          <a:lstStyle/>
          <a:p>
            <a:pPr marL="0" indent="0">
              <a:spcAft>
                <a:spcPts val="1440"/>
              </a:spcAft>
              <a:buNone/>
            </a:pPr>
            <a:r>
              <a:rPr lang="da-DK" sz="1700" kern="0">
                <a:ln>
                  <a:noFill/>
                </a:ln>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Mange undersøgelser peger på, at piger generelt trives dårligere end drenge. Men det kan hænge sammen med måden, vi spørger. Der er nemlig en række andre resultater, som tyder på, at mistrivslen kan være ligeså stor blandt drenge og mænd som blandt piger og kvinder.</a:t>
            </a:r>
            <a:endParaRPr lang="da-DK" sz="1700" kern="100">
              <a:effectLst/>
              <a:ea typeface="Aptos" panose="020B0004020202020204" pitchFamily="34" charset="0"/>
              <a:cs typeface="Times New Roman" panose="02020603050405020304" pitchFamily="18" charset="0"/>
            </a:endParaRPr>
          </a:p>
          <a:p>
            <a:pPr marL="0" lvl="0" indent="0">
              <a:buSzPts val="1000"/>
              <a:buNone/>
              <a:tabLst>
                <a:tab pos="457200" algn="l"/>
              </a:tabLst>
            </a:pPr>
            <a:r>
              <a:rPr lang="da-DK" sz="1700" kern="0">
                <a:ln>
                  <a:noFill/>
                </a:ln>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45 mænd mellem 15 og 29 år begik selvmord I 2021. Det samme gjorde 19 kvinder i samme aldersgruppe.</a:t>
            </a:r>
            <a:endParaRPr lang="da-DK" sz="1700" kern="100">
              <a:effectLst/>
              <a:ea typeface="Aptos" panose="020B0004020202020204" pitchFamily="34" charset="0"/>
              <a:cs typeface="Times New Roman" panose="02020603050405020304" pitchFamily="18" charset="0"/>
            </a:endParaRPr>
          </a:p>
          <a:p>
            <a:pPr marL="0" lvl="0" indent="0">
              <a:buSzPts val="1000"/>
              <a:buNone/>
              <a:tabLst>
                <a:tab pos="457200" algn="l"/>
              </a:tabLst>
            </a:pPr>
            <a:r>
              <a:rPr lang="da-DK" sz="1700" kern="0">
                <a:ln>
                  <a:noFill/>
                </a:ln>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Blandt unge mænd mellem 16-24 år, er der sket en stigning i andelen med dårligt mentalt helbred på 57 procent i perioden 2013 til 2017. Blandt kvinder i samme aldersgruppe har der i perioden været en stigning på 36 procent.</a:t>
            </a:r>
            <a:endParaRPr lang="da-DK" sz="1700" kern="100">
              <a:effectLst/>
              <a:ea typeface="Aptos" panose="020B0004020202020204" pitchFamily="34" charset="0"/>
              <a:cs typeface="Times New Roman" panose="02020603050405020304" pitchFamily="18" charset="0"/>
            </a:endParaRPr>
          </a:p>
          <a:p>
            <a:pPr marL="0" lvl="0" indent="0">
              <a:buSzPts val="1000"/>
              <a:buNone/>
              <a:tabLst>
                <a:tab pos="457200" algn="l"/>
              </a:tabLst>
            </a:pPr>
            <a:r>
              <a:rPr lang="da-DK" sz="1700" kern="0">
                <a:ln>
                  <a:noFill/>
                </a:ln>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51,2 pct. af kvinder, der var mellem 30 og 35 år i 2021, har fuldført en videregående uddannelse. Det gælder for 36,4 pct. af mændene i samme aldersgruppe.</a:t>
            </a:r>
            <a:endParaRPr lang="da-DK" sz="1700" kern="100">
              <a:effectLst/>
              <a:ea typeface="Aptos" panose="020B0004020202020204" pitchFamily="34" charset="0"/>
              <a:cs typeface="Times New Roman" panose="02020603050405020304" pitchFamily="18" charset="0"/>
            </a:endParaRPr>
          </a:p>
          <a:p>
            <a:pPr marL="0" indent="0">
              <a:spcAft>
                <a:spcPts val="1440"/>
              </a:spcAft>
              <a:buNone/>
            </a:pPr>
            <a:r>
              <a:rPr lang="da-DK" sz="1700" kern="0">
                <a:ln>
                  <a:noFill/>
                </a:ln>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(Kilder: Center for Selvmordsforskning, Rockwool Fonden (2020), Danmarks Statistik (2022)</a:t>
            </a:r>
            <a:endParaRPr lang="da-DK" sz="1700" kern="100">
              <a:effectLst/>
              <a:ea typeface="Aptos" panose="020B0004020202020204" pitchFamily="34" charset="0"/>
              <a:cs typeface="Times New Roman" panose="02020603050405020304" pitchFamily="18" charset="0"/>
            </a:endParaRPr>
          </a:p>
          <a:p>
            <a:endParaRPr lang="da-DK" sz="1700"/>
          </a:p>
        </p:txBody>
      </p:sp>
    </p:spTree>
    <p:extLst>
      <p:ext uri="{BB962C8B-B14F-4D97-AF65-F5344CB8AC3E}">
        <p14:creationId xmlns:p14="http://schemas.microsoft.com/office/powerpoint/2010/main" val="324107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6F1EC-B00E-962D-3796-D9F4DAC5C118}"/>
              </a:ext>
            </a:extLst>
          </p:cNvPr>
          <p:cNvSpPr>
            <a:spLocks noGrp="1"/>
          </p:cNvSpPr>
          <p:nvPr>
            <p:ph type="title"/>
          </p:nvPr>
        </p:nvSpPr>
        <p:spPr>
          <a:xfrm>
            <a:off x="6417733" y="490537"/>
            <a:ext cx="5291663" cy="1628775"/>
          </a:xfrm>
        </p:spPr>
        <p:txBody>
          <a:bodyPr anchor="b">
            <a:normAutofit/>
          </a:bodyPr>
          <a:lstStyle/>
          <a:p>
            <a:r>
              <a:rPr lang="da-DK" sz="3700"/>
              <a:t>Undersøgelse 2: Hver femte mand mangler nogen at tale fortroligt med</a:t>
            </a:r>
          </a:p>
        </p:txBody>
      </p:sp>
      <p:pic>
        <p:nvPicPr>
          <p:cNvPr id="6" name="Picture 5">
            <a:extLst>
              <a:ext uri="{FF2B5EF4-FFF2-40B4-BE49-F238E27FC236}">
                <a16:creationId xmlns:a16="http://schemas.microsoft.com/office/drawing/2014/main" id="{86EE6560-765B-B1A5-B918-180153FFBFE3}"/>
              </a:ext>
            </a:extLst>
          </p:cNvPr>
          <p:cNvPicPr>
            <a:picLocks noChangeAspect="1"/>
          </p:cNvPicPr>
          <p:nvPr/>
        </p:nvPicPr>
        <p:blipFill rotWithShape="1">
          <a:blip r:embed="rId2"/>
          <a:srcRect l="19623" r="23030"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Pladsholder til indhold 2">
            <a:extLst>
              <a:ext uri="{FF2B5EF4-FFF2-40B4-BE49-F238E27FC236}">
                <a16:creationId xmlns:a16="http://schemas.microsoft.com/office/drawing/2014/main" id="{B42CBEC4-E0A3-959A-F74F-74BD8C22CA15}"/>
              </a:ext>
            </a:extLst>
          </p:cNvPr>
          <p:cNvGraphicFramePr>
            <a:graphicFrameLocks noGrp="1"/>
          </p:cNvGraphicFramePr>
          <p:nvPr>
            <p:ph idx="1"/>
            <p:extLst>
              <p:ext uri="{D42A27DB-BD31-4B8C-83A1-F6EECF244321}">
                <p14:modId xmlns:p14="http://schemas.microsoft.com/office/powerpoint/2010/main" val="4064348700"/>
              </p:ext>
            </p:extLst>
          </p:nvPr>
        </p:nvGraphicFramePr>
        <p:xfrm>
          <a:off x="6417734" y="2614612"/>
          <a:ext cx="5291663" cy="3752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80861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165</TotalTime>
  <Words>645</Words>
  <Application>Microsoft Macintosh PowerPoint</Application>
  <PresentationFormat>Widescreen</PresentationFormat>
  <Paragraphs>58</Paragraphs>
  <Slides>10</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10</vt:i4>
      </vt:variant>
    </vt:vector>
  </HeadingPairs>
  <TitlesOfParts>
    <vt:vector size="16" baseType="lpstr">
      <vt:lpstr>Aptos</vt:lpstr>
      <vt:lpstr>Aptos Display</vt:lpstr>
      <vt:lpstr>Arial</vt:lpstr>
      <vt:lpstr>Calibri</vt:lpstr>
      <vt:lpstr>Times New Roman</vt:lpstr>
      <vt:lpstr>Office-tema</vt:lpstr>
      <vt:lpstr>Ung i 2025</vt:lpstr>
      <vt:lpstr>Dagens Plan</vt:lpstr>
      <vt:lpstr>REPETITION: Køn – Biologi eller Kultur? Forskellige psykologiske retninger:</vt:lpstr>
      <vt:lpstr>Den ældste forklarer om spørgeskema Den yngste forklarer om interview</vt:lpstr>
      <vt:lpstr>Spørgeskema – Psykologiens Veje</vt:lpstr>
      <vt:lpstr>Interview – Psykologiens Veje</vt:lpstr>
      <vt:lpstr>Psykologiske Metoder Overblik</vt:lpstr>
      <vt:lpstr>Undersøgelse 1: 100 børn - piger og drenges trivsel  </vt:lpstr>
      <vt:lpstr>Trives drenge bedre end piger? (Tekst fra undersøgelsen af Børns vilkår)</vt:lpstr>
      <vt:lpstr>Undersøgelse 2: Hver femte mand mangler nogen at tale fortroligt med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Kragh</dc:creator>
  <cp:lastModifiedBy>Line Kragh</cp:lastModifiedBy>
  <cp:revision>7</cp:revision>
  <dcterms:created xsi:type="dcterms:W3CDTF">2024-03-19T07:55:21Z</dcterms:created>
  <dcterms:modified xsi:type="dcterms:W3CDTF">2025-04-20T11:30:58Z</dcterms:modified>
</cp:coreProperties>
</file>