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7" r:id="rId2"/>
    <p:sldId id="265" r:id="rId3"/>
    <p:sldId id="264" r:id="rId4"/>
    <p:sldId id="269" r:id="rId5"/>
    <p:sldId id="270" r:id="rId6"/>
    <p:sldId id="271" r:id="rId7"/>
    <p:sldId id="272" r:id="rId8"/>
    <p:sldId id="273" r:id="rId9"/>
    <p:sldId id="274" r:id="rId10"/>
    <p:sldId id="275"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03BF"/>
    <a:srgbClr val="FF66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220C9-2C9A-4BDB-BF29-AB402393FE5E}" v="1" dt="2024-09-16T07:01:03.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633" autoAdjust="0"/>
  </p:normalViewPr>
  <p:slideViewPr>
    <p:cSldViewPr snapToGrid="0">
      <p:cViewPr varScale="1">
        <p:scale>
          <a:sx n="61" d="100"/>
          <a:sy n="61" d="100"/>
        </p:scale>
        <p:origin x="88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006220C9-2C9A-4BDB-BF29-AB402393FE5E}"/>
    <pc:docChg chg="undo custSel modSld">
      <pc:chgData name="Freja Lindgren Facius" userId="929b42c1-1389-4acd-a500-bd1250d50270" providerId="ADAL" clId="{006220C9-2C9A-4BDB-BF29-AB402393FE5E}" dt="2024-09-16T07:00:40.576" v="472" actId="27636"/>
      <pc:docMkLst>
        <pc:docMk/>
      </pc:docMkLst>
      <pc:sldChg chg="modSp mod">
        <pc:chgData name="Freja Lindgren Facius" userId="929b42c1-1389-4acd-a500-bd1250d50270" providerId="ADAL" clId="{006220C9-2C9A-4BDB-BF29-AB402393FE5E}" dt="2024-09-16T07:00:40.576" v="472" actId="27636"/>
        <pc:sldMkLst>
          <pc:docMk/>
          <pc:sldMk cId="3708570310" sldId="264"/>
        </pc:sldMkLst>
        <pc:spChg chg="mod">
          <ac:chgData name="Freja Lindgren Facius" userId="929b42c1-1389-4acd-a500-bd1250d50270" providerId="ADAL" clId="{006220C9-2C9A-4BDB-BF29-AB402393FE5E}" dt="2024-09-16T07:00:40.576" v="472" actId="27636"/>
          <ac:spMkLst>
            <pc:docMk/>
            <pc:sldMk cId="3708570310" sldId="264"/>
            <ac:spMk id="9" creationId="{7176F5CC-AEBE-527C-DF86-87F1B0F3D9E6}"/>
          </ac:spMkLst>
        </pc:spChg>
      </pc:sldChg>
      <pc:sldChg chg="modSp mod">
        <pc:chgData name="Freja Lindgren Facius" userId="929b42c1-1389-4acd-a500-bd1250d50270" providerId="ADAL" clId="{006220C9-2C9A-4BDB-BF29-AB402393FE5E}" dt="2024-09-16T06:59:51.891" v="424" actId="1037"/>
        <pc:sldMkLst>
          <pc:docMk/>
          <pc:sldMk cId="2506269953" sldId="265"/>
        </pc:sldMkLst>
        <pc:spChg chg="mod">
          <ac:chgData name="Freja Lindgren Facius" userId="929b42c1-1389-4acd-a500-bd1250d50270" providerId="ADAL" clId="{006220C9-2C9A-4BDB-BF29-AB402393FE5E}" dt="2024-09-15T17:22:29.279" v="0" actId="20577"/>
          <ac:spMkLst>
            <pc:docMk/>
            <pc:sldMk cId="2506269953" sldId="265"/>
            <ac:spMk id="31" creationId="{1EA5E6D4-3A4C-7A25-93DC-2FF5651D6BD4}"/>
          </ac:spMkLst>
        </pc:spChg>
        <pc:cxnChg chg="mod">
          <ac:chgData name="Freja Lindgren Facius" userId="929b42c1-1389-4acd-a500-bd1250d50270" providerId="ADAL" clId="{006220C9-2C9A-4BDB-BF29-AB402393FE5E}" dt="2024-09-16T06:59:14.293" v="418" actId="1035"/>
          <ac:cxnSpMkLst>
            <pc:docMk/>
            <pc:sldMk cId="2506269953" sldId="265"/>
            <ac:cxnSpMk id="20" creationId="{48B62F4A-5FF1-722F-B5CD-D5E80138EEDB}"/>
          </ac:cxnSpMkLst>
        </pc:cxnChg>
        <pc:cxnChg chg="mod">
          <ac:chgData name="Freja Lindgren Facius" userId="929b42c1-1389-4acd-a500-bd1250d50270" providerId="ADAL" clId="{006220C9-2C9A-4BDB-BF29-AB402393FE5E}" dt="2024-09-16T06:59:46.845" v="423" actId="1037"/>
          <ac:cxnSpMkLst>
            <pc:docMk/>
            <pc:sldMk cId="2506269953" sldId="265"/>
            <ac:cxnSpMk id="56" creationId="{84D364CD-BE37-C1A2-8311-6AE7E8C100DA}"/>
          </ac:cxnSpMkLst>
        </pc:cxnChg>
        <pc:cxnChg chg="mod">
          <ac:chgData name="Freja Lindgren Facius" userId="929b42c1-1389-4acd-a500-bd1250d50270" providerId="ADAL" clId="{006220C9-2C9A-4BDB-BF29-AB402393FE5E}" dt="2024-09-16T06:59:51.891" v="424" actId="1037"/>
          <ac:cxnSpMkLst>
            <pc:docMk/>
            <pc:sldMk cId="2506269953" sldId="265"/>
            <ac:cxnSpMk id="58" creationId="{90019DD2-BC0E-43BF-687F-9EF765649EB5}"/>
          </ac:cxnSpMkLst>
        </pc:cxnChg>
      </pc:sldChg>
      <pc:sldChg chg="modSp mod">
        <pc:chgData name="Freja Lindgren Facius" userId="929b42c1-1389-4acd-a500-bd1250d50270" providerId="ADAL" clId="{006220C9-2C9A-4BDB-BF29-AB402393FE5E}" dt="2024-09-16T06:58:30.423" v="412" actId="20577"/>
        <pc:sldMkLst>
          <pc:docMk/>
          <pc:sldMk cId="2730417451" sldId="269"/>
        </pc:sldMkLst>
        <pc:spChg chg="mod">
          <ac:chgData name="Freja Lindgren Facius" userId="929b42c1-1389-4acd-a500-bd1250d50270" providerId="ADAL" clId="{006220C9-2C9A-4BDB-BF29-AB402393FE5E}" dt="2024-09-16T06:57:54.861" v="387" actId="115"/>
          <ac:spMkLst>
            <pc:docMk/>
            <pc:sldMk cId="2730417451" sldId="269"/>
            <ac:spMk id="2" creationId="{2908FF4A-6A96-87D2-D5ED-262D0BEE98F9}"/>
          </ac:spMkLst>
        </pc:spChg>
        <pc:spChg chg="mod">
          <ac:chgData name="Freja Lindgren Facius" userId="929b42c1-1389-4acd-a500-bd1250d50270" providerId="ADAL" clId="{006220C9-2C9A-4BDB-BF29-AB402393FE5E}" dt="2024-09-16T06:58:30.423" v="412" actId="20577"/>
          <ac:spMkLst>
            <pc:docMk/>
            <pc:sldMk cId="2730417451" sldId="269"/>
            <ac:spMk id="3" creationId="{481C3CB5-7DF6-30C2-F16A-D4BDC8387353}"/>
          </ac:spMkLst>
        </pc:spChg>
      </pc:sldChg>
    </pc:docChg>
  </pc:docChgLst>
  <pc:docChgLst>
    <pc:chgData name="Freja Lindgren Facius" userId="929b42c1-1389-4acd-a500-bd1250d50270" providerId="ADAL" clId="{F4254F58-3A44-43C2-B9C9-F697D9644929}"/>
    <pc:docChg chg="custSel modSld sldOrd">
      <pc:chgData name="Freja Lindgren Facius" userId="929b42c1-1389-4acd-a500-bd1250d50270" providerId="ADAL" clId="{F4254F58-3A44-43C2-B9C9-F697D9644929}" dt="2023-09-22T12:26:46.019" v="279"/>
      <pc:docMkLst>
        <pc:docMk/>
      </pc:docMkLst>
      <pc:sldChg chg="modSp mod ord modAnim">
        <pc:chgData name="Freja Lindgren Facius" userId="929b42c1-1389-4acd-a500-bd1250d50270" providerId="ADAL" clId="{F4254F58-3A44-43C2-B9C9-F697D9644929}" dt="2023-09-22T12:26:46.019" v="279"/>
        <pc:sldMkLst>
          <pc:docMk/>
          <pc:sldMk cId="3708570310" sldId="264"/>
        </pc:sldMkLst>
        <pc:spChg chg="mod">
          <ac:chgData name="Freja Lindgren Facius" userId="929b42c1-1389-4acd-a500-bd1250d50270" providerId="ADAL" clId="{F4254F58-3A44-43C2-B9C9-F697D9644929}" dt="2023-09-20T10:47:08.497" v="271" actId="313"/>
          <ac:spMkLst>
            <pc:docMk/>
            <pc:sldMk cId="3708570310" sldId="264"/>
            <ac:spMk id="3" creationId="{81821167-82D1-510D-194C-659654A49370}"/>
          </ac:spMkLst>
        </pc:spChg>
      </pc:sldChg>
      <pc:sldChg chg="addSp delSp modSp mod">
        <pc:chgData name="Freja Lindgren Facius" userId="929b42c1-1389-4acd-a500-bd1250d50270" providerId="ADAL" clId="{F4254F58-3A44-43C2-B9C9-F697D9644929}" dt="2023-09-20T10:42:47.276" v="269" actId="14100"/>
        <pc:sldMkLst>
          <pc:docMk/>
          <pc:sldMk cId="2506269953" sldId="265"/>
        </pc:sldMkLst>
        <pc:spChg chg="mod">
          <ac:chgData name="Freja Lindgren Facius" userId="929b42c1-1389-4acd-a500-bd1250d50270" providerId="ADAL" clId="{F4254F58-3A44-43C2-B9C9-F697D9644929}" dt="2023-09-15T11:35:47.935" v="148" actId="1076"/>
          <ac:spMkLst>
            <pc:docMk/>
            <pc:sldMk cId="2506269953" sldId="265"/>
            <ac:spMk id="2" creationId="{6353D54E-FF38-8C40-6FA0-695CF8985A9E}"/>
          </ac:spMkLst>
        </pc:spChg>
        <pc:spChg chg="mod ord">
          <ac:chgData name="Freja Lindgren Facius" userId="929b42c1-1389-4acd-a500-bd1250d50270" providerId="ADAL" clId="{F4254F58-3A44-43C2-B9C9-F697D9644929}" dt="2023-09-20T10:42:35.390" v="267" actId="166"/>
          <ac:spMkLst>
            <pc:docMk/>
            <pc:sldMk cId="2506269953" sldId="265"/>
            <ac:spMk id="3" creationId="{EA6E422D-F78C-EBEA-8929-1E511CDB99D2}"/>
          </ac:spMkLst>
        </pc:spChg>
        <pc:spChg chg="add mod">
          <ac:chgData name="Freja Lindgren Facius" userId="929b42c1-1389-4acd-a500-bd1250d50270" providerId="ADAL" clId="{F4254F58-3A44-43C2-B9C9-F697D9644929}" dt="2023-09-15T11:32:43.092" v="44" actId="20577"/>
          <ac:spMkLst>
            <pc:docMk/>
            <pc:sldMk cId="2506269953" sldId="265"/>
            <ac:spMk id="29" creationId="{8CEEBB91-FC05-7305-5B01-53FF98A72820}"/>
          </ac:spMkLst>
        </pc:spChg>
        <pc:spChg chg="mod">
          <ac:chgData name="Freja Lindgren Facius" userId="929b42c1-1389-4acd-a500-bd1250d50270" providerId="ADAL" clId="{F4254F58-3A44-43C2-B9C9-F697D9644929}" dt="2023-09-15T11:34:07.303" v="92" actId="1037"/>
          <ac:spMkLst>
            <pc:docMk/>
            <pc:sldMk cId="2506269953" sldId="265"/>
            <ac:spMk id="35" creationId="{C6783535-B065-237B-06CA-399A734FAE6F}"/>
          </ac:spMkLst>
        </pc:spChg>
        <pc:spChg chg="add mod">
          <ac:chgData name="Freja Lindgren Facius" userId="929b42c1-1389-4acd-a500-bd1250d50270" providerId="ADAL" clId="{F4254F58-3A44-43C2-B9C9-F697D9644929}" dt="2023-09-15T11:35:34.564" v="123" actId="1076"/>
          <ac:spMkLst>
            <pc:docMk/>
            <pc:sldMk cId="2506269953" sldId="265"/>
            <ac:spMk id="41" creationId="{011C2F39-CE83-4B6E-8969-45A83594A803}"/>
          </ac:spMkLst>
        </pc:spChg>
        <pc:spChg chg="mod">
          <ac:chgData name="Freja Lindgren Facius" userId="929b42c1-1389-4acd-a500-bd1250d50270" providerId="ADAL" clId="{F4254F58-3A44-43C2-B9C9-F697D9644929}" dt="2023-09-14T12:36:13.931" v="32" actId="122"/>
          <ac:spMkLst>
            <pc:docMk/>
            <pc:sldMk cId="2506269953" sldId="265"/>
            <ac:spMk id="42" creationId="{9483BBB2-7602-002F-00F6-AB2E7C43232B}"/>
          </ac:spMkLst>
        </pc:spChg>
        <pc:spChg chg="mod">
          <ac:chgData name="Freja Lindgren Facius" userId="929b42c1-1389-4acd-a500-bd1250d50270" providerId="ADAL" clId="{F4254F58-3A44-43C2-B9C9-F697D9644929}" dt="2023-09-15T11:34:07.303" v="92" actId="1037"/>
          <ac:spMkLst>
            <pc:docMk/>
            <pc:sldMk cId="2506269953" sldId="265"/>
            <ac:spMk id="44" creationId="{777223CB-F6BC-FF30-39C1-D71FA1C103C4}"/>
          </ac:spMkLst>
        </pc:spChg>
        <pc:picChg chg="add del">
          <ac:chgData name="Freja Lindgren Facius" userId="929b42c1-1389-4acd-a500-bd1250d50270" providerId="ADAL" clId="{F4254F58-3A44-43C2-B9C9-F697D9644929}" dt="2023-09-15T11:33:23.751" v="46" actId="478"/>
          <ac:picMkLst>
            <pc:docMk/>
            <pc:sldMk cId="2506269953" sldId="265"/>
            <ac:picMk id="1026" creationId="{05C8FB96-7799-34DF-6F1E-EAE9842AC207}"/>
          </ac:picMkLst>
        </pc:picChg>
        <pc:picChg chg="add mod">
          <ac:chgData name="Freja Lindgren Facius" userId="929b42c1-1389-4acd-a500-bd1250d50270" providerId="ADAL" clId="{F4254F58-3A44-43C2-B9C9-F697D9644929}" dt="2023-09-15T11:33:51.008" v="50" actId="1076"/>
          <ac:picMkLst>
            <pc:docMk/>
            <pc:sldMk cId="2506269953" sldId="265"/>
            <ac:picMk id="1028" creationId="{6316BF1B-D71C-0203-8A2D-C0DB55A9D67F}"/>
          </ac:picMkLst>
        </pc:picChg>
        <pc:cxnChg chg="mod">
          <ac:chgData name="Freja Lindgren Facius" userId="929b42c1-1389-4acd-a500-bd1250d50270" providerId="ADAL" clId="{F4254F58-3A44-43C2-B9C9-F697D9644929}" dt="2023-09-15T11:34:07.303" v="92" actId="1037"/>
          <ac:cxnSpMkLst>
            <pc:docMk/>
            <pc:sldMk cId="2506269953" sldId="265"/>
            <ac:cxnSpMk id="20" creationId="{48B62F4A-5FF1-722F-B5CD-D5E80138EEDB}"/>
          </ac:cxnSpMkLst>
        </pc:cxnChg>
        <pc:cxnChg chg="mod">
          <ac:chgData name="Freja Lindgren Facius" userId="929b42c1-1389-4acd-a500-bd1250d50270" providerId="ADAL" clId="{F4254F58-3A44-43C2-B9C9-F697D9644929}" dt="2023-09-15T11:34:11.255" v="93" actId="14100"/>
          <ac:cxnSpMkLst>
            <pc:docMk/>
            <pc:sldMk cId="2506269953" sldId="265"/>
            <ac:cxnSpMk id="30" creationId="{81A3F1F4-5D07-4162-BEB0-9939B1E251E7}"/>
          </ac:cxnSpMkLst>
        </pc:cxnChg>
        <pc:cxnChg chg="add mod">
          <ac:chgData name="Freja Lindgren Facius" userId="929b42c1-1389-4acd-a500-bd1250d50270" providerId="ADAL" clId="{F4254F58-3A44-43C2-B9C9-F697D9644929}" dt="2023-09-20T10:42:47.276" v="269" actId="14100"/>
          <ac:cxnSpMkLst>
            <pc:docMk/>
            <pc:sldMk cId="2506269953" sldId="265"/>
            <ac:cxnSpMk id="38" creationId="{4669E432-2503-8519-1B9E-51B677A96CAE}"/>
          </ac:cxnSpMkLst>
        </pc:cxnChg>
      </pc:sldChg>
      <pc:sldChg chg="modSp mod modAnim">
        <pc:chgData name="Freja Lindgren Facius" userId="929b42c1-1389-4acd-a500-bd1250d50270" providerId="ADAL" clId="{F4254F58-3A44-43C2-B9C9-F697D9644929}" dt="2023-09-20T10:50:24.310" v="277" actId="20577"/>
        <pc:sldMkLst>
          <pc:docMk/>
          <pc:sldMk cId="2730417451" sldId="269"/>
        </pc:sldMkLst>
        <pc:spChg chg="mod">
          <ac:chgData name="Freja Lindgren Facius" userId="929b42c1-1389-4acd-a500-bd1250d50270" providerId="ADAL" clId="{F4254F58-3A44-43C2-B9C9-F697D9644929}" dt="2023-09-20T10:50:24.310" v="277" actId="20577"/>
          <ac:spMkLst>
            <pc:docMk/>
            <pc:sldMk cId="2730417451" sldId="269"/>
            <ac:spMk id="3" creationId="{481C3CB5-7DF6-30C2-F16A-D4BDC8387353}"/>
          </ac:spMkLst>
        </pc:spChg>
      </pc:sldChg>
      <pc:sldChg chg="modSp mod">
        <pc:chgData name="Freja Lindgren Facius" userId="929b42c1-1389-4acd-a500-bd1250d50270" providerId="ADAL" clId="{F4254F58-3A44-43C2-B9C9-F697D9644929}" dt="2023-09-14T10:20:42.132" v="4" actId="20577"/>
        <pc:sldMkLst>
          <pc:docMk/>
          <pc:sldMk cId="2957294171" sldId="274"/>
        </pc:sldMkLst>
        <pc:spChg chg="mod">
          <ac:chgData name="Freja Lindgren Facius" userId="929b42c1-1389-4acd-a500-bd1250d50270" providerId="ADAL" clId="{F4254F58-3A44-43C2-B9C9-F697D9644929}" dt="2023-09-14T10:20:42.132" v="4" actId="20577"/>
          <ac:spMkLst>
            <pc:docMk/>
            <pc:sldMk cId="2957294171" sldId="274"/>
            <ac:spMk id="2" creationId="{3D67A45E-6686-7F80-2DFD-5B8FF7524848}"/>
          </ac:spMkLst>
        </pc:spChg>
      </pc:sldChg>
      <pc:sldChg chg="modSp mod modAnim">
        <pc:chgData name="Freja Lindgren Facius" userId="929b42c1-1389-4acd-a500-bd1250d50270" providerId="ADAL" clId="{F4254F58-3A44-43C2-B9C9-F697D9644929}" dt="2023-09-14T12:50:22.775" v="34"/>
        <pc:sldMkLst>
          <pc:docMk/>
          <pc:sldMk cId="1769985059" sldId="275"/>
        </pc:sldMkLst>
        <pc:spChg chg="mod">
          <ac:chgData name="Freja Lindgren Facius" userId="929b42c1-1389-4acd-a500-bd1250d50270" providerId="ADAL" clId="{F4254F58-3A44-43C2-B9C9-F697D9644929}" dt="2023-09-14T10:20:56.146" v="27" actId="20577"/>
          <ac:spMkLst>
            <pc:docMk/>
            <pc:sldMk cId="1769985059" sldId="275"/>
            <ac:spMk id="2" creationId="{B50D59B5-ACD9-1FBC-9C0E-474F4B253CC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611A9-86B3-45E0-B729-0EFFF4CF2561}" type="datetimeFigureOut">
              <a:rPr lang="da-DK" smtClean="0"/>
              <a:t>16-09-2024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EC7EDB-6992-4599-BB7D-4762983591A4}" type="slidenum">
              <a:rPr lang="da-DK" smtClean="0"/>
              <a:t>‹nr.›</a:t>
            </a:fld>
            <a:endParaRPr lang="da-DK"/>
          </a:p>
        </p:txBody>
      </p:sp>
    </p:spTree>
    <p:extLst>
      <p:ext uri="{BB962C8B-B14F-4D97-AF65-F5344CB8AC3E}">
        <p14:creationId xmlns:p14="http://schemas.microsoft.com/office/powerpoint/2010/main" val="3893446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6EC7EDB-6992-4599-BB7D-4762983591A4}" type="slidenum">
              <a:rPr lang="da-DK" smtClean="0"/>
              <a:t>4</a:t>
            </a:fld>
            <a:endParaRPr lang="da-DK"/>
          </a:p>
        </p:txBody>
      </p:sp>
    </p:spTree>
    <p:extLst>
      <p:ext uri="{BB962C8B-B14F-4D97-AF65-F5344CB8AC3E}">
        <p14:creationId xmlns:p14="http://schemas.microsoft.com/office/powerpoint/2010/main" val="753825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Trojanerne og Grækerne står over for hinanden. Paris føler sig selvsikker og vil udfordre </a:t>
            </a:r>
            <a:r>
              <a:rPr lang="da-DK" dirty="0" err="1"/>
              <a:t>Menelaos</a:t>
            </a:r>
            <a:r>
              <a:rPr lang="da-DK" dirty="0"/>
              <a:t> (manden, hvis kone han har stjålet) til duel. </a:t>
            </a:r>
            <a:r>
              <a:rPr lang="da-DK" dirty="0" err="1"/>
              <a:t>Menelaos</a:t>
            </a:r>
            <a:r>
              <a:rPr lang="da-DK" dirty="0"/>
              <a:t> er mere end klar på dette. Men da Paris ser </a:t>
            </a:r>
            <a:r>
              <a:rPr lang="da-DK" dirty="0" err="1"/>
              <a:t>Menelaos</a:t>
            </a:r>
            <a:r>
              <a:rPr lang="da-DK" dirty="0"/>
              <a:t>’ blodtørst bliver han overvældet af frygt og trækker sig tilbage.</a:t>
            </a:r>
          </a:p>
        </p:txBody>
      </p:sp>
      <p:sp>
        <p:nvSpPr>
          <p:cNvPr id="4" name="Pladsholder til slidenummer 3"/>
          <p:cNvSpPr>
            <a:spLocks noGrp="1"/>
          </p:cNvSpPr>
          <p:nvPr>
            <p:ph type="sldNum" sz="quarter" idx="5"/>
          </p:nvPr>
        </p:nvSpPr>
        <p:spPr/>
        <p:txBody>
          <a:bodyPr/>
          <a:lstStyle/>
          <a:p>
            <a:fld id="{16EC7EDB-6992-4599-BB7D-4762983591A4}" type="slidenum">
              <a:rPr lang="da-DK" smtClean="0"/>
              <a:t>5</a:t>
            </a:fld>
            <a:endParaRPr lang="da-DK"/>
          </a:p>
        </p:txBody>
      </p:sp>
    </p:spTree>
    <p:extLst>
      <p:ext uri="{BB962C8B-B14F-4D97-AF65-F5344CB8AC3E}">
        <p14:creationId xmlns:p14="http://schemas.microsoft.com/office/powerpoint/2010/main" val="161834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Hektor ser Paris flygte og væmmes ved hans mangel på mod. Han kalder ham en kujon, og sviner ham til, idet det er hans skyld, at Troja overhovedet er i krig med grækerne, og så har han ikke engang modet til at slås. </a:t>
            </a:r>
          </a:p>
        </p:txBody>
      </p:sp>
      <p:sp>
        <p:nvSpPr>
          <p:cNvPr id="4" name="Pladsholder til slidenummer 3"/>
          <p:cNvSpPr>
            <a:spLocks noGrp="1"/>
          </p:cNvSpPr>
          <p:nvPr>
            <p:ph type="sldNum" sz="quarter" idx="5"/>
          </p:nvPr>
        </p:nvSpPr>
        <p:spPr/>
        <p:txBody>
          <a:bodyPr/>
          <a:lstStyle/>
          <a:p>
            <a:fld id="{16EC7EDB-6992-4599-BB7D-4762983591A4}" type="slidenum">
              <a:rPr lang="da-DK" smtClean="0"/>
              <a:t>6</a:t>
            </a:fld>
            <a:endParaRPr lang="da-DK"/>
          </a:p>
        </p:txBody>
      </p:sp>
    </p:spTree>
    <p:extLst>
      <p:ext uri="{BB962C8B-B14F-4D97-AF65-F5344CB8AC3E}">
        <p14:creationId xmlns:p14="http://schemas.microsoft.com/office/powerpoint/2010/main" val="3952957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Hektor vender ind bag muren efter at grækerne har stærk medgang, særligt pga. helten Diomedes. Hektor beder de trojanske kvinder om at bede til Athene, så de kan få held i krigen og få stoppet Diomedes. De græske kvinder, særligt Athenes bønpræst </a:t>
            </a:r>
            <a:r>
              <a:rPr lang="da-DK" dirty="0" err="1"/>
              <a:t>Theano</a:t>
            </a:r>
            <a:r>
              <a:rPr lang="da-DK" dirty="0"/>
              <a:t>, beder til Athene. Men de er uvidende om, at Athene er på grækernes side, og ikke vil lytte til deres bøn. </a:t>
            </a:r>
          </a:p>
        </p:txBody>
      </p:sp>
      <p:sp>
        <p:nvSpPr>
          <p:cNvPr id="4" name="Pladsholder til slidenummer 3"/>
          <p:cNvSpPr>
            <a:spLocks noGrp="1"/>
          </p:cNvSpPr>
          <p:nvPr>
            <p:ph type="sldNum" sz="quarter" idx="5"/>
          </p:nvPr>
        </p:nvSpPr>
        <p:spPr/>
        <p:txBody>
          <a:bodyPr/>
          <a:lstStyle/>
          <a:p>
            <a:fld id="{16EC7EDB-6992-4599-BB7D-4762983591A4}" type="slidenum">
              <a:rPr lang="da-DK" smtClean="0"/>
              <a:t>7</a:t>
            </a:fld>
            <a:endParaRPr lang="da-DK"/>
          </a:p>
        </p:txBody>
      </p:sp>
    </p:spTree>
    <p:extLst>
      <p:ext uri="{BB962C8B-B14F-4D97-AF65-F5344CB8AC3E}">
        <p14:creationId xmlns:p14="http://schemas.microsoft.com/office/powerpoint/2010/main" val="2579485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Hektor bevæger sig videre ind i paladset for at finde Paris, som han finder sidde og pudse sin rustning. Hektor bliver rasende over, at han sidder der og driver den af, mens Diomedes slagter det trojanske folk uden for muren. Han siger til Paris, at han burde deltage i krigen, og Paris anerkender, at det måske er bedst og det har han også tænkt sig. </a:t>
            </a:r>
          </a:p>
        </p:txBody>
      </p:sp>
      <p:sp>
        <p:nvSpPr>
          <p:cNvPr id="4" name="Pladsholder til slidenummer 3"/>
          <p:cNvSpPr>
            <a:spLocks noGrp="1"/>
          </p:cNvSpPr>
          <p:nvPr>
            <p:ph type="sldNum" sz="quarter" idx="5"/>
          </p:nvPr>
        </p:nvSpPr>
        <p:spPr/>
        <p:txBody>
          <a:bodyPr/>
          <a:lstStyle/>
          <a:p>
            <a:fld id="{16EC7EDB-6992-4599-BB7D-4762983591A4}" type="slidenum">
              <a:rPr lang="da-DK" smtClean="0"/>
              <a:t>8</a:t>
            </a:fld>
            <a:endParaRPr lang="da-DK"/>
          </a:p>
        </p:txBody>
      </p:sp>
    </p:spTree>
    <p:extLst>
      <p:ext uri="{BB962C8B-B14F-4D97-AF65-F5344CB8AC3E}">
        <p14:creationId xmlns:p14="http://schemas.microsoft.com/office/powerpoint/2010/main" val="1565390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Bagefter beklager Helene sig over det skvat af en mand, hun har fået. Hun beklager sig over gudernes vilje, som har bestemt dette, og ville ønske hun aldrig var blevet født – hvis al denne ulykke absolut skulle ske, så kunne hun i det mindste have fået en bedre mand. </a:t>
            </a:r>
          </a:p>
        </p:txBody>
      </p:sp>
      <p:sp>
        <p:nvSpPr>
          <p:cNvPr id="4" name="Pladsholder til slidenummer 3"/>
          <p:cNvSpPr>
            <a:spLocks noGrp="1"/>
          </p:cNvSpPr>
          <p:nvPr>
            <p:ph type="sldNum" sz="quarter" idx="5"/>
          </p:nvPr>
        </p:nvSpPr>
        <p:spPr/>
        <p:txBody>
          <a:bodyPr/>
          <a:lstStyle/>
          <a:p>
            <a:fld id="{16EC7EDB-6992-4599-BB7D-4762983591A4}" type="slidenum">
              <a:rPr lang="da-DK" smtClean="0"/>
              <a:t>9</a:t>
            </a:fld>
            <a:endParaRPr lang="da-DK"/>
          </a:p>
        </p:txBody>
      </p:sp>
    </p:spTree>
    <p:extLst>
      <p:ext uri="{BB962C8B-B14F-4D97-AF65-F5344CB8AC3E}">
        <p14:creationId xmlns:p14="http://schemas.microsoft.com/office/powerpoint/2010/main" val="1951503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Hektor finder sin kone </a:t>
            </a:r>
            <a:r>
              <a:rPr lang="da-DK" dirty="0" err="1"/>
              <a:t>Andromache</a:t>
            </a:r>
            <a:r>
              <a:rPr lang="da-DK" dirty="0"/>
              <a:t> ved byporten, hvor hun holder deres lille søn </a:t>
            </a:r>
            <a:r>
              <a:rPr lang="da-DK" dirty="0" err="1"/>
              <a:t>Astyanax</a:t>
            </a:r>
            <a:r>
              <a:rPr lang="da-DK" dirty="0"/>
              <a:t>. </a:t>
            </a:r>
            <a:r>
              <a:rPr lang="da-DK" dirty="0" err="1"/>
              <a:t>Astyanax</a:t>
            </a:r>
            <a:r>
              <a:rPr lang="da-DK" dirty="0"/>
              <a:t> bliver bange for sin far i sin krigshjelm, fordi han nok er vant til at se sin far i et mildere lys. De sørger over, hvad der skal ske ved deres lykkelige familie. </a:t>
            </a:r>
            <a:r>
              <a:rPr lang="da-DK" dirty="0" err="1"/>
              <a:t>Andromache</a:t>
            </a:r>
            <a:r>
              <a:rPr lang="da-DK" dirty="0"/>
              <a:t> vil helst have Hektor skal blive inden for murene, så hun ikke mister mere familie, men Hektor må prioritere </a:t>
            </a:r>
            <a:r>
              <a:rPr lang="da-DK" dirty="0" err="1"/>
              <a:t>polis</a:t>
            </a:r>
            <a:r>
              <a:rPr lang="da-DK" dirty="0"/>
              <a:t> og sin ære. </a:t>
            </a:r>
            <a:r>
              <a:rPr lang="da-DK" dirty="0" err="1"/>
              <a:t>Andromache</a:t>
            </a:r>
            <a:r>
              <a:rPr lang="da-DK" dirty="0"/>
              <a:t> prøver at få Hektor til at love, at han ikke vil blive dræbt, men Hektor svarer blot, at hvis han dør, er det nok skæbnens vilje. De skilles og </a:t>
            </a:r>
            <a:r>
              <a:rPr lang="da-DK" dirty="0" err="1"/>
              <a:t>Andromache</a:t>
            </a:r>
            <a:r>
              <a:rPr lang="da-DK" dirty="0"/>
              <a:t> græder over Hektor som var han allerede død, overbevist om, at en væmmelig skæbne er i sinde. </a:t>
            </a:r>
          </a:p>
        </p:txBody>
      </p:sp>
      <p:sp>
        <p:nvSpPr>
          <p:cNvPr id="4" name="Pladsholder til slidenummer 3"/>
          <p:cNvSpPr>
            <a:spLocks noGrp="1"/>
          </p:cNvSpPr>
          <p:nvPr>
            <p:ph type="sldNum" sz="quarter" idx="5"/>
          </p:nvPr>
        </p:nvSpPr>
        <p:spPr/>
        <p:txBody>
          <a:bodyPr/>
          <a:lstStyle/>
          <a:p>
            <a:fld id="{16EC7EDB-6992-4599-BB7D-4762983591A4}" type="slidenum">
              <a:rPr lang="da-DK" smtClean="0"/>
              <a:t>10</a:t>
            </a:fld>
            <a:endParaRPr lang="da-DK"/>
          </a:p>
        </p:txBody>
      </p:sp>
    </p:spTree>
    <p:extLst>
      <p:ext uri="{BB962C8B-B14F-4D97-AF65-F5344CB8AC3E}">
        <p14:creationId xmlns:p14="http://schemas.microsoft.com/office/powerpoint/2010/main" val="797700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3618880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130195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928061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E1E0B06E-EF9F-44A1-BA97-4E6BB740CE99}" type="datetimeFigureOut">
              <a:rPr lang="da-DK" smtClean="0"/>
              <a:t>16-09-2024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1059374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E1E0B06E-EF9F-44A1-BA97-4E6BB740CE99}" type="datetimeFigureOut">
              <a:rPr lang="da-DK" smtClean="0"/>
              <a:t>16-09-2024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2186280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E1E0B06E-EF9F-44A1-BA97-4E6BB740CE99}" type="datetimeFigureOut">
              <a:rPr lang="da-DK" smtClean="0"/>
              <a:t>16-09-2024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951438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0B06E-EF9F-44A1-BA97-4E6BB740CE99}" type="datetimeFigureOut">
              <a:rPr lang="da-DK" smtClean="0"/>
              <a:t>16-09-2024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285236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a-DK"/>
              <a:t>Klik for at redigere titeltypografien i masteren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E1E0B06E-EF9F-44A1-BA97-4E6BB740CE99}" type="datetimeFigureOut">
              <a:rPr lang="da-DK" smtClean="0"/>
              <a:t>16-09-2024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62965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E1E0B06E-EF9F-44A1-BA97-4E6BB740CE99}" type="datetimeFigureOut">
              <a:rPr lang="da-DK" smtClean="0"/>
              <a:t>16-09-2024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1871699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1263421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68281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409299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056468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417380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1182447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1E0B06E-EF9F-44A1-BA97-4E6BB740CE99}" type="datetimeFigureOut">
              <a:rPr lang="da-DK" smtClean="0"/>
              <a:t>16-09-2024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4C7A70-A8B2-4D83-BA0F-113CEC3F8B9F}" type="slidenum">
              <a:rPr lang="da-DK" smtClean="0"/>
              <a:t>‹nr.›</a:t>
            </a:fld>
            <a:endParaRPr lang="da-DK"/>
          </a:p>
        </p:txBody>
      </p:sp>
    </p:spTree>
    <p:extLst>
      <p:ext uri="{BB962C8B-B14F-4D97-AF65-F5344CB8AC3E}">
        <p14:creationId xmlns:p14="http://schemas.microsoft.com/office/powerpoint/2010/main" val="307840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E0B06E-EF9F-44A1-BA97-4E6BB740CE99}" type="datetimeFigureOut">
              <a:rPr lang="da-DK" smtClean="0"/>
              <a:t>16-09-2024</a:t>
            </a:fld>
            <a:endParaRPr lang="da-DK"/>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E4C7A70-A8B2-4D83-BA0F-113CEC3F8B9F}" type="slidenum">
              <a:rPr lang="da-DK" smtClean="0"/>
              <a:t>‹nr.›</a:t>
            </a:fld>
            <a:endParaRPr lang="da-DK"/>
          </a:p>
        </p:txBody>
      </p:sp>
    </p:spTree>
    <p:extLst>
      <p:ext uri="{BB962C8B-B14F-4D97-AF65-F5344CB8AC3E}">
        <p14:creationId xmlns:p14="http://schemas.microsoft.com/office/powerpoint/2010/main" val="3619522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423F43-34AC-0E3D-056E-A32651766701}"/>
              </a:ext>
            </a:extLst>
          </p:cNvPr>
          <p:cNvSpPr>
            <a:spLocks noGrp="1"/>
          </p:cNvSpPr>
          <p:nvPr>
            <p:ph type="ctrTitle"/>
          </p:nvPr>
        </p:nvSpPr>
        <p:spPr/>
        <p:txBody>
          <a:bodyPr/>
          <a:lstStyle/>
          <a:p>
            <a:r>
              <a:rPr lang="da-DK" i="1" dirty="0"/>
              <a:t>Iliaden</a:t>
            </a:r>
          </a:p>
        </p:txBody>
      </p:sp>
      <p:sp>
        <p:nvSpPr>
          <p:cNvPr id="3" name="Undertitel 2">
            <a:extLst>
              <a:ext uri="{FF2B5EF4-FFF2-40B4-BE49-F238E27FC236}">
                <a16:creationId xmlns:a16="http://schemas.microsoft.com/office/drawing/2014/main" id="{695A785E-A749-4674-5DE8-C136A13561AF}"/>
              </a:ext>
            </a:extLst>
          </p:cNvPr>
          <p:cNvSpPr>
            <a:spLocks noGrp="1"/>
          </p:cNvSpPr>
          <p:nvPr>
            <p:ph type="subTitle" idx="1"/>
          </p:nvPr>
        </p:nvSpPr>
        <p:spPr/>
        <p:txBody>
          <a:bodyPr/>
          <a:lstStyle/>
          <a:p>
            <a:r>
              <a:rPr lang="da-DK" dirty="0"/>
              <a:t>Uddrag af 3. + 6. sang</a:t>
            </a:r>
          </a:p>
        </p:txBody>
      </p:sp>
      <p:pic>
        <p:nvPicPr>
          <p:cNvPr id="1026" name="Picture 2" descr="Billedforhåndsvisning">
            <a:extLst>
              <a:ext uri="{FF2B5EF4-FFF2-40B4-BE49-F238E27FC236}">
                <a16:creationId xmlns:a16="http://schemas.microsoft.com/office/drawing/2014/main" id="{FDA30D19-2F08-E5DB-182C-42AC6E799F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565"/>
          <a:stretch/>
        </p:blipFill>
        <p:spPr bwMode="auto">
          <a:xfrm>
            <a:off x="1861244" y="1710268"/>
            <a:ext cx="3616417" cy="4317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22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53D54E-FF38-8C40-6FA0-695CF8985A9E}"/>
              </a:ext>
            </a:extLst>
          </p:cNvPr>
          <p:cNvSpPr>
            <a:spLocks noGrp="1"/>
          </p:cNvSpPr>
          <p:nvPr>
            <p:ph type="title"/>
          </p:nvPr>
        </p:nvSpPr>
        <p:spPr>
          <a:xfrm>
            <a:off x="1355965" y="609649"/>
            <a:ext cx="8596668" cy="1320800"/>
          </a:xfrm>
        </p:spPr>
        <p:txBody>
          <a:bodyPr/>
          <a:lstStyle/>
          <a:p>
            <a:pPr algn="ctr"/>
            <a:r>
              <a:rPr lang="da-DK" dirty="0"/>
              <a:t>Personer indtil videre</a:t>
            </a:r>
          </a:p>
        </p:txBody>
      </p:sp>
      <p:sp>
        <p:nvSpPr>
          <p:cNvPr id="4" name="Tekstfelt 3">
            <a:extLst>
              <a:ext uri="{FF2B5EF4-FFF2-40B4-BE49-F238E27FC236}">
                <a16:creationId xmlns:a16="http://schemas.microsoft.com/office/drawing/2014/main" id="{A925D4EE-FF95-E6FF-8D42-9CB5C7F756E9}"/>
              </a:ext>
            </a:extLst>
          </p:cNvPr>
          <p:cNvSpPr txBox="1"/>
          <p:nvPr/>
        </p:nvSpPr>
        <p:spPr>
          <a:xfrm>
            <a:off x="719051" y="2407998"/>
            <a:ext cx="1957473" cy="369332"/>
          </a:xfrm>
          <a:prstGeom prst="rect">
            <a:avLst/>
          </a:prstGeom>
          <a:noFill/>
        </p:spPr>
        <p:txBody>
          <a:bodyPr wrap="square" rtlCol="0">
            <a:spAutoFit/>
          </a:bodyPr>
          <a:lstStyle/>
          <a:p>
            <a:r>
              <a:rPr lang="da-DK" dirty="0">
                <a:solidFill>
                  <a:srgbClr val="00B0F0"/>
                </a:solidFill>
              </a:rPr>
              <a:t>Agamemnon</a:t>
            </a:r>
          </a:p>
        </p:txBody>
      </p:sp>
      <p:sp>
        <p:nvSpPr>
          <p:cNvPr id="5" name="Tekstfelt 4">
            <a:extLst>
              <a:ext uri="{FF2B5EF4-FFF2-40B4-BE49-F238E27FC236}">
                <a16:creationId xmlns:a16="http://schemas.microsoft.com/office/drawing/2014/main" id="{8B4C3187-C7DD-7BA3-DFA7-089E36B5214D}"/>
              </a:ext>
            </a:extLst>
          </p:cNvPr>
          <p:cNvSpPr txBox="1"/>
          <p:nvPr/>
        </p:nvSpPr>
        <p:spPr>
          <a:xfrm>
            <a:off x="3613593" y="2407998"/>
            <a:ext cx="1657350" cy="369332"/>
          </a:xfrm>
          <a:prstGeom prst="rect">
            <a:avLst/>
          </a:prstGeom>
          <a:noFill/>
        </p:spPr>
        <p:txBody>
          <a:bodyPr wrap="square" rtlCol="0">
            <a:spAutoFit/>
          </a:bodyPr>
          <a:lstStyle/>
          <a:p>
            <a:r>
              <a:rPr lang="da-DK" dirty="0" err="1">
                <a:solidFill>
                  <a:srgbClr val="00B0F0"/>
                </a:solidFill>
              </a:rPr>
              <a:t>Menelaos</a:t>
            </a:r>
            <a:endParaRPr lang="da-DK" dirty="0">
              <a:solidFill>
                <a:srgbClr val="00B0F0"/>
              </a:solidFill>
            </a:endParaRPr>
          </a:p>
        </p:txBody>
      </p:sp>
      <p:sp>
        <p:nvSpPr>
          <p:cNvPr id="6" name="Pladsholder til indhold 2">
            <a:extLst>
              <a:ext uri="{FF2B5EF4-FFF2-40B4-BE49-F238E27FC236}">
                <a16:creationId xmlns:a16="http://schemas.microsoft.com/office/drawing/2014/main" id="{18A9496A-3D72-6DFF-F345-C3F1C89F1729}"/>
              </a:ext>
            </a:extLst>
          </p:cNvPr>
          <p:cNvSpPr txBox="1">
            <a:spLocks/>
          </p:cNvSpPr>
          <p:nvPr/>
        </p:nvSpPr>
        <p:spPr>
          <a:xfrm>
            <a:off x="2126943" y="1418621"/>
            <a:ext cx="1833648"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rgbClr val="00B0F0"/>
                </a:solidFill>
              </a:rPr>
              <a:t>GRÆKERNE</a:t>
            </a:r>
            <a:endParaRPr lang="da-DK" u="sng" dirty="0">
              <a:solidFill>
                <a:srgbClr val="00B0F0"/>
              </a:solidFill>
            </a:endParaRPr>
          </a:p>
        </p:txBody>
      </p:sp>
      <p:sp>
        <p:nvSpPr>
          <p:cNvPr id="7" name="Pladsholder til indhold 2">
            <a:extLst>
              <a:ext uri="{FF2B5EF4-FFF2-40B4-BE49-F238E27FC236}">
                <a16:creationId xmlns:a16="http://schemas.microsoft.com/office/drawing/2014/main" id="{FC23870A-EBBC-DDF4-3B58-1407ECD286AF}"/>
              </a:ext>
            </a:extLst>
          </p:cNvPr>
          <p:cNvSpPr txBox="1">
            <a:spLocks/>
          </p:cNvSpPr>
          <p:nvPr/>
        </p:nvSpPr>
        <p:spPr>
          <a:xfrm>
            <a:off x="6898063" y="1418621"/>
            <a:ext cx="2006907"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rgbClr val="FF0000"/>
                </a:solidFill>
              </a:rPr>
              <a:t>TROJANERNE</a:t>
            </a:r>
            <a:endParaRPr lang="da-DK" u="sng" dirty="0">
              <a:solidFill>
                <a:srgbClr val="FF0000"/>
              </a:solidFill>
            </a:endParaRPr>
          </a:p>
        </p:txBody>
      </p:sp>
      <p:cxnSp>
        <p:nvCxnSpPr>
          <p:cNvPr id="9" name="Lige forbindelse 8">
            <a:extLst>
              <a:ext uri="{FF2B5EF4-FFF2-40B4-BE49-F238E27FC236}">
                <a16:creationId xmlns:a16="http://schemas.microsoft.com/office/drawing/2014/main" id="{A317E79C-1ADF-A04A-3286-5EE3CC2659F3}"/>
              </a:ext>
            </a:extLst>
          </p:cNvPr>
          <p:cNvCxnSpPr>
            <a:cxnSpLocks/>
            <a:endCxn id="5" idx="1"/>
          </p:cNvCxnSpPr>
          <p:nvPr/>
        </p:nvCxnSpPr>
        <p:spPr>
          <a:xfrm>
            <a:off x="2126943" y="2592664"/>
            <a:ext cx="1486650" cy="0"/>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3ABBB37A-438B-5D20-5860-BDEB3BDC9D41}"/>
              </a:ext>
            </a:extLst>
          </p:cNvPr>
          <p:cNvSpPr txBox="1"/>
          <p:nvPr/>
        </p:nvSpPr>
        <p:spPr>
          <a:xfrm>
            <a:off x="2471761" y="2623442"/>
            <a:ext cx="797013" cy="338554"/>
          </a:xfrm>
          <a:prstGeom prst="rect">
            <a:avLst/>
          </a:prstGeom>
          <a:noFill/>
        </p:spPr>
        <p:txBody>
          <a:bodyPr wrap="none" rtlCol="0">
            <a:spAutoFit/>
          </a:bodyPr>
          <a:lstStyle/>
          <a:p>
            <a:r>
              <a:rPr lang="da-DK" sz="1600" i="1" dirty="0"/>
              <a:t>brødre</a:t>
            </a:r>
          </a:p>
        </p:txBody>
      </p:sp>
      <p:sp>
        <p:nvSpPr>
          <p:cNvPr id="13" name="Tekstfelt 12">
            <a:extLst>
              <a:ext uri="{FF2B5EF4-FFF2-40B4-BE49-F238E27FC236}">
                <a16:creationId xmlns:a16="http://schemas.microsoft.com/office/drawing/2014/main" id="{CE0FA70B-74C6-82F7-D956-6FA81C2281C8}"/>
              </a:ext>
            </a:extLst>
          </p:cNvPr>
          <p:cNvSpPr txBox="1"/>
          <p:nvPr/>
        </p:nvSpPr>
        <p:spPr>
          <a:xfrm>
            <a:off x="819150" y="3381692"/>
            <a:ext cx="1307793" cy="369332"/>
          </a:xfrm>
          <a:prstGeom prst="rect">
            <a:avLst/>
          </a:prstGeom>
          <a:noFill/>
        </p:spPr>
        <p:txBody>
          <a:bodyPr wrap="square" rtlCol="0">
            <a:spAutoFit/>
          </a:bodyPr>
          <a:lstStyle/>
          <a:p>
            <a:r>
              <a:rPr lang="da-DK" dirty="0">
                <a:solidFill>
                  <a:srgbClr val="00B0F0"/>
                </a:solidFill>
              </a:rPr>
              <a:t>Achilleus</a:t>
            </a:r>
          </a:p>
        </p:txBody>
      </p:sp>
      <p:sp>
        <p:nvSpPr>
          <p:cNvPr id="14" name="Tekstfelt 13">
            <a:extLst>
              <a:ext uri="{FF2B5EF4-FFF2-40B4-BE49-F238E27FC236}">
                <a16:creationId xmlns:a16="http://schemas.microsoft.com/office/drawing/2014/main" id="{A0F69C79-053A-BE89-9924-21FA7D4E2922}"/>
              </a:ext>
            </a:extLst>
          </p:cNvPr>
          <p:cNvSpPr txBox="1"/>
          <p:nvPr/>
        </p:nvSpPr>
        <p:spPr>
          <a:xfrm>
            <a:off x="819150" y="3871158"/>
            <a:ext cx="1307793" cy="369332"/>
          </a:xfrm>
          <a:prstGeom prst="rect">
            <a:avLst/>
          </a:prstGeom>
          <a:noFill/>
        </p:spPr>
        <p:txBody>
          <a:bodyPr wrap="square" rtlCol="0">
            <a:spAutoFit/>
          </a:bodyPr>
          <a:lstStyle/>
          <a:p>
            <a:r>
              <a:rPr lang="da-DK" dirty="0" err="1">
                <a:solidFill>
                  <a:srgbClr val="00B0F0"/>
                </a:solidFill>
              </a:rPr>
              <a:t>Kalchas</a:t>
            </a:r>
            <a:endParaRPr lang="da-DK" dirty="0">
              <a:solidFill>
                <a:srgbClr val="00B0F0"/>
              </a:solidFill>
            </a:endParaRPr>
          </a:p>
        </p:txBody>
      </p:sp>
      <p:sp>
        <p:nvSpPr>
          <p:cNvPr id="15" name="Tekstfelt 14">
            <a:extLst>
              <a:ext uri="{FF2B5EF4-FFF2-40B4-BE49-F238E27FC236}">
                <a16:creationId xmlns:a16="http://schemas.microsoft.com/office/drawing/2014/main" id="{E44165A2-F582-CFDE-324E-EADD8E7D864D}"/>
              </a:ext>
            </a:extLst>
          </p:cNvPr>
          <p:cNvSpPr txBox="1"/>
          <p:nvPr/>
        </p:nvSpPr>
        <p:spPr>
          <a:xfrm>
            <a:off x="6469898" y="2438776"/>
            <a:ext cx="1307793" cy="369332"/>
          </a:xfrm>
          <a:prstGeom prst="rect">
            <a:avLst/>
          </a:prstGeom>
          <a:noFill/>
        </p:spPr>
        <p:txBody>
          <a:bodyPr wrap="square" rtlCol="0">
            <a:spAutoFit/>
          </a:bodyPr>
          <a:lstStyle/>
          <a:p>
            <a:r>
              <a:rPr lang="da-DK" dirty="0">
                <a:solidFill>
                  <a:srgbClr val="FF0000"/>
                </a:solidFill>
              </a:rPr>
              <a:t>Helene</a:t>
            </a:r>
          </a:p>
        </p:txBody>
      </p:sp>
      <p:sp>
        <p:nvSpPr>
          <p:cNvPr id="16" name="Tekstfelt 15">
            <a:extLst>
              <a:ext uri="{FF2B5EF4-FFF2-40B4-BE49-F238E27FC236}">
                <a16:creationId xmlns:a16="http://schemas.microsoft.com/office/drawing/2014/main" id="{9C12760F-5DDC-B64B-A64C-DEBCC79FF655}"/>
              </a:ext>
            </a:extLst>
          </p:cNvPr>
          <p:cNvSpPr txBox="1"/>
          <p:nvPr/>
        </p:nvSpPr>
        <p:spPr>
          <a:xfrm>
            <a:off x="8412446" y="2407998"/>
            <a:ext cx="1307793" cy="369332"/>
          </a:xfrm>
          <a:prstGeom prst="rect">
            <a:avLst/>
          </a:prstGeom>
          <a:noFill/>
        </p:spPr>
        <p:txBody>
          <a:bodyPr wrap="square" rtlCol="0">
            <a:spAutoFit/>
          </a:bodyPr>
          <a:lstStyle/>
          <a:p>
            <a:r>
              <a:rPr lang="da-DK" dirty="0">
                <a:solidFill>
                  <a:srgbClr val="FF0000"/>
                </a:solidFill>
              </a:rPr>
              <a:t>Paris</a:t>
            </a:r>
          </a:p>
        </p:txBody>
      </p:sp>
      <p:cxnSp>
        <p:nvCxnSpPr>
          <p:cNvPr id="18" name="Lige forbindelse 17">
            <a:extLst>
              <a:ext uri="{FF2B5EF4-FFF2-40B4-BE49-F238E27FC236}">
                <a16:creationId xmlns:a16="http://schemas.microsoft.com/office/drawing/2014/main" id="{4273C287-464E-6D85-A9E6-C8E527F0BB6C}"/>
              </a:ext>
            </a:extLst>
          </p:cNvPr>
          <p:cNvCxnSpPr>
            <a:cxnSpLocks/>
            <a:endCxn id="15" idx="1"/>
          </p:cNvCxnSpPr>
          <p:nvPr/>
        </p:nvCxnSpPr>
        <p:spPr>
          <a:xfrm>
            <a:off x="4838700" y="2623442"/>
            <a:ext cx="1631198" cy="0"/>
          </a:xfrm>
          <a:prstGeom prst="line">
            <a:avLst/>
          </a:prstGeom>
          <a:ln w="381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E13B9529-D50E-4182-772A-961FD43928C2}"/>
              </a:ext>
            </a:extLst>
          </p:cNvPr>
          <p:cNvCxnSpPr>
            <a:cxnSpLocks/>
          </p:cNvCxnSpPr>
          <p:nvPr/>
        </p:nvCxnSpPr>
        <p:spPr>
          <a:xfrm>
            <a:off x="7372350" y="2627192"/>
            <a:ext cx="981075" cy="0"/>
          </a:xfrm>
          <a:prstGeom prst="line">
            <a:avLst/>
          </a:prstGeom>
          <a:ln w="38100">
            <a:solidFill>
              <a:srgbClr val="FF66CC"/>
            </a:solidFill>
            <a:prstDash val="solid"/>
          </a:ln>
        </p:spPr>
        <p:style>
          <a:lnRef idx="1">
            <a:schemeClr val="accent1"/>
          </a:lnRef>
          <a:fillRef idx="0">
            <a:schemeClr val="accent1"/>
          </a:fillRef>
          <a:effectRef idx="0">
            <a:schemeClr val="accent1"/>
          </a:effectRef>
          <a:fontRef idx="minor">
            <a:schemeClr val="tx1"/>
          </a:fontRef>
        </p:style>
      </p:cxnSp>
      <p:sp>
        <p:nvSpPr>
          <p:cNvPr id="21" name="Tekstfelt 20">
            <a:extLst>
              <a:ext uri="{FF2B5EF4-FFF2-40B4-BE49-F238E27FC236}">
                <a16:creationId xmlns:a16="http://schemas.microsoft.com/office/drawing/2014/main" id="{7D8BAC7E-3341-F53C-18EE-60FB7C51C038}"/>
              </a:ext>
            </a:extLst>
          </p:cNvPr>
          <p:cNvSpPr txBox="1"/>
          <p:nvPr/>
        </p:nvSpPr>
        <p:spPr>
          <a:xfrm>
            <a:off x="5282433" y="2638831"/>
            <a:ext cx="879472" cy="338554"/>
          </a:xfrm>
          <a:prstGeom prst="rect">
            <a:avLst/>
          </a:prstGeom>
          <a:noFill/>
        </p:spPr>
        <p:txBody>
          <a:bodyPr wrap="none" rtlCol="0">
            <a:spAutoFit/>
          </a:bodyPr>
          <a:lstStyle/>
          <a:p>
            <a:r>
              <a:rPr lang="da-DK" sz="1600" i="1" dirty="0"/>
              <a:t>Var gift</a:t>
            </a:r>
          </a:p>
        </p:txBody>
      </p:sp>
      <p:sp>
        <p:nvSpPr>
          <p:cNvPr id="22" name="Tekstfelt 21">
            <a:extLst>
              <a:ext uri="{FF2B5EF4-FFF2-40B4-BE49-F238E27FC236}">
                <a16:creationId xmlns:a16="http://schemas.microsoft.com/office/drawing/2014/main" id="{91CA0E66-CDE8-45C0-F690-EF884D886676}"/>
              </a:ext>
            </a:extLst>
          </p:cNvPr>
          <p:cNvSpPr txBox="1"/>
          <p:nvPr/>
        </p:nvSpPr>
        <p:spPr>
          <a:xfrm>
            <a:off x="7545540" y="2668965"/>
            <a:ext cx="554960" cy="338554"/>
          </a:xfrm>
          <a:prstGeom prst="rect">
            <a:avLst/>
          </a:prstGeom>
          <a:noFill/>
        </p:spPr>
        <p:txBody>
          <a:bodyPr wrap="none" rtlCol="0">
            <a:spAutoFit/>
          </a:bodyPr>
          <a:lstStyle/>
          <a:p>
            <a:r>
              <a:rPr lang="da-DK" sz="1600" i="1" dirty="0"/>
              <a:t>Gift</a:t>
            </a:r>
          </a:p>
        </p:txBody>
      </p:sp>
      <p:sp>
        <p:nvSpPr>
          <p:cNvPr id="23" name="Tekstfelt 22">
            <a:extLst>
              <a:ext uri="{FF2B5EF4-FFF2-40B4-BE49-F238E27FC236}">
                <a16:creationId xmlns:a16="http://schemas.microsoft.com/office/drawing/2014/main" id="{24F14D09-A364-3CD5-FF11-083F9C289A71}"/>
              </a:ext>
            </a:extLst>
          </p:cNvPr>
          <p:cNvSpPr txBox="1"/>
          <p:nvPr/>
        </p:nvSpPr>
        <p:spPr>
          <a:xfrm>
            <a:off x="8288621" y="3253776"/>
            <a:ext cx="1307793" cy="369332"/>
          </a:xfrm>
          <a:prstGeom prst="rect">
            <a:avLst/>
          </a:prstGeom>
          <a:noFill/>
        </p:spPr>
        <p:txBody>
          <a:bodyPr wrap="square" rtlCol="0">
            <a:spAutoFit/>
          </a:bodyPr>
          <a:lstStyle/>
          <a:p>
            <a:r>
              <a:rPr lang="da-DK" dirty="0">
                <a:solidFill>
                  <a:srgbClr val="FF0000"/>
                </a:solidFill>
              </a:rPr>
              <a:t>Hektor</a:t>
            </a:r>
          </a:p>
        </p:txBody>
      </p:sp>
      <p:cxnSp>
        <p:nvCxnSpPr>
          <p:cNvPr id="25" name="Lige forbindelse 24">
            <a:extLst>
              <a:ext uri="{FF2B5EF4-FFF2-40B4-BE49-F238E27FC236}">
                <a16:creationId xmlns:a16="http://schemas.microsoft.com/office/drawing/2014/main" id="{3592610A-7190-0066-4A40-B8E0694E6F30}"/>
              </a:ext>
            </a:extLst>
          </p:cNvPr>
          <p:cNvCxnSpPr>
            <a:cxnSpLocks/>
          </p:cNvCxnSpPr>
          <p:nvPr/>
        </p:nvCxnSpPr>
        <p:spPr>
          <a:xfrm>
            <a:off x="9115425" y="2655708"/>
            <a:ext cx="344709" cy="0"/>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cxnSp>
        <p:nvCxnSpPr>
          <p:cNvPr id="26" name="Lige forbindelse 25">
            <a:extLst>
              <a:ext uri="{FF2B5EF4-FFF2-40B4-BE49-F238E27FC236}">
                <a16:creationId xmlns:a16="http://schemas.microsoft.com/office/drawing/2014/main" id="{3CABA737-BFAD-BAE4-F285-5B129123BB54}"/>
              </a:ext>
            </a:extLst>
          </p:cNvPr>
          <p:cNvCxnSpPr>
            <a:cxnSpLocks/>
          </p:cNvCxnSpPr>
          <p:nvPr/>
        </p:nvCxnSpPr>
        <p:spPr>
          <a:xfrm>
            <a:off x="9115425" y="3455808"/>
            <a:ext cx="344709" cy="0"/>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cxnSp>
        <p:nvCxnSpPr>
          <p:cNvPr id="27" name="Lige forbindelse 26">
            <a:extLst>
              <a:ext uri="{FF2B5EF4-FFF2-40B4-BE49-F238E27FC236}">
                <a16:creationId xmlns:a16="http://schemas.microsoft.com/office/drawing/2014/main" id="{9EA62B83-C99E-CF6E-5075-48CAD1B9996D}"/>
              </a:ext>
            </a:extLst>
          </p:cNvPr>
          <p:cNvCxnSpPr>
            <a:cxnSpLocks/>
          </p:cNvCxnSpPr>
          <p:nvPr/>
        </p:nvCxnSpPr>
        <p:spPr>
          <a:xfrm flipV="1">
            <a:off x="9480993" y="2655708"/>
            <a:ext cx="0" cy="800100"/>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cxnSp>
        <p:nvCxnSpPr>
          <p:cNvPr id="30" name="Lige forbindelse 29">
            <a:extLst>
              <a:ext uri="{FF2B5EF4-FFF2-40B4-BE49-F238E27FC236}">
                <a16:creationId xmlns:a16="http://schemas.microsoft.com/office/drawing/2014/main" id="{81A3F1F4-5D07-4162-BEB0-9939B1E251E7}"/>
              </a:ext>
            </a:extLst>
          </p:cNvPr>
          <p:cNvCxnSpPr>
            <a:cxnSpLocks/>
          </p:cNvCxnSpPr>
          <p:nvPr/>
        </p:nvCxnSpPr>
        <p:spPr>
          <a:xfrm>
            <a:off x="9480993" y="3055758"/>
            <a:ext cx="457024" cy="15048"/>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sp>
        <p:nvSpPr>
          <p:cNvPr id="42" name="Tekstfelt 41">
            <a:extLst>
              <a:ext uri="{FF2B5EF4-FFF2-40B4-BE49-F238E27FC236}">
                <a16:creationId xmlns:a16="http://schemas.microsoft.com/office/drawing/2014/main" id="{9483BBB2-7602-002F-00F6-AB2E7C43232B}"/>
              </a:ext>
            </a:extLst>
          </p:cNvPr>
          <p:cNvSpPr txBox="1"/>
          <p:nvPr/>
        </p:nvSpPr>
        <p:spPr>
          <a:xfrm>
            <a:off x="8944562" y="2809196"/>
            <a:ext cx="609462" cy="523220"/>
          </a:xfrm>
          <a:prstGeom prst="rect">
            <a:avLst/>
          </a:prstGeom>
          <a:noFill/>
        </p:spPr>
        <p:txBody>
          <a:bodyPr wrap="none" rtlCol="0">
            <a:spAutoFit/>
          </a:bodyPr>
          <a:lstStyle/>
          <a:p>
            <a:pPr algn="ctr"/>
            <a:r>
              <a:rPr lang="da-DK" sz="1400" i="1" dirty="0"/>
              <a:t>Børn </a:t>
            </a:r>
            <a:br>
              <a:rPr lang="da-DK" sz="1400" i="1" dirty="0"/>
            </a:br>
            <a:r>
              <a:rPr lang="da-DK" sz="1400" i="1" dirty="0"/>
              <a:t>af</a:t>
            </a:r>
          </a:p>
        </p:txBody>
      </p:sp>
      <p:sp>
        <p:nvSpPr>
          <p:cNvPr id="44" name="Tekstfelt 43">
            <a:extLst>
              <a:ext uri="{FF2B5EF4-FFF2-40B4-BE49-F238E27FC236}">
                <a16:creationId xmlns:a16="http://schemas.microsoft.com/office/drawing/2014/main" id="{777223CB-F6BC-FF30-39C1-D71FA1C103C4}"/>
              </a:ext>
            </a:extLst>
          </p:cNvPr>
          <p:cNvSpPr txBox="1"/>
          <p:nvPr/>
        </p:nvSpPr>
        <p:spPr>
          <a:xfrm>
            <a:off x="9874490" y="2638187"/>
            <a:ext cx="988156" cy="369332"/>
          </a:xfrm>
          <a:prstGeom prst="rect">
            <a:avLst/>
          </a:prstGeom>
          <a:noFill/>
        </p:spPr>
        <p:txBody>
          <a:bodyPr wrap="none" rtlCol="0">
            <a:spAutoFit/>
          </a:bodyPr>
          <a:lstStyle/>
          <a:p>
            <a:r>
              <a:rPr lang="da-DK" dirty="0" err="1">
                <a:solidFill>
                  <a:srgbClr val="FF0000"/>
                </a:solidFill>
              </a:rPr>
              <a:t>Priamos</a:t>
            </a:r>
            <a:endParaRPr lang="da-DK" dirty="0">
              <a:solidFill>
                <a:srgbClr val="FF0000"/>
              </a:solidFill>
            </a:endParaRPr>
          </a:p>
        </p:txBody>
      </p:sp>
      <p:sp>
        <p:nvSpPr>
          <p:cNvPr id="45" name="Tekstfelt 44">
            <a:extLst>
              <a:ext uri="{FF2B5EF4-FFF2-40B4-BE49-F238E27FC236}">
                <a16:creationId xmlns:a16="http://schemas.microsoft.com/office/drawing/2014/main" id="{537C78B5-509A-3205-70C4-8A043E745FC5}"/>
              </a:ext>
            </a:extLst>
          </p:cNvPr>
          <p:cNvSpPr txBox="1"/>
          <p:nvPr/>
        </p:nvSpPr>
        <p:spPr>
          <a:xfrm>
            <a:off x="7001313" y="4798026"/>
            <a:ext cx="965329" cy="369332"/>
          </a:xfrm>
          <a:prstGeom prst="rect">
            <a:avLst/>
          </a:prstGeom>
          <a:noFill/>
        </p:spPr>
        <p:txBody>
          <a:bodyPr wrap="none" rtlCol="0">
            <a:spAutoFit/>
          </a:bodyPr>
          <a:lstStyle/>
          <a:p>
            <a:r>
              <a:rPr lang="da-DK" dirty="0">
                <a:solidFill>
                  <a:srgbClr val="FF0000"/>
                </a:solidFill>
              </a:rPr>
              <a:t>Chryses</a:t>
            </a:r>
          </a:p>
        </p:txBody>
      </p:sp>
      <p:sp>
        <p:nvSpPr>
          <p:cNvPr id="46" name="Tekstfelt 45">
            <a:extLst>
              <a:ext uri="{FF2B5EF4-FFF2-40B4-BE49-F238E27FC236}">
                <a16:creationId xmlns:a16="http://schemas.microsoft.com/office/drawing/2014/main" id="{97FF857B-B159-7BC8-C9EA-7CCBC1B29A3C}"/>
              </a:ext>
            </a:extLst>
          </p:cNvPr>
          <p:cNvSpPr txBox="1"/>
          <p:nvPr/>
        </p:nvSpPr>
        <p:spPr>
          <a:xfrm>
            <a:off x="1156342" y="5671331"/>
            <a:ext cx="960519" cy="369332"/>
          </a:xfrm>
          <a:prstGeom prst="rect">
            <a:avLst/>
          </a:prstGeom>
          <a:noFill/>
        </p:spPr>
        <p:txBody>
          <a:bodyPr wrap="none" rtlCol="0">
            <a:spAutoFit/>
          </a:bodyPr>
          <a:lstStyle/>
          <a:p>
            <a:r>
              <a:rPr lang="da-DK" b="1" dirty="0">
                <a:solidFill>
                  <a:srgbClr val="FFC000"/>
                </a:solidFill>
              </a:rPr>
              <a:t>Athene</a:t>
            </a:r>
          </a:p>
        </p:txBody>
      </p:sp>
      <p:sp>
        <p:nvSpPr>
          <p:cNvPr id="47" name="Tekstfelt 46">
            <a:extLst>
              <a:ext uri="{FF2B5EF4-FFF2-40B4-BE49-F238E27FC236}">
                <a16:creationId xmlns:a16="http://schemas.microsoft.com/office/drawing/2014/main" id="{7196D4DC-0870-2572-B4DD-F035A91DFE5F}"/>
              </a:ext>
            </a:extLst>
          </p:cNvPr>
          <p:cNvSpPr txBox="1"/>
          <p:nvPr/>
        </p:nvSpPr>
        <p:spPr>
          <a:xfrm>
            <a:off x="2578392" y="5671331"/>
            <a:ext cx="690382" cy="369332"/>
          </a:xfrm>
          <a:prstGeom prst="rect">
            <a:avLst/>
          </a:prstGeom>
          <a:noFill/>
        </p:spPr>
        <p:txBody>
          <a:bodyPr wrap="none" rtlCol="0">
            <a:spAutoFit/>
          </a:bodyPr>
          <a:lstStyle/>
          <a:p>
            <a:r>
              <a:rPr lang="da-DK" b="1" dirty="0">
                <a:solidFill>
                  <a:srgbClr val="FFC000"/>
                </a:solidFill>
              </a:rPr>
              <a:t>Hera</a:t>
            </a:r>
          </a:p>
        </p:txBody>
      </p:sp>
      <p:sp>
        <p:nvSpPr>
          <p:cNvPr id="48" name="Tekstfelt 47">
            <a:extLst>
              <a:ext uri="{FF2B5EF4-FFF2-40B4-BE49-F238E27FC236}">
                <a16:creationId xmlns:a16="http://schemas.microsoft.com/office/drawing/2014/main" id="{A37B0E95-F783-C1C8-2450-F1E6B5AB33CE}"/>
              </a:ext>
            </a:extLst>
          </p:cNvPr>
          <p:cNvSpPr txBox="1"/>
          <p:nvPr/>
        </p:nvSpPr>
        <p:spPr>
          <a:xfrm>
            <a:off x="6365573" y="5671331"/>
            <a:ext cx="1072730" cy="369332"/>
          </a:xfrm>
          <a:prstGeom prst="rect">
            <a:avLst/>
          </a:prstGeom>
          <a:noFill/>
        </p:spPr>
        <p:txBody>
          <a:bodyPr wrap="none" rtlCol="0">
            <a:spAutoFit/>
          </a:bodyPr>
          <a:lstStyle/>
          <a:p>
            <a:r>
              <a:rPr lang="da-DK" b="1" dirty="0">
                <a:solidFill>
                  <a:srgbClr val="FFC000"/>
                </a:solidFill>
              </a:rPr>
              <a:t>Afrodite</a:t>
            </a:r>
          </a:p>
        </p:txBody>
      </p:sp>
      <p:sp>
        <p:nvSpPr>
          <p:cNvPr id="49" name="Tekstfelt 48">
            <a:extLst>
              <a:ext uri="{FF2B5EF4-FFF2-40B4-BE49-F238E27FC236}">
                <a16:creationId xmlns:a16="http://schemas.microsoft.com/office/drawing/2014/main" id="{4811D168-8924-10E1-9323-BAEA14B3C811}"/>
              </a:ext>
            </a:extLst>
          </p:cNvPr>
          <p:cNvSpPr txBox="1"/>
          <p:nvPr/>
        </p:nvSpPr>
        <p:spPr>
          <a:xfrm>
            <a:off x="8015089" y="5671331"/>
            <a:ext cx="995785" cy="369332"/>
          </a:xfrm>
          <a:prstGeom prst="rect">
            <a:avLst/>
          </a:prstGeom>
          <a:noFill/>
        </p:spPr>
        <p:txBody>
          <a:bodyPr wrap="none" rtlCol="0">
            <a:spAutoFit/>
          </a:bodyPr>
          <a:lstStyle/>
          <a:p>
            <a:r>
              <a:rPr lang="da-DK" b="1" dirty="0">
                <a:solidFill>
                  <a:srgbClr val="FFC000"/>
                </a:solidFill>
              </a:rPr>
              <a:t>Apollon</a:t>
            </a:r>
          </a:p>
        </p:txBody>
      </p:sp>
      <p:cxnSp>
        <p:nvCxnSpPr>
          <p:cNvPr id="51" name="Lige forbindelse 50">
            <a:extLst>
              <a:ext uri="{FF2B5EF4-FFF2-40B4-BE49-F238E27FC236}">
                <a16:creationId xmlns:a16="http://schemas.microsoft.com/office/drawing/2014/main" id="{78546C41-FA43-FD87-BCAA-22C62D9B7322}"/>
              </a:ext>
            </a:extLst>
          </p:cNvPr>
          <p:cNvCxnSpPr>
            <a:cxnSpLocks/>
            <a:stCxn id="45" idx="2"/>
          </p:cNvCxnSpPr>
          <p:nvPr/>
        </p:nvCxnSpPr>
        <p:spPr>
          <a:xfrm>
            <a:off x="7483978" y="5167358"/>
            <a:ext cx="648027" cy="5039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52" name="Tekstfelt 51">
            <a:extLst>
              <a:ext uri="{FF2B5EF4-FFF2-40B4-BE49-F238E27FC236}">
                <a16:creationId xmlns:a16="http://schemas.microsoft.com/office/drawing/2014/main" id="{86EE5574-C2E4-C74A-953B-D3DD37077B9F}"/>
              </a:ext>
            </a:extLst>
          </p:cNvPr>
          <p:cNvSpPr txBox="1"/>
          <p:nvPr/>
        </p:nvSpPr>
        <p:spPr>
          <a:xfrm>
            <a:off x="7703030" y="5126847"/>
            <a:ext cx="949299" cy="307777"/>
          </a:xfrm>
          <a:prstGeom prst="rect">
            <a:avLst/>
          </a:prstGeom>
          <a:noFill/>
        </p:spPr>
        <p:txBody>
          <a:bodyPr wrap="none" rtlCol="0">
            <a:spAutoFit/>
          </a:bodyPr>
          <a:lstStyle/>
          <a:p>
            <a:r>
              <a:rPr lang="da-DK" sz="1400" i="1" dirty="0"/>
              <a:t>bønpræst</a:t>
            </a:r>
          </a:p>
        </p:txBody>
      </p:sp>
      <p:sp>
        <p:nvSpPr>
          <p:cNvPr id="53" name="Rektangel: afrundede hjørner 52">
            <a:extLst>
              <a:ext uri="{FF2B5EF4-FFF2-40B4-BE49-F238E27FC236}">
                <a16:creationId xmlns:a16="http://schemas.microsoft.com/office/drawing/2014/main" id="{3A3B50E6-BE15-16E1-D508-CB37035E4661}"/>
              </a:ext>
            </a:extLst>
          </p:cNvPr>
          <p:cNvSpPr/>
          <p:nvPr/>
        </p:nvSpPr>
        <p:spPr>
          <a:xfrm>
            <a:off x="819150" y="5486665"/>
            <a:ext cx="8901089" cy="802825"/>
          </a:xfrm>
          <a:prstGeom prst="round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 name="Tekstfelt 53">
            <a:extLst>
              <a:ext uri="{FF2B5EF4-FFF2-40B4-BE49-F238E27FC236}">
                <a16:creationId xmlns:a16="http://schemas.microsoft.com/office/drawing/2014/main" id="{66413D2E-366E-7EA8-8A5E-51B1BBA2D85D}"/>
              </a:ext>
            </a:extLst>
          </p:cNvPr>
          <p:cNvSpPr txBox="1"/>
          <p:nvPr/>
        </p:nvSpPr>
        <p:spPr>
          <a:xfrm>
            <a:off x="4388045" y="6366434"/>
            <a:ext cx="1762751" cy="461665"/>
          </a:xfrm>
          <a:prstGeom prst="rect">
            <a:avLst/>
          </a:prstGeom>
          <a:noFill/>
        </p:spPr>
        <p:txBody>
          <a:bodyPr wrap="square" rtlCol="0">
            <a:spAutoFit/>
          </a:bodyPr>
          <a:lstStyle/>
          <a:p>
            <a:r>
              <a:rPr lang="da-DK" sz="2400" u="sng" dirty="0">
                <a:solidFill>
                  <a:srgbClr val="FFC000"/>
                </a:solidFill>
              </a:rPr>
              <a:t>GUDERNE</a:t>
            </a:r>
          </a:p>
        </p:txBody>
      </p:sp>
      <p:sp>
        <p:nvSpPr>
          <p:cNvPr id="8" name="Tekstfelt 7">
            <a:extLst>
              <a:ext uri="{FF2B5EF4-FFF2-40B4-BE49-F238E27FC236}">
                <a16:creationId xmlns:a16="http://schemas.microsoft.com/office/drawing/2014/main" id="{336F9DAA-23D3-F5BF-36D4-B61DDD989AEB}"/>
              </a:ext>
            </a:extLst>
          </p:cNvPr>
          <p:cNvSpPr txBox="1"/>
          <p:nvPr/>
        </p:nvSpPr>
        <p:spPr>
          <a:xfrm>
            <a:off x="7324719" y="5952442"/>
            <a:ext cx="854721" cy="369332"/>
          </a:xfrm>
          <a:prstGeom prst="rect">
            <a:avLst/>
          </a:prstGeom>
          <a:noFill/>
        </p:spPr>
        <p:txBody>
          <a:bodyPr wrap="none" rtlCol="0">
            <a:spAutoFit/>
          </a:bodyPr>
          <a:lstStyle/>
          <a:p>
            <a:r>
              <a:rPr lang="da-DK" b="1" dirty="0">
                <a:solidFill>
                  <a:srgbClr val="FFC000"/>
                </a:solidFill>
              </a:rPr>
              <a:t>Thetis</a:t>
            </a:r>
          </a:p>
        </p:txBody>
      </p:sp>
      <p:sp>
        <p:nvSpPr>
          <p:cNvPr id="10" name="Tekstfelt 9">
            <a:extLst>
              <a:ext uri="{FF2B5EF4-FFF2-40B4-BE49-F238E27FC236}">
                <a16:creationId xmlns:a16="http://schemas.microsoft.com/office/drawing/2014/main" id="{015A1502-D1C5-11D9-D37D-D63D13CFBE28}"/>
              </a:ext>
            </a:extLst>
          </p:cNvPr>
          <p:cNvSpPr txBox="1"/>
          <p:nvPr/>
        </p:nvSpPr>
        <p:spPr>
          <a:xfrm>
            <a:off x="5680134" y="4798026"/>
            <a:ext cx="1031051" cy="369332"/>
          </a:xfrm>
          <a:prstGeom prst="rect">
            <a:avLst/>
          </a:prstGeom>
          <a:noFill/>
        </p:spPr>
        <p:txBody>
          <a:bodyPr wrap="none" rtlCol="0">
            <a:spAutoFit/>
          </a:bodyPr>
          <a:lstStyle/>
          <a:p>
            <a:r>
              <a:rPr lang="da-DK" dirty="0" err="1">
                <a:solidFill>
                  <a:srgbClr val="FF0000"/>
                </a:solidFill>
              </a:rPr>
              <a:t>Chryseïs</a:t>
            </a:r>
            <a:endParaRPr lang="da-DK" dirty="0">
              <a:solidFill>
                <a:srgbClr val="FF0000"/>
              </a:solidFill>
            </a:endParaRPr>
          </a:p>
        </p:txBody>
      </p:sp>
      <p:sp>
        <p:nvSpPr>
          <p:cNvPr id="11" name="Tekstfelt 10">
            <a:extLst>
              <a:ext uri="{FF2B5EF4-FFF2-40B4-BE49-F238E27FC236}">
                <a16:creationId xmlns:a16="http://schemas.microsoft.com/office/drawing/2014/main" id="{F3284B69-D639-E5CF-981C-15512B05A7A4}"/>
              </a:ext>
            </a:extLst>
          </p:cNvPr>
          <p:cNvSpPr txBox="1"/>
          <p:nvPr/>
        </p:nvSpPr>
        <p:spPr>
          <a:xfrm>
            <a:off x="5905464" y="3381692"/>
            <a:ext cx="848309" cy="369332"/>
          </a:xfrm>
          <a:prstGeom prst="rect">
            <a:avLst/>
          </a:prstGeom>
          <a:noFill/>
        </p:spPr>
        <p:txBody>
          <a:bodyPr wrap="none" rtlCol="0">
            <a:spAutoFit/>
          </a:bodyPr>
          <a:lstStyle/>
          <a:p>
            <a:r>
              <a:rPr lang="da-DK" dirty="0" err="1">
                <a:solidFill>
                  <a:srgbClr val="FF0000"/>
                </a:solidFill>
              </a:rPr>
              <a:t>Briseïs</a:t>
            </a:r>
            <a:endParaRPr lang="da-DK" dirty="0">
              <a:solidFill>
                <a:srgbClr val="FF0000"/>
              </a:solidFill>
            </a:endParaRPr>
          </a:p>
        </p:txBody>
      </p:sp>
      <p:cxnSp>
        <p:nvCxnSpPr>
          <p:cNvPr id="17" name="Lige forbindelse 16">
            <a:extLst>
              <a:ext uri="{FF2B5EF4-FFF2-40B4-BE49-F238E27FC236}">
                <a16:creationId xmlns:a16="http://schemas.microsoft.com/office/drawing/2014/main" id="{D81B4BCD-54A5-CFB8-71D4-01B13F57F55B}"/>
              </a:ext>
            </a:extLst>
          </p:cNvPr>
          <p:cNvCxnSpPr>
            <a:cxnSpLocks/>
          </p:cNvCxnSpPr>
          <p:nvPr/>
        </p:nvCxnSpPr>
        <p:spPr>
          <a:xfrm>
            <a:off x="1933199" y="3582348"/>
            <a:ext cx="3964167" cy="27547"/>
          </a:xfrm>
          <a:prstGeom prst="line">
            <a:avLst/>
          </a:prstGeom>
          <a:ln w="28575">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24" name="Lige forbindelse 23">
            <a:extLst>
              <a:ext uri="{FF2B5EF4-FFF2-40B4-BE49-F238E27FC236}">
                <a16:creationId xmlns:a16="http://schemas.microsoft.com/office/drawing/2014/main" id="{EC1E9DC9-E54E-BAC0-2DBA-65D4CEF24237}"/>
              </a:ext>
            </a:extLst>
          </p:cNvPr>
          <p:cNvCxnSpPr>
            <a:cxnSpLocks/>
            <a:endCxn id="10" idx="1"/>
          </p:cNvCxnSpPr>
          <p:nvPr/>
        </p:nvCxnSpPr>
        <p:spPr>
          <a:xfrm>
            <a:off x="1925101" y="2895080"/>
            <a:ext cx="3755033" cy="2087612"/>
          </a:xfrm>
          <a:prstGeom prst="line">
            <a:avLst/>
          </a:prstGeom>
          <a:ln w="28575">
            <a:solidFill>
              <a:schemeClr val="accent2"/>
            </a:solidFill>
            <a:prstDash val="lgDash"/>
          </a:ln>
        </p:spPr>
        <p:style>
          <a:lnRef idx="1">
            <a:schemeClr val="accent1"/>
          </a:lnRef>
          <a:fillRef idx="0">
            <a:schemeClr val="accent1"/>
          </a:fillRef>
          <a:effectRef idx="0">
            <a:schemeClr val="accent1"/>
          </a:effectRef>
          <a:fontRef idx="minor">
            <a:schemeClr val="tx1"/>
          </a:fontRef>
        </p:style>
      </p:cxnSp>
      <p:sp>
        <p:nvSpPr>
          <p:cNvPr id="31" name="Tekstfelt 30">
            <a:extLst>
              <a:ext uri="{FF2B5EF4-FFF2-40B4-BE49-F238E27FC236}">
                <a16:creationId xmlns:a16="http://schemas.microsoft.com/office/drawing/2014/main" id="{1EA5E6D4-3A4C-7A25-93DC-2FF5651D6BD4}"/>
              </a:ext>
            </a:extLst>
          </p:cNvPr>
          <p:cNvSpPr txBox="1"/>
          <p:nvPr/>
        </p:nvSpPr>
        <p:spPr>
          <a:xfrm>
            <a:off x="3115414" y="3323923"/>
            <a:ext cx="1205779" cy="338554"/>
          </a:xfrm>
          <a:prstGeom prst="rect">
            <a:avLst/>
          </a:prstGeom>
          <a:noFill/>
        </p:spPr>
        <p:txBody>
          <a:bodyPr wrap="none" rtlCol="0">
            <a:spAutoFit/>
          </a:bodyPr>
          <a:lstStyle/>
          <a:p>
            <a:r>
              <a:rPr lang="da-DK" sz="1600" i="1" dirty="0"/>
              <a:t>krigsbytter</a:t>
            </a:r>
          </a:p>
        </p:txBody>
      </p:sp>
      <p:sp>
        <p:nvSpPr>
          <p:cNvPr id="32" name="Tekstfelt 31">
            <a:extLst>
              <a:ext uri="{FF2B5EF4-FFF2-40B4-BE49-F238E27FC236}">
                <a16:creationId xmlns:a16="http://schemas.microsoft.com/office/drawing/2014/main" id="{DA304B82-67F7-C01A-289F-E19CF08F5805}"/>
              </a:ext>
            </a:extLst>
          </p:cNvPr>
          <p:cNvSpPr txBox="1"/>
          <p:nvPr/>
        </p:nvSpPr>
        <p:spPr>
          <a:xfrm>
            <a:off x="1817864" y="3881173"/>
            <a:ext cx="1307793" cy="369332"/>
          </a:xfrm>
          <a:prstGeom prst="rect">
            <a:avLst/>
          </a:prstGeom>
          <a:noFill/>
        </p:spPr>
        <p:txBody>
          <a:bodyPr wrap="square" rtlCol="0">
            <a:spAutoFit/>
          </a:bodyPr>
          <a:lstStyle/>
          <a:p>
            <a:r>
              <a:rPr lang="da-DK" dirty="0">
                <a:solidFill>
                  <a:srgbClr val="00B0F0"/>
                </a:solidFill>
              </a:rPr>
              <a:t>Nestor</a:t>
            </a:r>
          </a:p>
        </p:txBody>
      </p:sp>
      <p:cxnSp>
        <p:nvCxnSpPr>
          <p:cNvPr id="33" name="Lige forbindelse 32">
            <a:extLst>
              <a:ext uri="{FF2B5EF4-FFF2-40B4-BE49-F238E27FC236}">
                <a16:creationId xmlns:a16="http://schemas.microsoft.com/office/drawing/2014/main" id="{50A5A53A-14D9-E5D3-88BE-B3BDC4F80EF6}"/>
              </a:ext>
            </a:extLst>
          </p:cNvPr>
          <p:cNvCxnSpPr>
            <a:cxnSpLocks/>
          </p:cNvCxnSpPr>
          <p:nvPr/>
        </p:nvCxnSpPr>
        <p:spPr>
          <a:xfrm>
            <a:off x="6656604" y="4990924"/>
            <a:ext cx="344709" cy="0"/>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sp>
        <p:nvSpPr>
          <p:cNvPr id="34" name="Tekstfelt 33">
            <a:extLst>
              <a:ext uri="{FF2B5EF4-FFF2-40B4-BE49-F238E27FC236}">
                <a16:creationId xmlns:a16="http://schemas.microsoft.com/office/drawing/2014/main" id="{D8BA042E-CA20-F74A-A6CE-58CCF88CFB6D}"/>
              </a:ext>
            </a:extLst>
          </p:cNvPr>
          <p:cNvSpPr txBox="1"/>
          <p:nvPr/>
        </p:nvSpPr>
        <p:spPr>
          <a:xfrm>
            <a:off x="6367934" y="4586698"/>
            <a:ext cx="922047" cy="307777"/>
          </a:xfrm>
          <a:prstGeom prst="rect">
            <a:avLst/>
          </a:prstGeom>
          <a:noFill/>
        </p:spPr>
        <p:txBody>
          <a:bodyPr wrap="none" rtlCol="0">
            <a:spAutoFit/>
          </a:bodyPr>
          <a:lstStyle/>
          <a:p>
            <a:r>
              <a:rPr lang="da-DK" sz="1400" i="1" dirty="0"/>
              <a:t>datter af</a:t>
            </a:r>
          </a:p>
        </p:txBody>
      </p:sp>
      <p:cxnSp>
        <p:nvCxnSpPr>
          <p:cNvPr id="36" name="Lige forbindelse 35">
            <a:extLst>
              <a:ext uri="{FF2B5EF4-FFF2-40B4-BE49-F238E27FC236}">
                <a16:creationId xmlns:a16="http://schemas.microsoft.com/office/drawing/2014/main" id="{71B65C1F-41F1-A623-C6C1-EECE2EBCA62D}"/>
              </a:ext>
            </a:extLst>
          </p:cNvPr>
          <p:cNvCxnSpPr>
            <a:cxnSpLocks/>
          </p:cNvCxnSpPr>
          <p:nvPr/>
        </p:nvCxnSpPr>
        <p:spPr>
          <a:xfrm>
            <a:off x="7752080" y="6226761"/>
            <a:ext cx="0" cy="18047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Lige forbindelse 36">
            <a:extLst>
              <a:ext uri="{FF2B5EF4-FFF2-40B4-BE49-F238E27FC236}">
                <a16:creationId xmlns:a16="http://schemas.microsoft.com/office/drawing/2014/main" id="{674FC510-1CB8-47A9-911C-683798EABAB7}"/>
              </a:ext>
            </a:extLst>
          </p:cNvPr>
          <p:cNvCxnSpPr>
            <a:cxnSpLocks/>
          </p:cNvCxnSpPr>
          <p:nvPr/>
        </p:nvCxnSpPr>
        <p:spPr>
          <a:xfrm flipH="1">
            <a:off x="677334" y="6407240"/>
            <a:ext cx="70747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6" name="Lige forbindelse 55">
            <a:extLst>
              <a:ext uri="{FF2B5EF4-FFF2-40B4-BE49-F238E27FC236}">
                <a16:creationId xmlns:a16="http://schemas.microsoft.com/office/drawing/2014/main" id="{84D364CD-BE37-C1A2-8311-6AE7E8C100DA}"/>
              </a:ext>
            </a:extLst>
          </p:cNvPr>
          <p:cNvCxnSpPr>
            <a:cxnSpLocks/>
          </p:cNvCxnSpPr>
          <p:nvPr/>
        </p:nvCxnSpPr>
        <p:spPr>
          <a:xfrm>
            <a:off x="637190" y="3603679"/>
            <a:ext cx="25630" cy="28035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8" name="Lige forbindelse 57">
            <a:extLst>
              <a:ext uri="{FF2B5EF4-FFF2-40B4-BE49-F238E27FC236}">
                <a16:creationId xmlns:a16="http://schemas.microsoft.com/office/drawing/2014/main" id="{90019DD2-BC0E-43BF-687F-9EF765649EB5}"/>
              </a:ext>
            </a:extLst>
          </p:cNvPr>
          <p:cNvCxnSpPr>
            <a:cxnSpLocks/>
          </p:cNvCxnSpPr>
          <p:nvPr/>
        </p:nvCxnSpPr>
        <p:spPr>
          <a:xfrm>
            <a:off x="647700" y="3603972"/>
            <a:ext cx="23435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1" name="Tekstfelt 60">
            <a:extLst>
              <a:ext uri="{FF2B5EF4-FFF2-40B4-BE49-F238E27FC236}">
                <a16:creationId xmlns:a16="http://schemas.microsoft.com/office/drawing/2014/main" id="{C68BFC20-BDED-42C7-44C3-9E30B4EA3AD1}"/>
              </a:ext>
            </a:extLst>
          </p:cNvPr>
          <p:cNvSpPr txBox="1"/>
          <p:nvPr/>
        </p:nvSpPr>
        <p:spPr>
          <a:xfrm>
            <a:off x="97212" y="4361089"/>
            <a:ext cx="606694" cy="523220"/>
          </a:xfrm>
          <a:prstGeom prst="rect">
            <a:avLst/>
          </a:prstGeom>
          <a:noFill/>
        </p:spPr>
        <p:txBody>
          <a:bodyPr wrap="square" rtlCol="0">
            <a:spAutoFit/>
          </a:bodyPr>
          <a:lstStyle/>
          <a:p>
            <a:pPr algn="ctr"/>
            <a:r>
              <a:rPr lang="da-DK" sz="1400" i="1" dirty="0"/>
              <a:t>Barn af</a:t>
            </a:r>
          </a:p>
        </p:txBody>
      </p:sp>
      <p:cxnSp>
        <p:nvCxnSpPr>
          <p:cNvPr id="20" name="Lige forbindelse 19">
            <a:extLst>
              <a:ext uri="{FF2B5EF4-FFF2-40B4-BE49-F238E27FC236}">
                <a16:creationId xmlns:a16="http://schemas.microsoft.com/office/drawing/2014/main" id="{48B62F4A-5FF1-722F-B5CD-D5E80138EEDB}"/>
              </a:ext>
            </a:extLst>
          </p:cNvPr>
          <p:cNvCxnSpPr>
            <a:cxnSpLocks/>
          </p:cNvCxnSpPr>
          <p:nvPr/>
        </p:nvCxnSpPr>
        <p:spPr>
          <a:xfrm flipV="1">
            <a:off x="9938017" y="2883238"/>
            <a:ext cx="0" cy="435394"/>
          </a:xfrm>
          <a:prstGeom prst="line">
            <a:avLst/>
          </a:prstGeom>
          <a:ln w="28575">
            <a:solidFill>
              <a:srgbClr val="FF66CC"/>
            </a:solidFill>
          </a:ln>
        </p:spPr>
        <p:style>
          <a:lnRef idx="1">
            <a:schemeClr val="accent1"/>
          </a:lnRef>
          <a:fillRef idx="0">
            <a:schemeClr val="accent1"/>
          </a:fillRef>
          <a:effectRef idx="0">
            <a:schemeClr val="accent1"/>
          </a:effectRef>
          <a:fontRef idx="minor">
            <a:schemeClr val="tx1"/>
          </a:fontRef>
        </p:style>
      </p:cxnSp>
      <p:sp>
        <p:nvSpPr>
          <p:cNvPr id="35" name="Tekstfelt 34">
            <a:extLst>
              <a:ext uri="{FF2B5EF4-FFF2-40B4-BE49-F238E27FC236}">
                <a16:creationId xmlns:a16="http://schemas.microsoft.com/office/drawing/2014/main" id="{C6783535-B065-237B-06CA-399A734FAE6F}"/>
              </a:ext>
            </a:extLst>
          </p:cNvPr>
          <p:cNvSpPr txBox="1"/>
          <p:nvPr/>
        </p:nvSpPr>
        <p:spPr>
          <a:xfrm>
            <a:off x="9884199" y="3179740"/>
            <a:ext cx="955711" cy="369332"/>
          </a:xfrm>
          <a:prstGeom prst="rect">
            <a:avLst/>
          </a:prstGeom>
          <a:noFill/>
        </p:spPr>
        <p:txBody>
          <a:bodyPr wrap="none" rtlCol="0">
            <a:spAutoFit/>
          </a:bodyPr>
          <a:lstStyle/>
          <a:p>
            <a:r>
              <a:rPr lang="da-DK" dirty="0" err="1">
                <a:solidFill>
                  <a:srgbClr val="FF0000"/>
                </a:solidFill>
              </a:rPr>
              <a:t>Hekabe</a:t>
            </a:r>
            <a:endParaRPr lang="da-DK" dirty="0">
              <a:solidFill>
                <a:srgbClr val="FF0000"/>
              </a:solidFill>
            </a:endParaRPr>
          </a:p>
        </p:txBody>
      </p:sp>
      <p:sp>
        <p:nvSpPr>
          <p:cNvPr id="39" name="Tekstfelt 38">
            <a:extLst>
              <a:ext uri="{FF2B5EF4-FFF2-40B4-BE49-F238E27FC236}">
                <a16:creationId xmlns:a16="http://schemas.microsoft.com/office/drawing/2014/main" id="{C6D0DCDC-55D1-A5F5-A249-5C6B53B1232B}"/>
              </a:ext>
            </a:extLst>
          </p:cNvPr>
          <p:cNvSpPr txBox="1"/>
          <p:nvPr/>
        </p:nvSpPr>
        <p:spPr>
          <a:xfrm>
            <a:off x="7827936" y="3168742"/>
            <a:ext cx="554960" cy="338554"/>
          </a:xfrm>
          <a:prstGeom prst="rect">
            <a:avLst/>
          </a:prstGeom>
          <a:noFill/>
        </p:spPr>
        <p:txBody>
          <a:bodyPr wrap="none" rtlCol="0">
            <a:spAutoFit/>
          </a:bodyPr>
          <a:lstStyle/>
          <a:p>
            <a:r>
              <a:rPr lang="da-DK" sz="1600" i="1" dirty="0"/>
              <a:t>Gift</a:t>
            </a:r>
          </a:p>
        </p:txBody>
      </p:sp>
      <p:cxnSp>
        <p:nvCxnSpPr>
          <p:cNvPr id="40" name="Lige forbindelse 39">
            <a:extLst>
              <a:ext uri="{FF2B5EF4-FFF2-40B4-BE49-F238E27FC236}">
                <a16:creationId xmlns:a16="http://schemas.microsoft.com/office/drawing/2014/main" id="{598C0C36-9663-E398-DAB3-8AEFCAB62F7D}"/>
              </a:ext>
            </a:extLst>
          </p:cNvPr>
          <p:cNvCxnSpPr>
            <a:cxnSpLocks/>
          </p:cNvCxnSpPr>
          <p:nvPr/>
        </p:nvCxnSpPr>
        <p:spPr>
          <a:xfrm>
            <a:off x="7901516" y="3466206"/>
            <a:ext cx="404168" cy="0"/>
          </a:xfrm>
          <a:prstGeom prst="line">
            <a:avLst/>
          </a:prstGeom>
          <a:ln w="38100">
            <a:solidFill>
              <a:srgbClr val="FF66CC"/>
            </a:solidFill>
            <a:prstDash val="solid"/>
          </a:ln>
        </p:spPr>
        <p:style>
          <a:lnRef idx="1">
            <a:schemeClr val="accent1"/>
          </a:lnRef>
          <a:fillRef idx="0">
            <a:schemeClr val="accent1"/>
          </a:fillRef>
          <a:effectRef idx="0">
            <a:schemeClr val="accent1"/>
          </a:effectRef>
          <a:fontRef idx="minor">
            <a:schemeClr val="tx1"/>
          </a:fontRef>
        </p:style>
      </p:cxnSp>
      <p:sp>
        <p:nvSpPr>
          <p:cNvPr id="43" name="Tekstfelt 42">
            <a:extLst>
              <a:ext uri="{FF2B5EF4-FFF2-40B4-BE49-F238E27FC236}">
                <a16:creationId xmlns:a16="http://schemas.microsoft.com/office/drawing/2014/main" id="{514B4456-8C50-EE58-11E4-D0B079845481}"/>
              </a:ext>
            </a:extLst>
          </p:cNvPr>
          <p:cNvSpPr txBox="1"/>
          <p:nvPr/>
        </p:nvSpPr>
        <p:spPr>
          <a:xfrm>
            <a:off x="6772159" y="3267796"/>
            <a:ext cx="1307793" cy="307777"/>
          </a:xfrm>
          <a:prstGeom prst="rect">
            <a:avLst/>
          </a:prstGeom>
          <a:noFill/>
        </p:spPr>
        <p:txBody>
          <a:bodyPr wrap="square" rtlCol="0">
            <a:spAutoFit/>
          </a:bodyPr>
          <a:lstStyle/>
          <a:p>
            <a:r>
              <a:rPr lang="da-DK" sz="1400" dirty="0" err="1">
                <a:solidFill>
                  <a:srgbClr val="FF0000"/>
                </a:solidFill>
              </a:rPr>
              <a:t>Andromache</a:t>
            </a:r>
            <a:endParaRPr lang="da-DK" sz="1400" dirty="0">
              <a:solidFill>
                <a:srgbClr val="FF0000"/>
              </a:solidFill>
            </a:endParaRPr>
          </a:p>
        </p:txBody>
      </p:sp>
      <p:sp>
        <p:nvSpPr>
          <p:cNvPr id="50" name="Tekstfelt 49">
            <a:extLst>
              <a:ext uri="{FF2B5EF4-FFF2-40B4-BE49-F238E27FC236}">
                <a16:creationId xmlns:a16="http://schemas.microsoft.com/office/drawing/2014/main" id="{CA416D70-3086-8020-0F33-73A7F2D9266D}"/>
              </a:ext>
            </a:extLst>
          </p:cNvPr>
          <p:cNvSpPr txBox="1"/>
          <p:nvPr/>
        </p:nvSpPr>
        <p:spPr>
          <a:xfrm>
            <a:off x="819150" y="4363601"/>
            <a:ext cx="1307793" cy="369332"/>
          </a:xfrm>
          <a:prstGeom prst="rect">
            <a:avLst/>
          </a:prstGeom>
          <a:noFill/>
        </p:spPr>
        <p:txBody>
          <a:bodyPr wrap="square" rtlCol="0">
            <a:spAutoFit/>
          </a:bodyPr>
          <a:lstStyle/>
          <a:p>
            <a:r>
              <a:rPr lang="da-DK" dirty="0">
                <a:solidFill>
                  <a:srgbClr val="00B0F0"/>
                </a:solidFill>
              </a:rPr>
              <a:t>Diomedes</a:t>
            </a:r>
          </a:p>
        </p:txBody>
      </p:sp>
      <p:sp>
        <p:nvSpPr>
          <p:cNvPr id="62" name="Tekstfelt 61">
            <a:extLst>
              <a:ext uri="{FF2B5EF4-FFF2-40B4-BE49-F238E27FC236}">
                <a16:creationId xmlns:a16="http://schemas.microsoft.com/office/drawing/2014/main" id="{5DAF9121-DD32-91A2-01A4-0BCEA8E1B55D}"/>
              </a:ext>
            </a:extLst>
          </p:cNvPr>
          <p:cNvSpPr txBox="1"/>
          <p:nvPr/>
        </p:nvSpPr>
        <p:spPr>
          <a:xfrm>
            <a:off x="7651787" y="4126291"/>
            <a:ext cx="1307793" cy="338554"/>
          </a:xfrm>
          <a:prstGeom prst="rect">
            <a:avLst/>
          </a:prstGeom>
          <a:noFill/>
        </p:spPr>
        <p:txBody>
          <a:bodyPr wrap="square" rtlCol="0">
            <a:spAutoFit/>
          </a:bodyPr>
          <a:lstStyle/>
          <a:p>
            <a:r>
              <a:rPr lang="da-DK" sz="1600" dirty="0" err="1">
                <a:solidFill>
                  <a:srgbClr val="FF0000"/>
                </a:solidFill>
              </a:rPr>
              <a:t>Astyanax</a:t>
            </a:r>
            <a:endParaRPr lang="da-DK" sz="1400" dirty="0">
              <a:solidFill>
                <a:srgbClr val="FF0000"/>
              </a:solidFill>
            </a:endParaRPr>
          </a:p>
        </p:txBody>
      </p:sp>
      <p:cxnSp>
        <p:nvCxnSpPr>
          <p:cNvPr id="63" name="Lige forbindelse 62">
            <a:extLst>
              <a:ext uri="{FF2B5EF4-FFF2-40B4-BE49-F238E27FC236}">
                <a16:creationId xmlns:a16="http://schemas.microsoft.com/office/drawing/2014/main" id="{EBBC97DD-A2B2-72FB-A471-E8EABEBD56D1}"/>
              </a:ext>
            </a:extLst>
          </p:cNvPr>
          <p:cNvCxnSpPr>
            <a:cxnSpLocks/>
          </p:cNvCxnSpPr>
          <p:nvPr/>
        </p:nvCxnSpPr>
        <p:spPr>
          <a:xfrm flipH="1" flipV="1">
            <a:off x="8105647" y="3480126"/>
            <a:ext cx="14041" cy="631364"/>
          </a:xfrm>
          <a:prstGeom prst="line">
            <a:avLst/>
          </a:prstGeom>
          <a:ln w="28575">
            <a:solidFill>
              <a:srgbClr val="5403BF"/>
            </a:solidFill>
          </a:ln>
        </p:spPr>
        <p:style>
          <a:lnRef idx="1">
            <a:schemeClr val="accent1"/>
          </a:lnRef>
          <a:fillRef idx="0">
            <a:schemeClr val="accent1"/>
          </a:fillRef>
          <a:effectRef idx="0">
            <a:schemeClr val="accent1"/>
          </a:effectRef>
          <a:fontRef idx="minor">
            <a:schemeClr val="tx1"/>
          </a:fontRef>
        </p:style>
      </p:cxnSp>
      <p:sp>
        <p:nvSpPr>
          <p:cNvPr id="67" name="Tekstfelt 66">
            <a:extLst>
              <a:ext uri="{FF2B5EF4-FFF2-40B4-BE49-F238E27FC236}">
                <a16:creationId xmlns:a16="http://schemas.microsoft.com/office/drawing/2014/main" id="{A05C5A43-9B36-B356-E736-9E6B73CDC056}"/>
              </a:ext>
            </a:extLst>
          </p:cNvPr>
          <p:cNvSpPr txBox="1"/>
          <p:nvPr/>
        </p:nvSpPr>
        <p:spPr>
          <a:xfrm>
            <a:off x="7545540" y="3710607"/>
            <a:ext cx="820225" cy="307777"/>
          </a:xfrm>
          <a:prstGeom prst="rect">
            <a:avLst/>
          </a:prstGeom>
          <a:noFill/>
        </p:spPr>
        <p:txBody>
          <a:bodyPr wrap="square" rtlCol="0">
            <a:spAutoFit/>
          </a:bodyPr>
          <a:lstStyle/>
          <a:p>
            <a:pPr algn="ctr"/>
            <a:r>
              <a:rPr lang="da-DK" sz="1400" i="1" dirty="0"/>
              <a:t>søn</a:t>
            </a:r>
          </a:p>
        </p:txBody>
      </p:sp>
      <p:sp>
        <p:nvSpPr>
          <p:cNvPr id="28" name="Tekstfelt 27">
            <a:extLst>
              <a:ext uri="{FF2B5EF4-FFF2-40B4-BE49-F238E27FC236}">
                <a16:creationId xmlns:a16="http://schemas.microsoft.com/office/drawing/2014/main" id="{C86CDABC-D9D5-751A-49A6-8B687260B162}"/>
              </a:ext>
            </a:extLst>
          </p:cNvPr>
          <p:cNvSpPr txBox="1"/>
          <p:nvPr/>
        </p:nvSpPr>
        <p:spPr>
          <a:xfrm>
            <a:off x="807899" y="4740586"/>
            <a:ext cx="1307793" cy="369332"/>
          </a:xfrm>
          <a:prstGeom prst="rect">
            <a:avLst/>
          </a:prstGeom>
          <a:noFill/>
        </p:spPr>
        <p:txBody>
          <a:bodyPr wrap="square" rtlCol="0">
            <a:spAutoFit/>
          </a:bodyPr>
          <a:lstStyle/>
          <a:p>
            <a:r>
              <a:rPr lang="da-DK" dirty="0" err="1">
                <a:solidFill>
                  <a:srgbClr val="00B0F0"/>
                </a:solidFill>
              </a:rPr>
              <a:t>Patroklos</a:t>
            </a:r>
            <a:endParaRPr lang="da-DK" dirty="0">
              <a:solidFill>
                <a:srgbClr val="00B0F0"/>
              </a:solidFill>
            </a:endParaRPr>
          </a:p>
        </p:txBody>
      </p:sp>
      <p:sp>
        <p:nvSpPr>
          <p:cNvPr id="29" name="Tekstfelt 28">
            <a:extLst>
              <a:ext uri="{FF2B5EF4-FFF2-40B4-BE49-F238E27FC236}">
                <a16:creationId xmlns:a16="http://schemas.microsoft.com/office/drawing/2014/main" id="{8CEEBB91-FC05-7305-5B01-53FF98A72820}"/>
              </a:ext>
            </a:extLst>
          </p:cNvPr>
          <p:cNvSpPr txBox="1"/>
          <p:nvPr/>
        </p:nvSpPr>
        <p:spPr>
          <a:xfrm>
            <a:off x="2007808" y="4588178"/>
            <a:ext cx="1307793" cy="369332"/>
          </a:xfrm>
          <a:prstGeom prst="rect">
            <a:avLst/>
          </a:prstGeom>
          <a:noFill/>
        </p:spPr>
        <p:txBody>
          <a:bodyPr wrap="square" rtlCol="0">
            <a:spAutoFit/>
          </a:bodyPr>
          <a:lstStyle/>
          <a:p>
            <a:r>
              <a:rPr lang="da-DK" dirty="0">
                <a:solidFill>
                  <a:srgbClr val="00B0F0"/>
                </a:solidFill>
              </a:rPr>
              <a:t>Ajas</a:t>
            </a:r>
          </a:p>
        </p:txBody>
      </p:sp>
      <p:pic>
        <p:nvPicPr>
          <p:cNvPr id="1028" name="Picture 4" descr="Broken Heart Symbol on Transparent Background 18717848 PNG">
            <a:extLst>
              <a:ext uri="{FF2B5EF4-FFF2-40B4-BE49-F238E27FC236}">
                <a16:creationId xmlns:a16="http://schemas.microsoft.com/office/drawing/2014/main" id="{6316BF1B-D71C-0203-8A2D-C0DB55A9D6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6433" y="2247501"/>
            <a:ext cx="458657" cy="282069"/>
          </a:xfrm>
          <a:prstGeom prst="rect">
            <a:avLst/>
          </a:prstGeom>
          <a:noFill/>
          <a:extLst>
            <a:ext uri="{909E8E84-426E-40DD-AFC4-6F175D3DCCD1}">
              <a14:hiddenFill xmlns:a14="http://schemas.microsoft.com/office/drawing/2010/main">
                <a:solidFill>
                  <a:srgbClr val="FFFFFF"/>
                </a:solidFill>
              </a14:hiddenFill>
            </a:ext>
          </a:extLst>
        </p:spPr>
      </p:pic>
      <p:sp>
        <p:nvSpPr>
          <p:cNvPr id="41" name="Tekstfelt 40">
            <a:extLst>
              <a:ext uri="{FF2B5EF4-FFF2-40B4-BE49-F238E27FC236}">
                <a16:creationId xmlns:a16="http://schemas.microsoft.com/office/drawing/2014/main" id="{011C2F39-CE83-4B6E-8969-45A83594A803}"/>
              </a:ext>
            </a:extLst>
          </p:cNvPr>
          <p:cNvSpPr txBox="1"/>
          <p:nvPr/>
        </p:nvSpPr>
        <p:spPr>
          <a:xfrm>
            <a:off x="119056" y="105491"/>
            <a:ext cx="2263761" cy="646331"/>
          </a:xfrm>
          <a:prstGeom prst="rect">
            <a:avLst/>
          </a:prstGeom>
          <a:noFill/>
        </p:spPr>
        <p:txBody>
          <a:bodyPr wrap="none" rtlCol="0">
            <a:spAutoFit/>
          </a:bodyPr>
          <a:lstStyle/>
          <a:p>
            <a:pPr marL="285750" indent="-285750">
              <a:buFont typeface="Wingdings" panose="05000000000000000000" pitchFamily="2" charset="2"/>
              <a:buChar char="§"/>
            </a:pPr>
            <a:r>
              <a:rPr lang="da-DK" dirty="0">
                <a:solidFill>
                  <a:srgbClr val="FF66CC"/>
                </a:solidFill>
              </a:rPr>
              <a:t>Gift</a:t>
            </a:r>
          </a:p>
          <a:p>
            <a:pPr marL="285750" indent="-285750">
              <a:buFont typeface="Wingdings" panose="05000000000000000000" pitchFamily="2" charset="2"/>
              <a:buChar char="§"/>
            </a:pPr>
            <a:r>
              <a:rPr lang="da-DK" dirty="0">
                <a:solidFill>
                  <a:srgbClr val="5403BF"/>
                </a:solidFill>
              </a:rPr>
              <a:t>Familierelationer</a:t>
            </a:r>
          </a:p>
        </p:txBody>
      </p:sp>
      <p:cxnSp>
        <p:nvCxnSpPr>
          <p:cNvPr id="38" name="Lige forbindelse 37">
            <a:extLst>
              <a:ext uri="{FF2B5EF4-FFF2-40B4-BE49-F238E27FC236}">
                <a16:creationId xmlns:a16="http://schemas.microsoft.com/office/drawing/2014/main" id="{4669E432-2503-8519-1B9E-51B677A96CAE}"/>
              </a:ext>
            </a:extLst>
          </p:cNvPr>
          <p:cNvCxnSpPr>
            <a:cxnSpLocks/>
          </p:cNvCxnSpPr>
          <p:nvPr/>
        </p:nvCxnSpPr>
        <p:spPr>
          <a:xfrm>
            <a:off x="5092238" y="5486665"/>
            <a:ext cx="0" cy="879769"/>
          </a:xfrm>
          <a:prstGeom prst="line">
            <a:avLst/>
          </a:prstGeom>
          <a:ln w="38100">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EA6E422D-F78C-EBEA-8929-1E511CDB99D2}"/>
              </a:ext>
            </a:extLst>
          </p:cNvPr>
          <p:cNvSpPr txBox="1"/>
          <p:nvPr/>
        </p:nvSpPr>
        <p:spPr>
          <a:xfrm>
            <a:off x="4723979" y="5703411"/>
            <a:ext cx="683200" cy="369332"/>
          </a:xfrm>
          <a:prstGeom prst="rect">
            <a:avLst/>
          </a:prstGeom>
          <a:solidFill>
            <a:schemeClr val="bg1"/>
          </a:solidFill>
        </p:spPr>
        <p:txBody>
          <a:bodyPr wrap="none" rtlCol="0">
            <a:spAutoFit/>
          </a:bodyPr>
          <a:lstStyle/>
          <a:p>
            <a:r>
              <a:rPr lang="da-DK" b="1" dirty="0">
                <a:solidFill>
                  <a:srgbClr val="FFC000"/>
                </a:solidFill>
              </a:rPr>
              <a:t>Zeus</a:t>
            </a:r>
          </a:p>
        </p:txBody>
      </p:sp>
    </p:spTree>
    <p:extLst>
      <p:ext uri="{BB962C8B-B14F-4D97-AF65-F5344CB8AC3E}">
        <p14:creationId xmlns:p14="http://schemas.microsoft.com/office/powerpoint/2010/main" val="2506269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10DC22-AA51-62E2-5286-7EB512E9DC35}"/>
              </a:ext>
            </a:extLst>
          </p:cNvPr>
          <p:cNvSpPr>
            <a:spLocks noGrp="1"/>
          </p:cNvSpPr>
          <p:nvPr>
            <p:ph type="title"/>
          </p:nvPr>
        </p:nvSpPr>
        <p:spPr>
          <a:xfrm>
            <a:off x="516372" y="344428"/>
            <a:ext cx="5579628" cy="754736"/>
          </a:xfrm>
        </p:spPr>
        <p:txBody>
          <a:bodyPr/>
          <a:lstStyle/>
          <a:p>
            <a:r>
              <a:rPr lang="da-DK" dirty="0"/>
              <a:t>Personer indtil videre</a:t>
            </a:r>
          </a:p>
        </p:txBody>
      </p:sp>
      <p:sp>
        <p:nvSpPr>
          <p:cNvPr id="3" name="Pladsholder til indhold 2">
            <a:extLst>
              <a:ext uri="{FF2B5EF4-FFF2-40B4-BE49-F238E27FC236}">
                <a16:creationId xmlns:a16="http://schemas.microsoft.com/office/drawing/2014/main" id="{81821167-82D1-510D-194C-659654A49370}"/>
              </a:ext>
            </a:extLst>
          </p:cNvPr>
          <p:cNvSpPr>
            <a:spLocks noGrp="1"/>
          </p:cNvSpPr>
          <p:nvPr>
            <p:ph idx="1"/>
          </p:nvPr>
        </p:nvSpPr>
        <p:spPr>
          <a:xfrm>
            <a:off x="512950" y="1731115"/>
            <a:ext cx="4732866" cy="3094580"/>
          </a:xfrm>
        </p:spPr>
        <p:txBody>
          <a:bodyPr numCol="1">
            <a:normAutofit fontScale="92500" lnSpcReduction="10000"/>
          </a:bodyPr>
          <a:lstStyle/>
          <a:p>
            <a:pPr>
              <a:buFont typeface="Arial" panose="020B0604020202020204" pitchFamily="34" charset="0"/>
              <a:buChar char="•"/>
            </a:pPr>
            <a:r>
              <a:rPr lang="da-DK" b="1" dirty="0">
                <a:solidFill>
                  <a:schemeClr val="tx1"/>
                </a:solidFill>
              </a:rPr>
              <a:t>Agamemnon</a:t>
            </a:r>
            <a:r>
              <a:rPr lang="da-DK" dirty="0">
                <a:solidFill>
                  <a:schemeClr val="tx1"/>
                </a:solidFill>
              </a:rPr>
              <a:t>: græsk hærfører og konge af Mykene</a:t>
            </a:r>
          </a:p>
          <a:p>
            <a:pPr>
              <a:buFont typeface="Arial" panose="020B0604020202020204" pitchFamily="34" charset="0"/>
              <a:buChar char="•"/>
            </a:pPr>
            <a:r>
              <a:rPr lang="da-DK" b="1" dirty="0">
                <a:solidFill>
                  <a:schemeClr val="tx1"/>
                </a:solidFill>
              </a:rPr>
              <a:t>Achilleus</a:t>
            </a:r>
            <a:r>
              <a:rPr lang="da-DK" dirty="0">
                <a:solidFill>
                  <a:schemeClr val="tx1"/>
                </a:solidFill>
              </a:rPr>
              <a:t>: stor græsk kriger</a:t>
            </a:r>
          </a:p>
          <a:p>
            <a:pPr>
              <a:buFont typeface="Arial" panose="020B0604020202020204" pitchFamily="34" charset="0"/>
              <a:buChar char="•"/>
            </a:pPr>
            <a:r>
              <a:rPr lang="da-DK" b="1" dirty="0" err="1">
                <a:solidFill>
                  <a:schemeClr val="tx1"/>
                </a:solidFill>
              </a:rPr>
              <a:t>Menelaos</a:t>
            </a:r>
            <a:r>
              <a:rPr lang="da-DK" dirty="0">
                <a:solidFill>
                  <a:schemeClr val="tx1"/>
                </a:solidFill>
              </a:rPr>
              <a:t>: konge af Sparta </a:t>
            </a:r>
            <a:r>
              <a:rPr lang="da-DK" dirty="0">
                <a:solidFill>
                  <a:schemeClr val="tx1"/>
                </a:solidFill>
                <a:sym typeface="Wingdings" panose="05000000000000000000" pitchFamily="2" charset="2"/>
              </a:rPr>
              <a:t> bror til Agamemnon og ”gift” med Helena</a:t>
            </a:r>
          </a:p>
          <a:p>
            <a:pPr>
              <a:buFont typeface="Arial" panose="020B0604020202020204" pitchFamily="34" charset="0"/>
              <a:buChar char="•"/>
            </a:pPr>
            <a:r>
              <a:rPr lang="da-DK" b="1" dirty="0" err="1">
                <a:solidFill>
                  <a:schemeClr val="tx1"/>
                </a:solidFill>
                <a:sym typeface="Wingdings" panose="05000000000000000000" pitchFamily="2" charset="2"/>
              </a:rPr>
              <a:t>Kalchas</a:t>
            </a:r>
            <a:r>
              <a:rPr lang="da-DK" dirty="0">
                <a:solidFill>
                  <a:schemeClr val="tx1"/>
                </a:solidFill>
                <a:sym typeface="Wingdings" panose="05000000000000000000" pitchFamily="2" charset="2"/>
              </a:rPr>
              <a:t>: spåmand i den græske lejr</a:t>
            </a:r>
          </a:p>
          <a:p>
            <a:pPr>
              <a:buFont typeface="Arial" panose="020B0604020202020204" pitchFamily="34" charset="0"/>
              <a:buChar char="•"/>
            </a:pPr>
            <a:r>
              <a:rPr lang="da-DK" b="1" dirty="0">
                <a:solidFill>
                  <a:schemeClr val="tx1"/>
                </a:solidFill>
                <a:sym typeface="Wingdings" panose="05000000000000000000" pitchFamily="2" charset="2"/>
              </a:rPr>
              <a:t>Nestor</a:t>
            </a:r>
            <a:r>
              <a:rPr lang="da-DK" dirty="0">
                <a:solidFill>
                  <a:schemeClr val="tx1"/>
                </a:solidFill>
                <a:sym typeface="Wingdings" panose="05000000000000000000" pitchFamily="2" charset="2"/>
              </a:rPr>
              <a:t>: gammel vismand</a:t>
            </a:r>
          </a:p>
          <a:p>
            <a:pPr>
              <a:buFont typeface="Arial" panose="020B0604020202020204" pitchFamily="34" charset="0"/>
              <a:buChar char="•"/>
            </a:pPr>
            <a:r>
              <a:rPr lang="da-DK" b="1" dirty="0" err="1">
                <a:solidFill>
                  <a:schemeClr val="tx1"/>
                </a:solidFill>
                <a:sym typeface="Wingdings" panose="05000000000000000000" pitchFamily="2" charset="2"/>
              </a:rPr>
              <a:t>Dimodes</a:t>
            </a:r>
            <a:r>
              <a:rPr lang="da-DK" dirty="0">
                <a:solidFill>
                  <a:schemeClr val="tx1"/>
                </a:solidFill>
                <a:sym typeface="Wingdings" panose="05000000000000000000" pitchFamily="2" charset="2"/>
              </a:rPr>
              <a:t>: stor græsk kriger</a:t>
            </a:r>
          </a:p>
          <a:p>
            <a:pPr>
              <a:buFont typeface="Arial" panose="020B0604020202020204" pitchFamily="34" charset="0"/>
              <a:buChar char="•"/>
            </a:pPr>
            <a:r>
              <a:rPr lang="da-DK" b="1" dirty="0" err="1">
                <a:solidFill>
                  <a:schemeClr val="tx1"/>
                </a:solidFill>
                <a:sym typeface="Wingdings" panose="05000000000000000000" pitchFamily="2" charset="2"/>
              </a:rPr>
              <a:t>Patroklos</a:t>
            </a:r>
            <a:r>
              <a:rPr lang="da-DK">
                <a:solidFill>
                  <a:schemeClr val="tx1"/>
                </a:solidFill>
                <a:sym typeface="Wingdings" panose="05000000000000000000" pitchFamily="2" charset="2"/>
              </a:rPr>
              <a:t>: Achilleus’ </a:t>
            </a:r>
            <a:r>
              <a:rPr lang="da-DK" dirty="0">
                <a:solidFill>
                  <a:schemeClr val="tx1"/>
                </a:solidFill>
                <a:sym typeface="Wingdings" panose="05000000000000000000" pitchFamily="2" charset="2"/>
              </a:rPr>
              <a:t>bedste ven</a:t>
            </a:r>
          </a:p>
        </p:txBody>
      </p:sp>
      <p:sp>
        <p:nvSpPr>
          <p:cNvPr id="4" name="Pladsholder til indhold 2">
            <a:extLst>
              <a:ext uri="{FF2B5EF4-FFF2-40B4-BE49-F238E27FC236}">
                <a16:creationId xmlns:a16="http://schemas.microsoft.com/office/drawing/2014/main" id="{C3CFEFB0-EEDD-83F0-3056-98A3E2212766}"/>
              </a:ext>
            </a:extLst>
          </p:cNvPr>
          <p:cNvSpPr txBox="1">
            <a:spLocks/>
          </p:cNvSpPr>
          <p:nvPr/>
        </p:nvSpPr>
        <p:spPr>
          <a:xfrm>
            <a:off x="5370698" y="1731116"/>
            <a:ext cx="6105536" cy="3251850"/>
          </a:xfrm>
          <a:prstGeom prst="rect">
            <a:avLst/>
          </a:prstGeom>
        </p:spPr>
        <p:txBody>
          <a:bodyPr vert="horz" lIns="91440" tIns="45720" rIns="91440" bIns="45720" numCol="1" rtlCol="0">
            <a:normAutofit fontScale="85000" lnSpcReduction="1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da-DK" b="1" dirty="0">
                <a:solidFill>
                  <a:schemeClr val="tx1"/>
                </a:solidFill>
              </a:rPr>
              <a:t>Paris</a:t>
            </a:r>
            <a:r>
              <a:rPr lang="da-DK" dirty="0">
                <a:solidFill>
                  <a:schemeClr val="tx1"/>
                </a:solidFill>
              </a:rPr>
              <a:t>: Prins af Troja – har fået Helene af Afrodite (myten om det gyldne æble)</a:t>
            </a:r>
          </a:p>
          <a:p>
            <a:pPr>
              <a:buFont typeface="Arial" panose="020B0604020202020204" pitchFamily="34" charset="0"/>
              <a:buChar char="•"/>
            </a:pPr>
            <a:r>
              <a:rPr lang="da-DK" b="1" dirty="0">
                <a:solidFill>
                  <a:schemeClr val="tx1"/>
                </a:solidFill>
              </a:rPr>
              <a:t>Helene</a:t>
            </a:r>
            <a:r>
              <a:rPr lang="da-DK" dirty="0">
                <a:solidFill>
                  <a:schemeClr val="tx1"/>
                </a:solidFill>
              </a:rPr>
              <a:t>: tidligere </a:t>
            </a:r>
            <a:r>
              <a:rPr lang="da-DK" dirty="0" err="1">
                <a:solidFill>
                  <a:schemeClr val="tx1"/>
                </a:solidFill>
              </a:rPr>
              <a:t>Menelaos</a:t>
            </a:r>
            <a:r>
              <a:rPr lang="da-DK" dirty="0">
                <a:solidFill>
                  <a:schemeClr val="tx1"/>
                </a:solidFill>
              </a:rPr>
              <a:t>’ brud, men nu med Paris</a:t>
            </a:r>
          </a:p>
          <a:p>
            <a:pPr>
              <a:buFont typeface="Arial" panose="020B0604020202020204" pitchFamily="34" charset="0"/>
              <a:buChar char="•"/>
            </a:pPr>
            <a:r>
              <a:rPr lang="da-DK" b="1" dirty="0">
                <a:solidFill>
                  <a:schemeClr val="tx1"/>
                </a:solidFill>
              </a:rPr>
              <a:t>Chryses</a:t>
            </a:r>
            <a:r>
              <a:rPr lang="da-DK" dirty="0">
                <a:solidFill>
                  <a:schemeClr val="tx1"/>
                </a:solidFill>
              </a:rPr>
              <a:t>: Apollons bønpræst. Agamemnon har stjålet hans datter</a:t>
            </a:r>
          </a:p>
          <a:p>
            <a:pPr>
              <a:buFont typeface="Arial" panose="020B0604020202020204" pitchFamily="34" charset="0"/>
              <a:buChar char="•"/>
            </a:pPr>
            <a:r>
              <a:rPr lang="da-DK" b="1" dirty="0" err="1">
                <a:solidFill>
                  <a:schemeClr val="tx1"/>
                </a:solidFill>
              </a:rPr>
              <a:t>Chryseïs</a:t>
            </a:r>
            <a:r>
              <a:rPr lang="da-DK" dirty="0">
                <a:solidFill>
                  <a:schemeClr val="tx1"/>
                </a:solidFill>
              </a:rPr>
              <a:t>: Agamemnons krigsbytte, datter af Chryses</a:t>
            </a:r>
          </a:p>
          <a:p>
            <a:pPr>
              <a:buFont typeface="Arial" panose="020B0604020202020204" pitchFamily="34" charset="0"/>
              <a:buChar char="•"/>
            </a:pPr>
            <a:r>
              <a:rPr lang="da-DK" dirty="0">
                <a:solidFill>
                  <a:schemeClr val="tx1"/>
                </a:solidFill>
                <a:sym typeface="Wingdings" panose="05000000000000000000" pitchFamily="2" charset="2"/>
              </a:rPr>
              <a:t>(</a:t>
            </a:r>
            <a:r>
              <a:rPr lang="da-DK" b="1" dirty="0" err="1">
                <a:solidFill>
                  <a:schemeClr val="tx1"/>
                </a:solidFill>
                <a:sym typeface="Wingdings" panose="05000000000000000000" pitchFamily="2" charset="2"/>
              </a:rPr>
              <a:t>Briseïs</a:t>
            </a:r>
            <a:r>
              <a:rPr lang="da-DK" dirty="0">
                <a:solidFill>
                  <a:schemeClr val="tx1"/>
                </a:solidFill>
                <a:sym typeface="Wingdings" panose="05000000000000000000" pitchFamily="2" charset="2"/>
              </a:rPr>
              <a:t>): Achilleus’ krigsbytte, som Agamemnon tager</a:t>
            </a:r>
            <a:endParaRPr lang="da-DK" dirty="0">
              <a:solidFill>
                <a:schemeClr val="tx1"/>
              </a:solidFill>
            </a:endParaRPr>
          </a:p>
          <a:p>
            <a:pPr>
              <a:buFont typeface="Arial" panose="020B0604020202020204" pitchFamily="34" charset="0"/>
              <a:buChar char="•"/>
            </a:pPr>
            <a:r>
              <a:rPr lang="da-DK" b="1" dirty="0">
                <a:solidFill>
                  <a:schemeClr val="tx1"/>
                </a:solidFill>
              </a:rPr>
              <a:t>Hektor</a:t>
            </a:r>
            <a:r>
              <a:rPr lang="da-DK" dirty="0">
                <a:solidFill>
                  <a:schemeClr val="tx1"/>
                </a:solidFill>
              </a:rPr>
              <a:t>: Paris’ bror, og stor trojansk kriger</a:t>
            </a:r>
          </a:p>
          <a:p>
            <a:pPr>
              <a:buFont typeface="Arial" panose="020B0604020202020204" pitchFamily="34" charset="0"/>
              <a:buChar char="•"/>
            </a:pPr>
            <a:r>
              <a:rPr lang="da-DK" b="1" dirty="0" err="1">
                <a:solidFill>
                  <a:schemeClr val="tx1"/>
                </a:solidFill>
              </a:rPr>
              <a:t>Priamos</a:t>
            </a:r>
            <a:r>
              <a:rPr lang="da-DK" dirty="0">
                <a:solidFill>
                  <a:schemeClr val="tx1"/>
                </a:solidFill>
              </a:rPr>
              <a:t>: Konge af Troja – far til Paris og Hektor</a:t>
            </a:r>
          </a:p>
          <a:p>
            <a:pPr>
              <a:buFont typeface="Arial" panose="020B0604020202020204" pitchFamily="34" charset="0"/>
              <a:buChar char="•"/>
            </a:pPr>
            <a:r>
              <a:rPr lang="da-DK" b="1" dirty="0" err="1">
                <a:solidFill>
                  <a:schemeClr val="tx1"/>
                </a:solidFill>
              </a:rPr>
              <a:t>Andromache</a:t>
            </a:r>
            <a:r>
              <a:rPr lang="da-DK" dirty="0">
                <a:solidFill>
                  <a:schemeClr val="tx1"/>
                </a:solidFill>
              </a:rPr>
              <a:t>: Kone til Hektor</a:t>
            </a:r>
          </a:p>
          <a:p>
            <a:pPr>
              <a:buFont typeface="Arial" panose="020B0604020202020204" pitchFamily="34" charset="0"/>
              <a:buChar char="•"/>
            </a:pPr>
            <a:r>
              <a:rPr lang="da-DK" b="1" dirty="0" err="1">
                <a:solidFill>
                  <a:schemeClr val="tx1"/>
                </a:solidFill>
              </a:rPr>
              <a:t>Hekabe</a:t>
            </a:r>
            <a:r>
              <a:rPr lang="da-DK" dirty="0">
                <a:solidFill>
                  <a:schemeClr val="tx1"/>
                </a:solidFill>
              </a:rPr>
              <a:t>: mor til Hektor og Paris, gift med </a:t>
            </a:r>
            <a:r>
              <a:rPr lang="da-DK" dirty="0" err="1">
                <a:solidFill>
                  <a:schemeClr val="tx1"/>
                </a:solidFill>
              </a:rPr>
              <a:t>Priamos</a:t>
            </a:r>
            <a:endParaRPr lang="da-DK" dirty="0">
              <a:solidFill>
                <a:schemeClr val="tx1"/>
              </a:solidFill>
            </a:endParaRPr>
          </a:p>
          <a:p>
            <a:pPr>
              <a:buFont typeface="Arial" panose="020B0604020202020204" pitchFamily="34" charset="0"/>
              <a:buChar char="•"/>
            </a:pPr>
            <a:endParaRPr lang="da-DK" dirty="0">
              <a:solidFill>
                <a:schemeClr val="tx1"/>
              </a:solidFill>
            </a:endParaRPr>
          </a:p>
        </p:txBody>
      </p:sp>
      <p:sp>
        <p:nvSpPr>
          <p:cNvPr id="5" name="Pladsholder til indhold 2">
            <a:extLst>
              <a:ext uri="{FF2B5EF4-FFF2-40B4-BE49-F238E27FC236}">
                <a16:creationId xmlns:a16="http://schemas.microsoft.com/office/drawing/2014/main" id="{D8ED3024-76F7-C9A1-F80E-229513E9BA16}"/>
              </a:ext>
            </a:extLst>
          </p:cNvPr>
          <p:cNvSpPr txBox="1">
            <a:spLocks/>
          </p:cNvSpPr>
          <p:nvPr/>
        </p:nvSpPr>
        <p:spPr>
          <a:xfrm>
            <a:off x="1962559" y="1182323"/>
            <a:ext cx="1833648"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2"/>
                </a:solidFill>
              </a:rPr>
              <a:t>GRÆKERNE</a:t>
            </a:r>
            <a:endParaRPr lang="da-DK" u="sng" dirty="0">
              <a:solidFill>
                <a:schemeClr val="accent2"/>
              </a:solidFill>
            </a:endParaRPr>
          </a:p>
        </p:txBody>
      </p:sp>
      <p:sp>
        <p:nvSpPr>
          <p:cNvPr id="6" name="Pladsholder til indhold 2">
            <a:extLst>
              <a:ext uri="{FF2B5EF4-FFF2-40B4-BE49-F238E27FC236}">
                <a16:creationId xmlns:a16="http://schemas.microsoft.com/office/drawing/2014/main" id="{0E585E57-0C36-DCFA-6CB0-13F3C2CAFD32}"/>
              </a:ext>
            </a:extLst>
          </p:cNvPr>
          <p:cNvSpPr txBox="1">
            <a:spLocks/>
          </p:cNvSpPr>
          <p:nvPr/>
        </p:nvSpPr>
        <p:spPr>
          <a:xfrm>
            <a:off x="6733679" y="1182323"/>
            <a:ext cx="2006907"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2"/>
                </a:solidFill>
              </a:rPr>
              <a:t>TROJANERNE</a:t>
            </a:r>
            <a:endParaRPr lang="da-DK" u="sng" dirty="0">
              <a:solidFill>
                <a:schemeClr val="accent2"/>
              </a:solidFill>
            </a:endParaRPr>
          </a:p>
        </p:txBody>
      </p:sp>
      <p:sp>
        <p:nvSpPr>
          <p:cNvPr id="7" name="Pladsholder til indhold 2">
            <a:extLst>
              <a:ext uri="{FF2B5EF4-FFF2-40B4-BE49-F238E27FC236}">
                <a16:creationId xmlns:a16="http://schemas.microsoft.com/office/drawing/2014/main" id="{04325559-9ACF-58C0-1EEC-1FCE115BFEDA}"/>
              </a:ext>
            </a:extLst>
          </p:cNvPr>
          <p:cNvSpPr txBox="1">
            <a:spLocks/>
          </p:cNvSpPr>
          <p:nvPr/>
        </p:nvSpPr>
        <p:spPr>
          <a:xfrm>
            <a:off x="4705725" y="4834017"/>
            <a:ext cx="1658716"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2"/>
                </a:solidFill>
              </a:rPr>
              <a:t>GUDERNE</a:t>
            </a:r>
            <a:endParaRPr lang="da-DK" u="sng" dirty="0">
              <a:solidFill>
                <a:schemeClr val="accent2"/>
              </a:solidFill>
            </a:endParaRPr>
          </a:p>
        </p:txBody>
      </p:sp>
      <p:sp>
        <p:nvSpPr>
          <p:cNvPr id="8" name="Pladsholder til indhold 2">
            <a:extLst>
              <a:ext uri="{FF2B5EF4-FFF2-40B4-BE49-F238E27FC236}">
                <a16:creationId xmlns:a16="http://schemas.microsoft.com/office/drawing/2014/main" id="{551583A9-BD27-CCE0-35BB-C6BAEF026102}"/>
              </a:ext>
            </a:extLst>
          </p:cNvPr>
          <p:cNvSpPr txBox="1">
            <a:spLocks/>
          </p:cNvSpPr>
          <p:nvPr/>
        </p:nvSpPr>
        <p:spPr>
          <a:xfrm>
            <a:off x="363384" y="5424790"/>
            <a:ext cx="4342341" cy="1162050"/>
          </a:xfrm>
          <a:prstGeom prst="rect">
            <a:avLst/>
          </a:prstGeom>
        </p:spPr>
        <p:txBody>
          <a:bodyPr vert="horz" lIns="91440" tIns="45720" rIns="91440" bIns="45720" numCol="1" rtlCol="0">
            <a:normAutofit fontScale="92500" lnSpcReduction="1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da-DK" b="1" dirty="0">
                <a:solidFill>
                  <a:schemeClr val="tx1"/>
                </a:solidFill>
              </a:rPr>
              <a:t>Hera</a:t>
            </a:r>
            <a:r>
              <a:rPr lang="da-DK" dirty="0">
                <a:solidFill>
                  <a:schemeClr val="tx1"/>
                </a:solidFill>
              </a:rPr>
              <a:t>: holder med grækerne pga. Paris’ dom (blev ikke valgt)</a:t>
            </a:r>
          </a:p>
          <a:p>
            <a:pPr>
              <a:buFont typeface="Arial" panose="020B0604020202020204" pitchFamily="34" charset="0"/>
              <a:buChar char="•"/>
            </a:pPr>
            <a:r>
              <a:rPr lang="da-DK" b="1" dirty="0">
                <a:solidFill>
                  <a:schemeClr val="tx1"/>
                </a:solidFill>
              </a:rPr>
              <a:t>Athene</a:t>
            </a:r>
            <a:r>
              <a:rPr lang="da-DK" dirty="0">
                <a:solidFill>
                  <a:schemeClr val="tx1"/>
                </a:solidFill>
              </a:rPr>
              <a:t>: holder med grækerne pga. Paris’ dom (blev ikke valgt)</a:t>
            </a:r>
          </a:p>
        </p:txBody>
      </p:sp>
      <p:sp>
        <p:nvSpPr>
          <p:cNvPr id="9" name="Pladsholder til indhold 2">
            <a:extLst>
              <a:ext uri="{FF2B5EF4-FFF2-40B4-BE49-F238E27FC236}">
                <a16:creationId xmlns:a16="http://schemas.microsoft.com/office/drawing/2014/main" id="{7176F5CC-AEBE-527C-DF86-87F1B0F3D9E6}"/>
              </a:ext>
            </a:extLst>
          </p:cNvPr>
          <p:cNvSpPr txBox="1">
            <a:spLocks/>
          </p:cNvSpPr>
          <p:nvPr/>
        </p:nvSpPr>
        <p:spPr>
          <a:xfrm>
            <a:off x="6364442" y="5298584"/>
            <a:ext cx="4978228" cy="1559416"/>
          </a:xfrm>
          <a:prstGeom prst="rect">
            <a:avLst/>
          </a:prstGeom>
        </p:spPr>
        <p:txBody>
          <a:bodyPr vert="horz" lIns="91440" tIns="45720" rIns="91440" bIns="45720" numCol="1" rtlCol="0">
            <a:normAutofit fontScale="77500" lnSpcReduction="2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da-DK" b="1" dirty="0">
                <a:solidFill>
                  <a:schemeClr val="tx1"/>
                </a:solidFill>
              </a:rPr>
              <a:t>Afrodite</a:t>
            </a:r>
            <a:r>
              <a:rPr lang="da-DK" dirty="0">
                <a:solidFill>
                  <a:schemeClr val="tx1"/>
                </a:solidFill>
              </a:rPr>
              <a:t>: holder med Trojanerne pga. Paris’ dom (blev valgt)</a:t>
            </a:r>
          </a:p>
          <a:p>
            <a:pPr>
              <a:buFont typeface="Arial" panose="020B0604020202020204" pitchFamily="34" charset="0"/>
              <a:buChar char="•"/>
            </a:pPr>
            <a:r>
              <a:rPr lang="da-DK" b="1" dirty="0">
                <a:solidFill>
                  <a:schemeClr val="tx1"/>
                </a:solidFill>
              </a:rPr>
              <a:t>Apollon</a:t>
            </a:r>
            <a:r>
              <a:rPr lang="da-DK" dirty="0">
                <a:solidFill>
                  <a:schemeClr val="tx1"/>
                </a:solidFill>
              </a:rPr>
              <a:t>: holder med Trojanerne pga. hans bønpræst Chryses, som er blevet krænket </a:t>
            </a:r>
          </a:p>
          <a:p>
            <a:pPr>
              <a:buFont typeface="Arial" panose="020B0604020202020204" pitchFamily="34" charset="0"/>
              <a:buChar char="•"/>
            </a:pPr>
            <a:r>
              <a:rPr lang="da-DK" b="1" dirty="0">
                <a:solidFill>
                  <a:schemeClr val="tx1"/>
                </a:solidFill>
              </a:rPr>
              <a:t>Thetis</a:t>
            </a:r>
            <a:r>
              <a:rPr lang="da-DK" dirty="0">
                <a:solidFill>
                  <a:schemeClr val="tx1"/>
                </a:solidFill>
              </a:rPr>
              <a:t>: holder med Trojanerne, fordi hendes søn Achilleus er blevet vanæret af Agamemnon (men holder jo egentlig bare med Achilleus)</a:t>
            </a:r>
          </a:p>
        </p:txBody>
      </p:sp>
      <p:sp>
        <p:nvSpPr>
          <p:cNvPr id="10" name="Tekstfelt 9">
            <a:extLst>
              <a:ext uri="{FF2B5EF4-FFF2-40B4-BE49-F238E27FC236}">
                <a16:creationId xmlns:a16="http://schemas.microsoft.com/office/drawing/2014/main" id="{CC137BC4-2168-F82C-38B0-B8CE40878E15}"/>
              </a:ext>
            </a:extLst>
          </p:cNvPr>
          <p:cNvSpPr txBox="1"/>
          <p:nvPr/>
        </p:nvSpPr>
        <p:spPr>
          <a:xfrm>
            <a:off x="4975668" y="5424790"/>
            <a:ext cx="1388773" cy="615553"/>
          </a:xfrm>
          <a:prstGeom prst="rect">
            <a:avLst/>
          </a:prstGeom>
          <a:noFill/>
        </p:spPr>
        <p:txBody>
          <a:bodyPr wrap="square" rtlCol="0">
            <a:spAutoFit/>
          </a:bodyPr>
          <a:lstStyle/>
          <a:p>
            <a:r>
              <a:rPr lang="da-DK" sz="1700" b="1" dirty="0"/>
              <a:t>Zeus</a:t>
            </a:r>
            <a:r>
              <a:rPr lang="da-DK" sz="1700" dirty="0"/>
              <a:t>: lidt begge sider?</a:t>
            </a:r>
          </a:p>
        </p:txBody>
      </p:sp>
    </p:spTree>
    <p:extLst>
      <p:ext uri="{BB962C8B-B14F-4D97-AF65-F5344CB8AC3E}">
        <p14:creationId xmlns:p14="http://schemas.microsoft.com/office/powerpoint/2010/main" val="3708570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8FF4A-6A96-87D2-D5ED-262D0BEE98F9}"/>
              </a:ext>
            </a:extLst>
          </p:cNvPr>
          <p:cNvSpPr>
            <a:spLocks noGrp="1"/>
          </p:cNvSpPr>
          <p:nvPr>
            <p:ph type="title"/>
          </p:nvPr>
        </p:nvSpPr>
        <p:spPr>
          <a:xfrm>
            <a:off x="677334" y="262758"/>
            <a:ext cx="8596668" cy="1320800"/>
          </a:xfrm>
        </p:spPr>
        <p:txBody>
          <a:bodyPr/>
          <a:lstStyle/>
          <a:p>
            <a:r>
              <a:rPr lang="da-DK" u="sng" dirty="0"/>
              <a:t>Vigtige begreber!</a:t>
            </a:r>
          </a:p>
        </p:txBody>
      </p:sp>
      <p:sp>
        <p:nvSpPr>
          <p:cNvPr id="3" name="Pladsholder til indhold 2">
            <a:extLst>
              <a:ext uri="{FF2B5EF4-FFF2-40B4-BE49-F238E27FC236}">
                <a16:creationId xmlns:a16="http://schemas.microsoft.com/office/drawing/2014/main" id="{481C3CB5-7DF6-30C2-F16A-D4BDC8387353}"/>
              </a:ext>
            </a:extLst>
          </p:cNvPr>
          <p:cNvSpPr>
            <a:spLocks noGrp="1"/>
          </p:cNvSpPr>
          <p:nvPr>
            <p:ph idx="1"/>
          </p:nvPr>
        </p:nvSpPr>
        <p:spPr>
          <a:xfrm>
            <a:off x="677334" y="966952"/>
            <a:ext cx="9875052" cy="6011917"/>
          </a:xfrm>
        </p:spPr>
        <p:txBody>
          <a:bodyPr>
            <a:normAutofit fontScale="77500" lnSpcReduction="20000"/>
          </a:bodyPr>
          <a:lstStyle/>
          <a:p>
            <a:r>
              <a:rPr lang="da-DK" sz="1900" dirty="0" err="1">
                <a:solidFill>
                  <a:schemeClr val="accent2"/>
                </a:solidFill>
              </a:rPr>
              <a:t>Areté</a:t>
            </a:r>
            <a:r>
              <a:rPr lang="da-DK" sz="1900" dirty="0"/>
              <a:t>: dyd/</a:t>
            </a:r>
            <a:r>
              <a:rPr lang="da-DK" sz="1900" dirty="0" err="1"/>
              <a:t>bedsthed</a:t>
            </a:r>
            <a:r>
              <a:rPr lang="da-DK" sz="1900" dirty="0"/>
              <a:t>. Man vil gerne leve op til sin </a:t>
            </a:r>
            <a:r>
              <a:rPr lang="da-DK" sz="1900" dirty="0" err="1"/>
              <a:t>areté</a:t>
            </a:r>
            <a:r>
              <a:rPr lang="da-DK" sz="1900" dirty="0"/>
              <a:t> (sit fulde potentiale), dvs. de dyder man skal besidde i en given rolle </a:t>
            </a:r>
            <a:r>
              <a:rPr lang="da-DK" sz="1900" dirty="0">
                <a:sym typeface="Wingdings" panose="05000000000000000000" pitchFamily="2" charset="2"/>
              </a:rPr>
              <a:t></a:t>
            </a:r>
            <a:r>
              <a:rPr lang="da-DK" sz="1900" dirty="0"/>
              <a:t> f.eks. en græsk helt lever op til sin </a:t>
            </a:r>
            <a:r>
              <a:rPr lang="da-DK" sz="1900" dirty="0" err="1"/>
              <a:t>areté</a:t>
            </a:r>
            <a:r>
              <a:rPr lang="da-DK" sz="1900" dirty="0"/>
              <a:t> gennem bedrifter i krig, mod, og gode talegaver/overtalelsesevner (Forskellige mennesker har forskellig </a:t>
            </a:r>
            <a:r>
              <a:rPr lang="da-DK" sz="1900" dirty="0" err="1"/>
              <a:t>areté</a:t>
            </a:r>
            <a:r>
              <a:rPr lang="da-DK" sz="1900" dirty="0"/>
              <a:t>)</a:t>
            </a:r>
          </a:p>
          <a:p>
            <a:r>
              <a:rPr lang="da-DK" sz="1900" dirty="0" err="1">
                <a:solidFill>
                  <a:schemeClr val="accent2"/>
                </a:solidFill>
              </a:rPr>
              <a:t>Timé</a:t>
            </a:r>
            <a:r>
              <a:rPr lang="da-DK" sz="1900" dirty="0"/>
              <a:t>: Ære </a:t>
            </a:r>
            <a:r>
              <a:rPr lang="da-DK" sz="1900" dirty="0">
                <a:sym typeface="Wingdings" panose="05000000000000000000" pitchFamily="2" charset="2"/>
              </a:rPr>
              <a:t> vigtigt for en homerisk helt</a:t>
            </a:r>
            <a:endParaRPr lang="da-DK" sz="1900" dirty="0"/>
          </a:p>
          <a:p>
            <a:r>
              <a:rPr lang="da-DK" sz="1900" dirty="0">
                <a:solidFill>
                  <a:schemeClr val="accent2"/>
                </a:solidFill>
              </a:rPr>
              <a:t>Kleos</a:t>
            </a:r>
            <a:r>
              <a:rPr lang="da-DK" sz="1900" dirty="0"/>
              <a:t>: Eftermæle/ry </a:t>
            </a:r>
            <a:r>
              <a:rPr lang="da-DK" sz="1900" dirty="0">
                <a:sym typeface="Wingdings" panose="05000000000000000000" pitchFamily="2" charset="2"/>
              </a:rPr>
              <a:t> vigtigt for en homerisk helt</a:t>
            </a:r>
          </a:p>
          <a:p>
            <a:r>
              <a:rPr lang="da-DK" sz="1900" dirty="0" err="1">
                <a:solidFill>
                  <a:schemeClr val="accent2"/>
                </a:solidFill>
              </a:rPr>
              <a:t>Polis</a:t>
            </a:r>
            <a:r>
              <a:rPr lang="da-DK" sz="1900" dirty="0"/>
              <a:t>: samfundet/staten/fællesskabet</a:t>
            </a:r>
          </a:p>
          <a:p>
            <a:r>
              <a:rPr lang="da-DK" sz="1900" dirty="0">
                <a:solidFill>
                  <a:schemeClr val="accent2"/>
                </a:solidFill>
              </a:rPr>
              <a:t>Oikos</a:t>
            </a:r>
            <a:r>
              <a:rPr lang="da-DK" sz="1900" dirty="0"/>
              <a:t>: hjemmet/slægten</a:t>
            </a:r>
          </a:p>
          <a:p>
            <a:r>
              <a:rPr lang="da-DK" sz="1900" dirty="0" err="1">
                <a:solidFill>
                  <a:schemeClr val="accent2"/>
                </a:solidFill>
              </a:rPr>
              <a:t>Teofani</a:t>
            </a:r>
            <a:r>
              <a:rPr lang="da-DK" sz="1900" dirty="0"/>
              <a:t>: tilsynekomst af en gud </a:t>
            </a:r>
            <a:r>
              <a:rPr lang="da-DK" sz="1900" dirty="0">
                <a:sym typeface="Wingdings" panose="05000000000000000000" pitchFamily="2" charset="2"/>
              </a:rPr>
              <a:t> en gud viser sig</a:t>
            </a:r>
          </a:p>
          <a:p>
            <a:r>
              <a:rPr lang="da-DK" sz="1900" dirty="0">
                <a:solidFill>
                  <a:schemeClr val="accent2"/>
                </a:solidFill>
              </a:rPr>
              <a:t>Antropomorf</a:t>
            </a:r>
            <a:r>
              <a:rPr lang="da-DK" sz="1900" dirty="0"/>
              <a:t>: menneskelignende </a:t>
            </a:r>
            <a:r>
              <a:rPr lang="da-DK" sz="1900" dirty="0">
                <a:sym typeface="Wingdings" panose="05000000000000000000" pitchFamily="2" charset="2"/>
              </a:rPr>
              <a:t> Guderne er næsten altid antropomorfe hos Homer</a:t>
            </a:r>
          </a:p>
          <a:p>
            <a:r>
              <a:rPr lang="da-DK" sz="2000" dirty="0">
                <a:solidFill>
                  <a:schemeClr val="accent2"/>
                </a:solidFill>
              </a:rPr>
              <a:t>Moira</a:t>
            </a:r>
            <a:r>
              <a:rPr lang="da-DK" sz="1600" dirty="0"/>
              <a:t>: </a:t>
            </a:r>
            <a:r>
              <a:rPr lang="da-DK" sz="1900" dirty="0"/>
              <a:t>Skæbne man ikke kan undslippe</a:t>
            </a:r>
          </a:p>
          <a:p>
            <a:r>
              <a:rPr lang="da-DK" sz="1900" dirty="0">
                <a:solidFill>
                  <a:schemeClr val="accent2"/>
                </a:solidFill>
              </a:rPr>
              <a:t>Do-ut-des</a:t>
            </a:r>
            <a:r>
              <a:rPr lang="da-DK" sz="1900" dirty="0"/>
              <a:t>: ”Jeg giver, for at du skal give” </a:t>
            </a:r>
            <a:r>
              <a:rPr lang="da-DK" sz="1900" dirty="0">
                <a:sym typeface="Wingdings" panose="05000000000000000000" pitchFamily="2" charset="2"/>
              </a:rPr>
              <a:t> forholdet mellem guder og mennesker</a:t>
            </a:r>
          </a:p>
          <a:p>
            <a:r>
              <a:rPr lang="da-DK" sz="1900" dirty="0">
                <a:solidFill>
                  <a:schemeClr val="accent2"/>
                </a:solidFill>
              </a:rPr>
              <a:t>Hybris/nemesis</a:t>
            </a:r>
            <a:r>
              <a:rPr lang="da-DK" sz="1900" dirty="0"/>
              <a:t>: Overmodig/arrogant handling (</a:t>
            </a:r>
            <a:r>
              <a:rPr lang="da-DK" sz="1900" dirty="0">
                <a:solidFill>
                  <a:schemeClr val="accent2"/>
                </a:solidFill>
              </a:rPr>
              <a:t>hybris</a:t>
            </a:r>
            <a:r>
              <a:rPr lang="da-DK" sz="1900" dirty="0"/>
              <a:t>) der forbryder sig på guderne, andre mennesker, eller naturens love </a:t>
            </a:r>
            <a:r>
              <a:rPr lang="da-DK" sz="1900" dirty="0">
                <a:sym typeface="Wingdings" panose="05000000000000000000" pitchFamily="2" charset="2"/>
              </a:rPr>
              <a:t> bliver straffet med </a:t>
            </a:r>
            <a:r>
              <a:rPr lang="da-DK" sz="1900" dirty="0">
                <a:solidFill>
                  <a:schemeClr val="accent2"/>
                </a:solidFill>
                <a:sym typeface="Wingdings" panose="05000000000000000000" pitchFamily="2" charset="2"/>
              </a:rPr>
              <a:t>nemesis</a:t>
            </a:r>
          </a:p>
          <a:p>
            <a:r>
              <a:rPr lang="da-DK" sz="1900" dirty="0" err="1">
                <a:solidFill>
                  <a:schemeClr val="accent2"/>
                </a:solidFill>
              </a:rPr>
              <a:t>Até</a:t>
            </a:r>
            <a:r>
              <a:rPr lang="da-DK" sz="1900" dirty="0">
                <a:solidFill>
                  <a:schemeClr val="tx1"/>
                </a:solidFill>
              </a:rPr>
              <a:t>: forblindelse (af vrede). Menes at være en guddommelig kraft, der forstyrrer menneskets sunde fornuft</a:t>
            </a:r>
          </a:p>
          <a:p>
            <a:r>
              <a:rPr lang="da-DK" sz="1900" dirty="0" err="1">
                <a:solidFill>
                  <a:schemeClr val="accent2"/>
                </a:solidFill>
              </a:rPr>
              <a:t>Sofrosyne</a:t>
            </a:r>
            <a:r>
              <a:rPr lang="da-DK" sz="1900" dirty="0">
                <a:solidFill>
                  <a:schemeClr val="tx1"/>
                </a:solidFill>
              </a:rPr>
              <a:t>: Mådehold/fornuft. Ideal i antikken, der skulle holde menneskets begær og hovmodighed i skak</a:t>
            </a:r>
          </a:p>
          <a:p>
            <a:pPr marL="0" indent="0">
              <a:buNone/>
            </a:pPr>
            <a:endParaRPr lang="da-DK" dirty="0"/>
          </a:p>
          <a:p>
            <a:r>
              <a:rPr lang="da-DK" dirty="0">
                <a:solidFill>
                  <a:schemeClr val="accent1">
                    <a:lumMod val="50000"/>
                  </a:schemeClr>
                </a:solidFill>
              </a:rPr>
              <a:t>Patronymer</a:t>
            </a:r>
            <a:r>
              <a:rPr lang="da-DK" dirty="0"/>
              <a:t>: </a:t>
            </a:r>
            <a:r>
              <a:rPr lang="da-DK" sz="1600" dirty="0">
                <a:solidFill>
                  <a:srgbClr val="191B0E"/>
                </a:solidFill>
              </a:rPr>
              <a:t>E</a:t>
            </a:r>
            <a:r>
              <a:rPr lang="da-DK" sz="1600" b="0" i="0" u="none" strike="noStrike" dirty="0">
                <a:solidFill>
                  <a:srgbClr val="191B0E"/>
                </a:solidFill>
                <a:effectLst/>
              </a:rPr>
              <a:t>t navn, der angiver, hvem vedkommende er søn af. </a:t>
            </a:r>
            <a:r>
              <a:rPr lang="da-DK" sz="1600" dirty="0">
                <a:solidFill>
                  <a:srgbClr val="191B0E"/>
                </a:solidFill>
              </a:rPr>
              <a:t>D</a:t>
            </a:r>
            <a:r>
              <a:rPr lang="da-DK" sz="1600" b="0" i="0" u="none" strike="noStrike" dirty="0">
                <a:solidFill>
                  <a:srgbClr val="191B0E"/>
                </a:solidFill>
                <a:effectLst/>
              </a:rPr>
              <a:t>annes på græsk af faderens navn + -</a:t>
            </a:r>
            <a:r>
              <a:rPr lang="da-DK" sz="1600" b="1" i="0" u="none" strike="noStrike" dirty="0">
                <a:solidFill>
                  <a:schemeClr val="accent1"/>
                </a:solidFill>
                <a:effectLst/>
              </a:rPr>
              <a:t>ide</a:t>
            </a:r>
            <a:r>
              <a:rPr lang="da-DK" sz="1600" b="0" i="0" u="none" strike="noStrike" dirty="0">
                <a:solidFill>
                  <a:srgbClr val="191B0E"/>
                </a:solidFill>
                <a:effectLst/>
              </a:rPr>
              <a:t>/-</a:t>
            </a:r>
            <a:r>
              <a:rPr lang="da-DK" sz="1600" b="1" i="0" u="none" strike="noStrike" dirty="0">
                <a:solidFill>
                  <a:schemeClr val="accent1"/>
                </a:solidFill>
                <a:effectLst/>
              </a:rPr>
              <a:t>ion</a:t>
            </a:r>
            <a:r>
              <a:rPr lang="da-DK" sz="1600" b="0" i="0" u="none" strike="noStrike" dirty="0">
                <a:solidFill>
                  <a:srgbClr val="191B0E"/>
                </a:solidFill>
                <a:effectLst/>
              </a:rPr>
              <a:t>. </a:t>
            </a:r>
            <a:br>
              <a:rPr lang="da-DK" sz="1600" b="0" i="0" u="none" strike="noStrike" dirty="0">
                <a:solidFill>
                  <a:srgbClr val="191B0E"/>
                </a:solidFill>
                <a:effectLst/>
              </a:rPr>
            </a:br>
            <a:r>
              <a:rPr lang="da-DK" sz="1600" b="0" i="0" u="none" strike="noStrike" dirty="0">
                <a:solidFill>
                  <a:srgbClr val="191B0E"/>
                </a:solidFill>
                <a:effectLst/>
              </a:rPr>
              <a:t>Eksempel: </a:t>
            </a:r>
            <a:r>
              <a:rPr lang="da-DK" sz="1600" b="0" i="0" u="none" strike="noStrike" dirty="0" err="1">
                <a:solidFill>
                  <a:srgbClr val="191B0E"/>
                </a:solidFill>
                <a:effectLst/>
              </a:rPr>
              <a:t>Kron</a:t>
            </a:r>
            <a:r>
              <a:rPr lang="da-DK" sz="1600" b="1" i="0" u="none" strike="noStrike" dirty="0" err="1">
                <a:solidFill>
                  <a:srgbClr val="191B0E"/>
                </a:solidFill>
                <a:effectLst/>
              </a:rPr>
              <a:t>ide</a:t>
            </a:r>
            <a:r>
              <a:rPr lang="da-DK" sz="1600" b="0" i="0" u="none" strike="noStrike" dirty="0">
                <a:solidFill>
                  <a:srgbClr val="191B0E"/>
                </a:solidFill>
                <a:effectLst/>
              </a:rPr>
              <a:t>/</a:t>
            </a:r>
            <a:r>
              <a:rPr lang="da-DK" sz="1600" b="0" i="0" u="none" strike="noStrike" dirty="0" err="1">
                <a:solidFill>
                  <a:srgbClr val="191B0E"/>
                </a:solidFill>
                <a:effectLst/>
              </a:rPr>
              <a:t>Kron</a:t>
            </a:r>
            <a:r>
              <a:rPr lang="da-DK" sz="1600" b="1" i="0" u="none" strike="noStrike" dirty="0" err="1">
                <a:solidFill>
                  <a:srgbClr val="191B0E"/>
                </a:solidFill>
                <a:effectLst/>
              </a:rPr>
              <a:t>ion</a:t>
            </a:r>
            <a:r>
              <a:rPr lang="da-DK" sz="1600" b="0" i="0" u="none" strike="noStrike" dirty="0">
                <a:solidFill>
                  <a:srgbClr val="191B0E"/>
                </a:solidFill>
                <a:effectLst/>
              </a:rPr>
              <a:t> = søn af Kronos = Zeus</a:t>
            </a:r>
            <a:br>
              <a:rPr lang="da-DK" sz="1600" b="0" i="0" u="none" strike="noStrike" dirty="0">
                <a:solidFill>
                  <a:srgbClr val="191B0E"/>
                </a:solidFill>
                <a:effectLst/>
              </a:rPr>
            </a:br>
            <a:r>
              <a:rPr lang="da-DK" sz="1600" u="sng" dirty="0">
                <a:solidFill>
                  <a:srgbClr val="191B0E"/>
                </a:solidFill>
              </a:rPr>
              <a:t>For døtre</a:t>
            </a:r>
            <a:r>
              <a:rPr lang="da-DK" sz="1600" dirty="0">
                <a:solidFill>
                  <a:srgbClr val="191B0E"/>
                </a:solidFill>
              </a:rPr>
              <a:t>: faderens navn + -</a:t>
            </a:r>
            <a:r>
              <a:rPr lang="da-DK" sz="1600" dirty="0" err="1">
                <a:solidFill>
                  <a:schemeClr val="accent1"/>
                </a:solidFill>
              </a:rPr>
              <a:t>eïs</a:t>
            </a:r>
            <a:r>
              <a:rPr lang="da-DK" sz="1600" dirty="0">
                <a:solidFill>
                  <a:srgbClr val="191B0E"/>
                </a:solidFill>
              </a:rPr>
              <a:t>. F.eks. </a:t>
            </a:r>
            <a:r>
              <a:rPr lang="da-DK" sz="1600" dirty="0" err="1">
                <a:solidFill>
                  <a:srgbClr val="191B0E"/>
                </a:solidFill>
              </a:rPr>
              <a:t>Chryseïs</a:t>
            </a:r>
            <a:r>
              <a:rPr lang="da-DK" sz="1600" dirty="0">
                <a:solidFill>
                  <a:srgbClr val="191B0E"/>
                </a:solidFill>
              </a:rPr>
              <a:t> = datter af Chryses</a:t>
            </a:r>
            <a:endParaRPr lang="da-DK" sz="1600" b="0" i="0" u="none" strike="noStrike" dirty="0">
              <a:solidFill>
                <a:srgbClr val="191B0E"/>
              </a:solidFill>
              <a:effectLst/>
            </a:endParaRPr>
          </a:p>
          <a:p>
            <a:r>
              <a:rPr lang="da-DK" dirty="0">
                <a:solidFill>
                  <a:schemeClr val="accent1">
                    <a:lumMod val="50000"/>
                  </a:schemeClr>
                </a:solidFill>
              </a:rPr>
              <a:t>Epiteter</a:t>
            </a:r>
            <a:r>
              <a:rPr lang="da-DK" dirty="0">
                <a:solidFill>
                  <a:srgbClr val="191B0E"/>
                </a:solidFill>
              </a:rPr>
              <a:t>: </a:t>
            </a:r>
            <a:r>
              <a:rPr lang="da-DK" sz="1600" b="0" i="0" u="none" strike="noStrike" dirty="0">
                <a:solidFill>
                  <a:srgbClr val="191B0E"/>
                </a:solidFill>
                <a:effectLst/>
              </a:rPr>
              <a:t>Navne og fænomener optræder meget ofte med faste tilnavne. Disse er som regel positive ord, der idealiserer fænomenerne, personer eller persongrupper, som omtales.</a:t>
            </a:r>
            <a:r>
              <a:rPr lang="da-DK" sz="1600" b="0" i="0" dirty="0">
                <a:solidFill>
                  <a:srgbClr val="191B0E"/>
                </a:solidFill>
                <a:effectLst/>
              </a:rPr>
              <a:t>​ Eksempel: ”fodrappe Achilleus” </a:t>
            </a:r>
            <a:br>
              <a:rPr lang="da-DK" sz="1600" b="0" i="0" dirty="0">
                <a:solidFill>
                  <a:srgbClr val="191B0E"/>
                </a:solidFill>
                <a:effectLst/>
              </a:rPr>
            </a:br>
            <a:r>
              <a:rPr lang="da-DK" sz="1600" b="0" i="0" dirty="0">
                <a:solidFill>
                  <a:srgbClr val="191B0E"/>
                </a:solidFill>
                <a:effectLst/>
              </a:rPr>
              <a:t>(1. sang v. 84)</a:t>
            </a:r>
            <a:endParaRPr lang="da-DK" sz="1600" dirty="0"/>
          </a:p>
        </p:txBody>
      </p:sp>
    </p:spTree>
    <p:extLst>
      <p:ext uri="{BB962C8B-B14F-4D97-AF65-F5344CB8AC3E}">
        <p14:creationId xmlns:p14="http://schemas.microsoft.com/office/powerpoint/2010/main" val="2730417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E3CF78-413D-95DD-DDF0-ED072BDB9612}"/>
              </a:ext>
            </a:extLst>
          </p:cNvPr>
          <p:cNvSpPr>
            <a:spLocks noGrp="1"/>
          </p:cNvSpPr>
          <p:nvPr>
            <p:ph type="title"/>
          </p:nvPr>
        </p:nvSpPr>
        <p:spPr/>
        <p:txBody>
          <a:bodyPr/>
          <a:lstStyle/>
          <a:p>
            <a:r>
              <a:rPr lang="da-DK" dirty="0"/>
              <a:t>3. Sang </a:t>
            </a:r>
            <a:r>
              <a:rPr lang="da-DK" dirty="0" err="1"/>
              <a:t>vv</a:t>
            </a:r>
            <a:r>
              <a:rPr lang="da-DK" dirty="0"/>
              <a:t>. 1-37</a:t>
            </a:r>
          </a:p>
        </p:txBody>
      </p:sp>
      <p:sp>
        <p:nvSpPr>
          <p:cNvPr id="3" name="Pladsholder til indhold 2">
            <a:extLst>
              <a:ext uri="{FF2B5EF4-FFF2-40B4-BE49-F238E27FC236}">
                <a16:creationId xmlns:a16="http://schemas.microsoft.com/office/drawing/2014/main" id="{9F312E26-4979-8C33-59E5-D5CA4F404957}"/>
              </a:ext>
            </a:extLst>
          </p:cNvPr>
          <p:cNvSpPr>
            <a:spLocks noGrp="1"/>
          </p:cNvSpPr>
          <p:nvPr>
            <p:ph idx="1"/>
          </p:nvPr>
        </p:nvSpPr>
        <p:spPr/>
        <p:txBody>
          <a:bodyPr/>
          <a:lstStyle/>
          <a:p>
            <a:endParaRPr lang="da-DK" dirty="0"/>
          </a:p>
        </p:txBody>
      </p:sp>
      <p:pic>
        <p:nvPicPr>
          <p:cNvPr id="1026" name="Picture 2">
            <a:extLst>
              <a:ext uri="{FF2B5EF4-FFF2-40B4-BE49-F238E27FC236}">
                <a16:creationId xmlns:a16="http://schemas.microsoft.com/office/drawing/2014/main" id="{23A970B6-DAEC-213A-D31B-20D3C4B3D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2160589"/>
            <a:ext cx="4100512" cy="40877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C3341F0-EF7C-B7B5-B2FB-808BF6D1F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7846" y="2160589"/>
            <a:ext cx="4100512" cy="4126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75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274FED-2684-FB7C-6237-EA01352B320A}"/>
              </a:ext>
            </a:extLst>
          </p:cNvPr>
          <p:cNvSpPr>
            <a:spLocks noGrp="1"/>
          </p:cNvSpPr>
          <p:nvPr>
            <p:ph type="title"/>
          </p:nvPr>
        </p:nvSpPr>
        <p:spPr/>
        <p:txBody>
          <a:bodyPr/>
          <a:lstStyle/>
          <a:p>
            <a:r>
              <a:rPr lang="da-DK" dirty="0"/>
              <a:t>3. Sang </a:t>
            </a:r>
            <a:r>
              <a:rPr lang="da-DK" dirty="0" err="1"/>
              <a:t>vv</a:t>
            </a:r>
            <a:r>
              <a:rPr lang="da-DK" dirty="0"/>
              <a:t>. 38-57</a:t>
            </a:r>
          </a:p>
        </p:txBody>
      </p:sp>
      <p:sp>
        <p:nvSpPr>
          <p:cNvPr id="3" name="Pladsholder til indhold 2">
            <a:extLst>
              <a:ext uri="{FF2B5EF4-FFF2-40B4-BE49-F238E27FC236}">
                <a16:creationId xmlns:a16="http://schemas.microsoft.com/office/drawing/2014/main" id="{64FF5DBD-0B6D-C044-06C7-D63CF4135D9C}"/>
              </a:ext>
            </a:extLst>
          </p:cNvPr>
          <p:cNvSpPr>
            <a:spLocks noGrp="1"/>
          </p:cNvSpPr>
          <p:nvPr>
            <p:ph idx="1"/>
          </p:nvPr>
        </p:nvSpPr>
        <p:spPr/>
        <p:txBody>
          <a:bodyPr/>
          <a:lstStyle/>
          <a:p>
            <a:endParaRPr lang="da-DK" dirty="0"/>
          </a:p>
        </p:txBody>
      </p:sp>
      <p:pic>
        <p:nvPicPr>
          <p:cNvPr id="2050" name="Picture 2">
            <a:extLst>
              <a:ext uri="{FF2B5EF4-FFF2-40B4-BE49-F238E27FC236}">
                <a16:creationId xmlns:a16="http://schemas.microsoft.com/office/drawing/2014/main" id="{AB5AE74D-0EE9-C0CB-CD92-0CC2966B1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3713" y="2160588"/>
            <a:ext cx="3892900" cy="3880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2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E189A4-8F64-5984-9D31-55ADCAA34C19}"/>
              </a:ext>
            </a:extLst>
          </p:cNvPr>
          <p:cNvSpPr>
            <a:spLocks noGrp="1"/>
          </p:cNvSpPr>
          <p:nvPr>
            <p:ph type="title"/>
          </p:nvPr>
        </p:nvSpPr>
        <p:spPr/>
        <p:txBody>
          <a:bodyPr/>
          <a:lstStyle/>
          <a:p>
            <a:r>
              <a:rPr lang="da-DK" dirty="0"/>
              <a:t>6. Sang </a:t>
            </a:r>
            <a:r>
              <a:rPr lang="da-DK" dirty="0" err="1"/>
              <a:t>vv</a:t>
            </a:r>
            <a:r>
              <a:rPr lang="da-DK" dirty="0"/>
              <a:t>. 237 - 311</a:t>
            </a:r>
          </a:p>
        </p:txBody>
      </p:sp>
      <p:sp>
        <p:nvSpPr>
          <p:cNvPr id="3" name="Pladsholder til indhold 2">
            <a:extLst>
              <a:ext uri="{FF2B5EF4-FFF2-40B4-BE49-F238E27FC236}">
                <a16:creationId xmlns:a16="http://schemas.microsoft.com/office/drawing/2014/main" id="{F5CF8BF3-22CA-7B3C-0A1C-E9E1DF15A484}"/>
              </a:ext>
            </a:extLst>
          </p:cNvPr>
          <p:cNvSpPr>
            <a:spLocks noGrp="1"/>
          </p:cNvSpPr>
          <p:nvPr>
            <p:ph idx="1"/>
          </p:nvPr>
        </p:nvSpPr>
        <p:spPr/>
        <p:txBody>
          <a:bodyPr/>
          <a:lstStyle/>
          <a:p>
            <a:endParaRPr lang="da-DK"/>
          </a:p>
        </p:txBody>
      </p:sp>
      <p:pic>
        <p:nvPicPr>
          <p:cNvPr id="3074" name="Picture 2">
            <a:extLst>
              <a:ext uri="{FF2B5EF4-FFF2-40B4-BE49-F238E27FC236}">
                <a16:creationId xmlns:a16="http://schemas.microsoft.com/office/drawing/2014/main" id="{4D8E694A-DE50-9986-3DB1-319A34BE10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3" y="2160589"/>
            <a:ext cx="4170891" cy="41377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E9EADF61-12E4-BEA0-836B-02578C41AF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668" y="2160589"/>
            <a:ext cx="4170890" cy="4148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7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8ABE2A-BD51-BE6F-3E91-7840096CCDF4}"/>
              </a:ext>
            </a:extLst>
          </p:cNvPr>
          <p:cNvSpPr>
            <a:spLocks noGrp="1"/>
          </p:cNvSpPr>
          <p:nvPr>
            <p:ph type="title"/>
          </p:nvPr>
        </p:nvSpPr>
        <p:spPr/>
        <p:txBody>
          <a:bodyPr/>
          <a:lstStyle/>
          <a:p>
            <a:r>
              <a:rPr lang="da-DK" dirty="0"/>
              <a:t>6. Sang </a:t>
            </a:r>
            <a:r>
              <a:rPr lang="da-DK" dirty="0" err="1"/>
              <a:t>vv</a:t>
            </a:r>
            <a:r>
              <a:rPr lang="da-DK" dirty="0"/>
              <a:t>. 312- 341</a:t>
            </a:r>
          </a:p>
        </p:txBody>
      </p:sp>
      <p:sp>
        <p:nvSpPr>
          <p:cNvPr id="3" name="Pladsholder til indhold 2">
            <a:extLst>
              <a:ext uri="{FF2B5EF4-FFF2-40B4-BE49-F238E27FC236}">
                <a16:creationId xmlns:a16="http://schemas.microsoft.com/office/drawing/2014/main" id="{63020A03-F93D-3923-0506-A7FBEEA57C36}"/>
              </a:ext>
            </a:extLst>
          </p:cNvPr>
          <p:cNvSpPr>
            <a:spLocks noGrp="1"/>
          </p:cNvSpPr>
          <p:nvPr>
            <p:ph idx="1"/>
          </p:nvPr>
        </p:nvSpPr>
        <p:spPr/>
        <p:txBody>
          <a:bodyPr/>
          <a:lstStyle/>
          <a:p>
            <a:endParaRPr lang="da-DK"/>
          </a:p>
        </p:txBody>
      </p:sp>
      <p:pic>
        <p:nvPicPr>
          <p:cNvPr id="4098" name="Picture 2">
            <a:extLst>
              <a:ext uri="{FF2B5EF4-FFF2-40B4-BE49-F238E27FC236}">
                <a16:creationId xmlns:a16="http://schemas.microsoft.com/office/drawing/2014/main" id="{ED245858-31AB-1950-AFB3-639C7E60A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160589"/>
            <a:ext cx="4286250" cy="425223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ED612D25-F7D4-59C1-68CB-F0FC6C7ED8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3584" y="2160587"/>
            <a:ext cx="4286250" cy="426357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rying Cooking GIF - Crying Cooking Kid - Discover &amp; Share GIFs">
            <a:extLst>
              <a:ext uri="{FF2B5EF4-FFF2-40B4-BE49-F238E27FC236}">
                <a16:creationId xmlns:a16="http://schemas.microsoft.com/office/drawing/2014/main" id="{79A0615F-00BF-168D-C584-63683292DD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55" r="7616"/>
          <a:stretch/>
        </p:blipFill>
        <p:spPr bwMode="auto">
          <a:xfrm>
            <a:off x="5263621" y="3362324"/>
            <a:ext cx="3796993"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86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67A45E-6686-7F80-2DFD-5B8FF7524848}"/>
              </a:ext>
            </a:extLst>
          </p:cNvPr>
          <p:cNvSpPr>
            <a:spLocks noGrp="1"/>
          </p:cNvSpPr>
          <p:nvPr>
            <p:ph type="title"/>
          </p:nvPr>
        </p:nvSpPr>
        <p:spPr/>
        <p:txBody>
          <a:bodyPr/>
          <a:lstStyle/>
          <a:p>
            <a:r>
              <a:rPr lang="da-DK" dirty="0"/>
              <a:t>6. Sang </a:t>
            </a:r>
            <a:r>
              <a:rPr lang="da-DK" dirty="0" err="1"/>
              <a:t>vv</a:t>
            </a:r>
            <a:r>
              <a:rPr lang="da-DK" dirty="0"/>
              <a:t>. 342 -369</a:t>
            </a:r>
          </a:p>
        </p:txBody>
      </p:sp>
      <p:sp>
        <p:nvSpPr>
          <p:cNvPr id="3" name="Pladsholder til indhold 2">
            <a:extLst>
              <a:ext uri="{FF2B5EF4-FFF2-40B4-BE49-F238E27FC236}">
                <a16:creationId xmlns:a16="http://schemas.microsoft.com/office/drawing/2014/main" id="{33C57BD9-FB77-E8FF-52E2-FB83FA9BF183}"/>
              </a:ext>
            </a:extLst>
          </p:cNvPr>
          <p:cNvSpPr>
            <a:spLocks noGrp="1"/>
          </p:cNvSpPr>
          <p:nvPr>
            <p:ph idx="1"/>
          </p:nvPr>
        </p:nvSpPr>
        <p:spPr/>
        <p:txBody>
          <a:bodyPr/>
          <a:lstStyle/>
          <a:p>
            <a:endParaRPr lang="da-DK"/>
          </a:p>
        </p:txBody>
      </p:sp>
      <p:pic>
        <p:nvPicPr>
          <p:cNvPr id="4" name="Picture 4">
            <a:extLst>
              <a:ext uri="{FF2B5EF4-FFF2-40B4-BE49-F238E27FC236}">
                <a16:creationId xmlns:a16="http://schemas.microsoft.com/office/drawing/2014/main" id="{41DC3692-2C23-7695-C398-F6B87BEE20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984" y="2160589"/>
            <a:ext cx="4286249" cy="4263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29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0D59B5-ACD9-1FBC-9C0E-474F4B253CC5}"/>
              </a:ext>
            </a:extLst>
          </p:cNvPr>
          <p:cNvSpPr>
            <a:spLocks noGrp="1"/>
          </p:cNvSpPr>
          <p:nvPr>
            <p:ph type="title"/>
          </p:nvPr>
        </p:nvSpPr>
        <p:spPr/>
        <p:txBody>
          <a:bodyPr/>
          <a:lstStyle/>
          <a:p>
            <a:r>
              <a:rPr lang="da-DK" dirty="0"/>
              <a:t>6. Sang </a:t>
            </a:r>
            <a:r>
              <a:rPr lang="da-DK" dirty="0" err="1"/>
              <a:t>vv</a:t>
            </a:r>
            <a:r>
              <a:rPr lang="da-DK" dirty="0"/>
              <a:t>. 370 - 529</a:t>
            </a:r>
          </a:p>
        </p:txBody>
      </p:sp>
      <p:sp>
        <p:nvSpPr>
          <p:cNvPr id="3" name="Pladsholder til indhold 2">
            <a:extLst>
              <a:ext uri="{FF2B5EF4-FFF2-40B4-BE49-F238E27FC236}">
                <a16:creationId xmlns:a16="http://schemas.microsoft.com/office/drawing/2014/main" id="{0E5E6CB6-4B0C-C2B7-841F-92936F78F0D2}"/>
              </a:ext>
            </a:extLst>
          </p:cNvPr>
          <p:cNvSpPr>
            <a:spLocks noGrp="1"/>
          </p:cNvSpPr>
          <p:nvPr>
            <p:ph idx="1"/>
          </p:nvPr>
        </p:nvSpPr>
        <p:spPr/>
        <p:txBody>
          <a:bodyPr/>
          <a:lstStyle/>
          <a:p>
            <a:endParaRPr lang="da-DK"/>
          </a:p>
        </p:txBody>
      </p:sp>
      <p:pic>
        <p:nvPicPr>
          <p:cNvPr id="6146" name="Picture 2">
            <a:extLst>
              <a:ext uri="{FF2B5EF4-FFF2-40B4-BE49-F238E27FC236}">
                <a16:creationId xmlns:a16="http://schemas.microsoft.com/office/drawing/2014/main" id="{23940E67-EEE3-E9A8-41CD-DD9DBB71B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 y="2160588"/>
            <a:ext cx="4276725" cy="425409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4DFD9650-9B89-FA67-FF88-6070DED802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003" y="2160588"/>
            <a:ext cx="4190999" cy="4168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98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9329</TotalTime>
  <Words>1102</Words>
  <Application>Microsoft Office PowerPoint</Application>
  <PresentationFormat>Widescreen</PresentationFormat>
  <Paragraphs>103</Paragraphs>
  <Slides>10</Slides>
  <Notes>7</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10</vt:i4>
      </vt:variant>
    </vt:vector>
  </HeadingPairs>
  <TitlesOfParts>
    <vt:vector size="16" baseType="lpstr">
      <vt:lpstr>Arial</vt:lpstr>
      <vt:lpstr>Calibri</vt:lpstr>
      <vt:lpstr>Trebuchet MS</vt:lpstr>
      <vt:lpstr>Wingdings</vt:lpstr>
      <vt:lpstr>Wingdings 3</vt:lpstr>
      <vt:lpstr>Facet</vt:lpstr>
      <vt:lpstr>Iliaden</vt:lpstr>
      <vt:lpstr>Personer indtil videre</vt:lpstr>
      <vt:lpstr>Personer indtil videre</vt:lpstr>
      <vt:lpstr>Vigtige begreber!</vt:lpstr>
      <vt:lpstr>3. Sang vv. 1-37</vt:lpstr>
      <vt:lpstr>3. Sang vv. 38-57</vt:lpstr>
      <vt:lpstr>6. Sang vv. 237 - 311</vt:lpstr>
      <vt:lpstr>6. Sang vv. 312- 341</vt:lpstr>
      <vt:lpstr>6. Sang vv. 342 -369</vt:lpstr>
      <vt:lpstr>6. Sang vv. 370 - 529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Iliaden</dc:title>
  <dc:creator>Freja Lindgren Facius</dc:creator>
  <cp:lastModifiedBy>Freja Lindgren Facius</cp:lastModifiedBy>
  <cp:revision>9</cp:revision>
  <dcterms:created xsi:type="dcterms:W3CDTF">2023-09-05T09:55:32Z</dcterms:created>
  <dcterms:modified xsi:type="dcterms:W3CDTF">2024-09-16T08:36:15Z</dcterms:modified>
</cp:coreProperties>
</file>