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2B326-3A90-875A-3898-2C654F6CB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BA68972-D831-59AC-DB64-17EDFA4FA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28C8FC-C1C5-679F-2223-1DAD56972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5C0E5E-918C-EA20-737B-A386174C3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E747C7-D091-EFA4-31BA-F2BE2B76A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351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E79F0-2BF0-99FC-77C3-978624EBD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775DA-6BFD-1569-2FDD-308A48A2D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98B289-CE15-969A-425E-85F61B6B9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E560D3-5D94-6C8B-894F-4FFEE86E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970857-E5E1-2913-8C95-E4744628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380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931B8-C297-5666-5087-35EC30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AFC47E0-10CF-CB0D-58D7-9B050888D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77F519-D278-8A8E-E239-FDD59DC6C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060065-8A23-9D08-DDEE-320816881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2147C2-9AF1-F4C5-D375-91521904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083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564D8-1628-4D3E-2F24-3662EBCC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5FC37A-EEAB-2310-CA9B-6F8B31BDC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823057-B4D9-6BA7-D8A6-C44042D57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18A4D2-49AB-5233-315C-909DE3DB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F3909E-69DF-D87D-946E-5CB9ED2B6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56EA49-6295-7166-4DF8-9EC7FD27F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029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5336E-B35E-A838-DA4C-CAB67EBA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0716C1-1D4D-552A-FF48-41589A591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182F70F-577E-D818-CB0B-243D702C4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1BE76D6-2E03-0BBA-8B5A-CBF455532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137B21-2CC1-E81F-52C5-8E010C1982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10E90FD-A94D-108C-4C69-269721F4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A4C9869-4514-B473-E068-59E66632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984F03F-F0AD-D58D-3519-ACF2647C3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40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39A54B-32CC-FB87-18EE-44BA7A16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8956E3C-46E0-9C1D-40E4-94CF9DE3B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91AFC8-6E8D-7C86-2FC1-0B5E1E397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B2E7CA-1F19-1674-E44E-B6C16EC4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51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E52AD1D-C7F2-8CC4-66D7-F0648A20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E56FA0E-A0DE-10C4-9EB8-C7166DB7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FD53485-23B1-31BA-E724-DCF79DA8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42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D0DE6-DD35-F1B1-05BA-5743CE04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B8E3AE-E01C-B1E7-56DD-CC56C38C1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9AB5FC6-EF7F-7E46-5C18-AE639E7BA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BBFA18A-4531-8357-F685-7AC466750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DF1140-4569-DA80-8968-7C34DF0C6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C409101-5F84-7DAB-C3AE-3F3C71D3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838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4F5F0-23FF-D8A0-EE6A-78FBFD046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DD8B921-22BC-AFE2-7B18-09EEFBD40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F0340ED-48D1-419A-9B43-111CEB5BE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9295C8-6166-A0BD-87EF-1983418E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5643B4-90DA-1890-A57B-2185CEAA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B16F94-AE42-1467-3197-74B87C5B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780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D09CD-FEE0-0D27-5CC0-5E433CAC7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9CD8B6E-7E31-1D14-2FB9-7C0254411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C69CA2-CBCC-71BF-ABA6-74553F80F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65EFB5-F2DB-286C-5401-C91CB22A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C5ADAA-C28C-B979-A3E2-1398C2E6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30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7F47B8A-174A-8EAB-4684-FB07EDECA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9A464DF-E6DC-77E0-08CC-D22C35F5A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2B39E7-7ADB-6D1D-0D69-D98BE013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48762D-22A6-6BCC-A195-943D4CCB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50CA0A-6158-1B6A-11BE-2EB8EFE5C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13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84CA19C-5341-2939-7EAA-261FFC73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546D67-D2A8-9546-9159-CF6AE4ADA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54A2D2-F4DC-A0E9-0044-B08797721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F12ED2-281D-451E-ACB0-8E62FD2C8DC8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902F00-7B5C-878F-7153-C663219EB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40F197-C0FA-1D12-D155-F9B1E6158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D79E6-A36D-4058-85E3-43E0144C9D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83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BCDED-D272-7DB8-0A23-3EC76B71F0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Achilleus vs. Hektor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CABF3B-EEAF-596C-96DB-E348E25F5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22. Sang ifølge 3z</a:t>
            </a:r>
          </a:p>
        </p:txBody>
      </p:sp>
    </p:spTree>
    <p:extLst>
      <p:ext uri="{BB962C8B-B14F-4D97-AF65-F5344CB8AC3E}">
        <p14:creationId xmlns:p14="http://schemas.microsoft.com/office/powerpoint/2010/main" val="224792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4"/>
    </mc:Choice>
    <mc:Fallback xmlns="">
      <p:transition spd="slow" advTm="183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8331EF-29ED-9030-35AC-9416FDA3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 descr="Et billede, der indeholder tekst, håndskrift, papir, Børnekunst&#10;&#10;Indhold genereret af kunstig intelligens kan være forkert.">
            <a:extLst>
              <a:ext uri="{FF2B5EF4-FFF2-40B4-BE49-F238E27FC236}">
                <a16:creationId xmlns:a16="http://schemas.microsoft.com/office/drawing/2014/main" id="{C2DEF222-49B7-BA34-B75C-D019D3E5B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" t="8835" r="6603" b="5185"/>
          <a:stretch/>
        </p:blipFill>
        <p:spPr>
          <a:xfrm>
            <a:off x="5828388" y="1027906"/>
            <a:ext cx="5800086" cy="4183670"/>
          </a:xfrm>
        </p:spPr>
      </p:pic>
      <p:pic>
        <p:nvPicPr>
          <p:cNvPr id="10" name="Billede 9" descr="Et billede, der indeholder tekst, Børnekunst, papir, Papirprodukt&#10;&#10;Indhold genereret af kunstig intelligens kan være forkert.">
            <a:extLst>
              <a:ext uri="{FF2B5EF4-FFF2-40B4-BE49-F238E27FC236}">
                <a16:creationId xmlns:a16="http://schemas.microsoft.com/office/drawing/2014/main" id="{70460FCD-023E-6755-B3F3-9CCEB5C1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9379" r="5865" b="4006"/>
          <a:stretch/>
        </p:blipFill>
        <p:spPr>
          <a:xfrm>
            <a:off x="1174871" y="-63684"/>
            <a:ext cx="4260401" cy="3077772"/>
          </a:xfrm>
          <a:prstGeom prst="rect">
            <a:avLst/>
          </a:prstGeom>
        </p:spPr>
      </p:pic>
      <p:pic>
        <p:nvPicPr>
          <p:cNvPr id="8" name="Billede 7" descr="Et billede, der indeholder tekst, Børnekunst, tegning, skitse&#10;&#10;Indhold genereret af kunstig intelligens kan være forkert.">
            <a:extLst>
              <a:ext uri="{FF2B5EF4-FFF2-40B4-BE49-F238E27FC236}">
                <a16:creationId xmlns:a16="http://schemas.microsoft.com/office/drawing/2014/main" id="{4CAAF389-C7D8-781E-6110-73C4A28F2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8759" r="4270" b="6611"/>
          <a:stretch/>
        </p:blipFill>
        <p:spPr>
          <a:xfrm>
            <a:off x="563526" y="3246063"/>
            <a:ext cx="4997303" cy="35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9"/>
    </mc:Choice>
    <mc:Fallback xmlns="">
      <p:transition spd="slow" advTm="1064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A499F8-6D8A-392C-007F-EE711445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 descr="Et billede, der indeholder tekst, stationær, skitse, papir&#10;&#10;Indhold genereret af kunstig intelligens kan være forkert.">
            <a:extLst>
              <a:ext uri="{FF2B5EF4-FFF2-40B4-BE49-F238E27FC236}">
                <a16:creationId xmlns:a16="http://schemas.microsoft.com/office/drawing/2014/main" id="{4E0B60BB-42DE-3C42-481E-14702446E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 t="6872" b="4183"/>
          <a:stretch/>
        </p:blipFill>
        <p:spPr>
          <a:xfrm>
            <a:off x="6220070" y="2679404"/>
            <a:ext cx="5956004" cy="4178596"/>
          </a:xfrm>
        </p:spPr>
      </p:pic>
      <p:pic>
        <p:nvPicPr>
          <p:cNvPr id="8" name="Billede 7" descr="Et billede, der indeholder tekst, tegning, Børnekunst, skitse&#10;&#10;Indhold genereret af kunstig intelligens kan være forkert.">
            <a:extLst>
              <a:ext uri="{FF2B5EF4-FFF2-40B4-BE49-F238E27FC236}">
                <a16:creationId xmlns:a16="http://schemas.microsoft.com/office/drawing/2014/main" id="{D30D36B3-BCBB-C18D-515A-CA6953C25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" t="8346" r="5245" b="8760"/>
          <a:stretch/>
        </p:blipFill>
        <p:spPr>
          <a:xfrm>
            <a:off x="170145" y="170122"/>
            <a:ext cx="6049925" cy="426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9"/>
    </mc:Choice>
    <mc:Fallback xmlns="">
      <p:transition spd="slow" advTm="1085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55C85-95B9-21C2-F9C4-2DC58A26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72CCE5-2B7D-0EC2-08A4-C0FC62B58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Et billede, der indeholder tekst, skitse, tegning, Børnekunst&#10;&#10;Indhold genereret af kunstig intelligens kan være forkert.">
            <a:extLst>
              <a:ext uri="{FF2B5EF4-FFF2-40B4-BE49-F238E27FC236}">
                <a16:creationId xmlns:a16="http://schemas.microsoft.com/office/drawing/2014/main" id="{E796DB31-F800-728E-089B-4E64F362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0" t="8346" r="4168" b="7024"/>
          <a:stretch/>
        </p:blipFill>
        <p:spPr>
          <a:xfrm>
            <a:off x="967563" y="0"/>
            <a:ext cx="5080589" cy="3661923"/>
          </a:xfrm>
          <a:prstGeom prst="rect">
            <a:avLst/>
          </a:prstGeom>
        </p:spPr>
      </p:pic>
      <p:pic>
        <p:nvPicPr>
          <p:cNvPr id="5" name="Billede 4" descr="Et billede, der indeholder tekst, håndskrift, Børnekunst, Papirprodukt&#10;&#10;Indhold genereret af kunstig intelligens kan være forkert.">
            <a:extLst>
              <a:ext uri="{FF2B5EF4-FFF2-40B4-BE49-F238E27FC236}">
                <a16:creationId xmlns:a16="http://schemas.microsoft.com/office/drawing/2014/main" id="{30BC4F3D-DAC0-9EED-E18F-14A4EDD1A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8346" r="5676" b="7055"/>
          <a:stretch/>
        </p:blipFill>
        <p:spPr>
          <a:xfrm>
            <a:off x="6145617" y="1027906"/>
            <a:ext cx="6134988" cy="4351338"/>
          </a:xfrm>
          <a:prstGeom prst="rect">
            <a:avLst/>
          </a:prstGeom>
        </p:spPr>
      </p:pic>
      <p:pic>
        <p:nvPicPr>
          <p:cNvPr id="6" name="Billede 5" descr="Et billede, der indeholder tekst, stationær, håndskrift, Børnekunst&#10;&#10;Indhold genereret af kunstig intelligens kan være forkert.">
            <a:extLst>
              <a:ext uri="{FF2B5EF4-FFF2-40B4-BE49-F238E27FC236}">
                <a16:creationId xmlns:a16="http://schemas.microsoft.com/office/drawing/2014/main" id="{87EEF036-0984-614F-57E8-27EFFD35E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6692" b="8678"/>
          <a:stretch/>
        </p:blipFill>
        <p:spPr>
          <a:xfrm>
            <a:off x="106324" y="3499486"/>
            <a:ext cx="6039293" cy="402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7"/>
    </mc:Choice>
    <mc:Fallback xmlns="">
      <p:transition spd="slow" advTm="10497"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9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Achilleus vs. Hektor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2</cp:revision>
  <dcterms:created xsi:type="dcterms:W3CDTF">2025-03-17T10:17:44Z</dcterms:created>
  <dcterms:modified xsi:type="dcterms:W3CDTF">2025-03-18T12:03:43Z</dcterms:modified>
</cp:coreProperties>
</file>