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1"/>
  </p:notesMasterIdLst>
  <p:sldIdLst>
    <p:sldId id="256" r:id="rId2"/>
    <p:sldId id="312" r:id="rId3"/>
    <p:sldId id="379" r:id="rId4"/>
    <p:sldId id="378" r:id="rId5"/>
    <p:sldId id="363" r:id="rId6"/>
    <p:sldId id="364" r:id="rId7"/>
    <p:sldId id="382" r:id="rId8"/>
    <p:sldId id="383" r:id="rId9"/>
    <p:sldId id="3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164587-AA8E-4816-BEEB-533276C9928B}" v="106" dt="2024-11-04T09:41:22.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60"/>
      </p:cViewPr>
      <p:guideLst/>
    </p:cSldViewPr>
  </p:slideViewPr>
  <p:notesTextViewPr>
    <p:cViewPr>
      <p:scale>
        <a:sx n="1" d="1"/>
        <a:sy n="1" d="1"/>
      </p:scale>
      <p:origin x="0" y="-37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E25BA3F8-7593-48E4-85B1-1BE5F90E9B61}"/>
    <pc:docChg chg="undo redo custSel addSld delSld modSld">
      <pc:chgData name="Freja Lindgren Facius" userId="929b42c1-1389-4acd-a500-bd1250d50270" providerId="ADAL" clId="{E25BA3F8-7593-48E4-85B1-1BE5F90E9B61}" dt="2023-11-02T08:30:12.104" v="946"/>
      <pc:docMkLst>
        <pc:docMk/>
      </pc:docMkLst>
      <pc:sldChg chg="modNotesTx">
        <pc:chgData name="Freja Lindgren Facius" userId="929b42c1-1389-4acd-a500-bd1250d50270" providerId="ADAL" clId="{E25BA3F8-7593-48E4-85B1-1BE5F90E9B61}" dt="2023-10-22T14:24:50.811" v="730" actId="20577"/>
        <pc:sldMkLst>
          <pc:docMk/>
          <pc:sldMk cId="2363921025" sldId="363"/>
        </pc:sldMkLst>
      </pc:sldChg>
      <pc:sldChg chg="modSp mod modNotesTx">
        <pc:chgData name="Freja Lindgren Facius" userId="929b42c1-1389-4acd-a500-bd1250d50270" providerId="ADAL" clId="{E25BA3F8-7593-48E4-85B1-1BE5F90E9B61}" dt="2023-10-22T13:13:27.587" v="265" actId="20577"/>
        <pc:sldMkLst>
          <pc:docMk/>
          <pc:sldMk cId="1515207552" sldId="364"/>
        </pc:sldMkLst>
        <pc:spChg chg="mod">
          <ac:chgData name="Freja Lindgren Facius" userId="929b42c1-1389-4acd-a500-bd1250d50270" providerId="ADAL" clId="{E25BA3F8-7593-48E4-85B1-1BE5F90E9B61}" dt="2023-10-22T13:11:23.654" v="85" actId="20577"/>
          <ac:spMkLst>
            <pc:docMk/>
            <pc:sldMk cId="1515207552" sldId="364"/>
            <ac:spMk id="4" creationId="{BA81B3AF-CBD5-DCFA-19D7-F75779F3EE3D}"/>
          </ac:spMkLst>
        </pc:spChg>
      </pc:sldChg>
      <pc:sldChg chg="modSp mod modAnim">
        <pc:chgData name="Freja Lindgren Facius" userId="929b42c1-1389-4acd-a500-bd1250d50270" providerId="ADAL" clId="{E25BA3F8-7593-48E4-85B1-1BE5F90E9B61}" dt="2023-10-30T12:43:32.153" v="937" actId="1076"/>
        <pc:sldMkLst>
          <pc:docMk/>
          <pc:sldMk cId="119046930" sldId="365"/>
        </pc:sldMkLst>
        <pc:spChg chg="mod">
          <ac:chgData name="Freja Lindgren Facius" userId="929b42c1-1389-4acd-a500-bd1250d50270" providerId="ADAL" clId="{E25BA3F8-7593-48E4-85B1-1BE5F90E9B61}" dt="2023-10-22T13:15:34.804" v="281" actId="20577"/>
          <ac:spMkLst>
            <pc:docMk/>
            <pc:sldMk cId="119046930" sldId="365"/>
            <ac:spMk id="3" creationId="{4D01B7E1-7CFE-4EEB-0FD6-E33DF2D533F4}"/>
          </ac:spMkLst>
        </pc:spChg>
        <pc:spChg chg="mod">
          <ac:chgData name="Freja Lindgren Facius" userId="929b42c1-1389-4acd-a500-bd1250d50270" providerId="ADAL" clId="{E25BA3F8-7593-48E4-85B1-1BE5F90E9B61}" dt="2023-10-30T12:43:32.153" v="937" actId="1076"/>
          <ac:spMkLst>
            <pc:docMk/>
            <pc:sldMk cId="119046930" sldId="365"/>
            <ac:spMk id="7" creationId="{06CC0496-128F-D0B2-D7CF-8D1B02033954}"/>
          </ac:spMkLst>
        </pc:spChg>
      </pc:sldChg>
      <pc:sldChg chg="modSp mod">
        <pc:chgData name="Freja Lindgren Facius" userId="929b42c1-1389-4acd-a500-bd1250d50270" providerId="ADAL" clId="{E25BA3F8-7593-48E4-85B1-1BE5F90E9B61}" dt="2023-10-30T12:37:17.462" v="906" actId="14100"/>
        <pc:sldMkLst>
          <pc:docMk/>
          <pc:sldMk cId="4210751397" sldId="378"/>
        </pc:sldMkLst>
        <pc:spChg chg="mod">
          <ac:chgData name="Freja Lindgren Facius" userId="929b42c1-1389-4acd-a500-bd1250d50270" providerId="ADAL" clId="{E25BA3F8-7593-48E4-85B1-1BE5F90E9B61}" dt="2023-10-30T12:37:17.462" v="906" actId="14100"/>
          <ac:spMkLst>
            <pc:docMk/>
            <pc:sldMk cId="4210751397" sldId="378"/>
            <ac:spMk id="10" creationId="{85456130-3853-6C9B-0227-6B7FFF92CE49}"/>
          </ac:spMkLst>
        </pc:spChg>
      </pc:sldChg>
      <pc:sldChg chg="new del">
        <pc:chgData name="Freja Lindgren Facius" userId="929b42c1-1389-4acd-a500-bd1250d50270" providerId="ADAL" clId="{E25BA3F8-7593-48E4-85B1-1BE5F90E9B61}" dt="2023-10-22T14:16:40.883" v="637" actId="47"/>
        <pc:sldMkLst>
          <pc:docMk/>
          <pc:sldMk cId="3383399992" sldId="381"/>
        </pc:sldMkLst>
      </pc:sldChg>
      <pc:sldChg chg="addSp delSp modSp add mod modAnim modNotesTx">
        <pc:chgData name="Freja Lindgren Facius" userId="929b42c1-1389-4acd-a500-bd1250d50270" providerId="ADAL" clId="{E25BA3F8-7593-48E4-85B1-1BE5F90E9B61}" dt="2023-11-02T08:30:12.104" v="946"/>
        <pc:sldMkLst>
          <pc:docMk/>
          <pc:sldMk cId="3841059739" sldId="382"/>
        </pc:sldMkLst>
        <pc:spChg chg="del">
          <ac:chgData name="Freja Lindgren Facius" userId="929b42c1-1389-4acd-a500-bd1250d50270" providerId="ADAL" clId="{E25BA3F8-7593-48E4-85B1-1BE5F90E9B61}" dt="2023-10-22T14:16:48.531" v="639" actId="478"/>
          <ac:spMkLst>
            <pc:docMk/>
            <pc:sldMk cId="3841059739" sldId="382"/>
            <ac:spMk id="3" creationId="{4E23E66D-2144-C2E4-9526-B480569C2D9B}"/>
          </ac:spMkLst>
        </pc:spChg>
        <pc:spChg chg="mod">
          <ac:chgData name="Freja Lindgren Facius" userId="929b42c1-1389-4acd-a500-bd1250d50270" providerId="ADAL" clId="{E25BA3F8-7593-48E4-85B1-1BE5F90E9B61}" dt="2023-11-02T08:29:49.011" v="944" actId="1036"/>
          <ac:spMkLst>
            <pc:docMk/>
            <pc:sldMk cId="3841059739" sldId="382"/>
            <ac:spMk id="4" creationId="{BA81B3AF-CBD5-DCFA-19D7-F75779F3EE3D}"/>
          </ac:spMkLst>
        </pc:spChg>
        <pc:spChg chg="add mod">
          <ac:chgData name="Freja Lindgren Facius" userId="929b42c1-1389-4acd-a500-bd1250d50270" providerId="ADAL" clId="{E25BA3F8-7593-48E4-85B1-1BE5F90E9B61}" dt="2023-11-02T08:29:55.545" v="945" actId="1076"/>
          <ac:spMkLst>
            <pc:docMk/>
            <pc:sldMk cId="3841059739" sldId="382"/>
            <ac:spMk id="5" creationId="{752A82ED-03C5-2967-A643-43A459B16E53}"/>
          </ac:spMkLst>
        </pc:spChg>
        <pc:spChg chg="del mod">
          <ac:chgData name="Freja Lindgren Facius" userId="929b42c1-1389-4acd-a500-bd1250d50270" providerId="ADAL" clId="{E25BA3F8-7593-48E4-85B1-1BE5F90E9B61}" dt="2023-10-22T14:34:10.742" v="838" actId="478"/>
          <ac:spMkLst>
            <pc:docMk/>
            <pc:sldMk cId="3841059739" sldId="382"/>
            <ac:spMk id="6" creationId="{AE708318-DB11-94B9-6AE2-4CBA4B2FC412}"/>
          </ac:spMkLst>
        </pc:spChg>
        <pc:spChg chg="del mod">
          <ac:chgData name="Freja Lindgren Facius" userId="929b42c1-1389-4acd-a500-bd1250d50270" providerId="ADAL" clId="{E25BA3F8-7593-48E4-85B1-1BE5F90E9B61}" dt="2023-10-22T14:17:26.088" v="652" actId="478"/>
          <ac:spMkLst>
            <pc:docMk/>
            <pc:sldMk cId="3841059739" sldId="382"/>
            <ac:spMk id="7" creationId="{E3B5F617-D691-183F-8377-B425F55F3A45}"/>
          </ac:spMkLst>
        </pc:spChg>
        <pc:spChg chg="del">
          <ac:chgData name="Freja Lindgren Facius" userId="929b42c1-1389-4acd-a500-bd1250d50270" providerId="ADAL" clId="{E25BA3F8-7593-48E4-85B1-1BE5F90E9B61}" dt="2023-10-22T14:17:00.908" v="644" actId="478"/>
          <ac:spMkLst>
            <pc:docMk/>
            <pc:sldMk cId="3841059739" sldId="382"/>
            <ac:spMk id="8" creationId="{2F06BCCB-1ED2-5809-B39A-5D9402A7CF81}"/>
          </ac:spMkLst>
        </pc:spChg>
        <pc:spChg chg="add">
          <ac:chgData name="Freja Lindgren Facius" userId="929b42c1-1389-4acd-a500-bd1250d50270" providerId="ADAL" clId="{E25BA3F8-7593-48E4-85B1-1BE5F90E9B61}" dt="2023-10-22T14:20:08.082" v="690"/>
          <ac:spMkLst>
            <pc:docMk/>
            <pc:sldMk cId="3841059739" sldId="382"/>
            <ac:spMk id="9" creationId="{5140B8B6-FAC0-D270-EC59-C1746B9DE355}"/>
          </ac:spMkLst>
        </pc:spChg>
        <pc:spChg chg="del">
          <ac:chgData name="Freja Lindgren Facius" userId="929b42c1-1389-4acd-a500-bd1250d50270" providerId="ADAL" clId="{E25BA3F8-7593-48E4-85B1-1BE5F90E9B61}" dt="2023-10-22T14:17:28.104" v="653" actId="478"/>
          <ac:spMkLst>
            <pc:docMk/>
            <pc:sldMk cId="3841059739" sldId="382"/>
            <ac:spMk id="10" creationId="{EBF27EE2-6DC9-64EB-7E88-8B9BF70BC58A}"/>
          </ac:spMkLst>
        </pc:spChg>
        <pc:spChg chg="add mod">
          <ac:chgData name="Freja Lindgren Facius" userId="929b42c1-1389-4acd-a500-bd1250d50270" providerId="ADAL" clId="{E25BA3F8-7593-48E4-85B1-1BE5F90E9B61}" dt="2023-11-02T08:29:33.714" v="941" actId="14100"/>
          <ac:spMkLst>
            <pc:docMk/>
            <pc:sldMk cId="3841059739" sldId="382"/>
            <ac:spMk id="12" creationId="{724F9280-B3C4-F332-5854-E080DBCE0695}"/>
          </ac:spMkLst>
        </pc:spChg>
        <pc:spChg chg="add mod">
          <ac:chgData name="Freja Lindgren Facius" userId="929b42c1-1389-4acd-a500-bd1250d50270" providerId="ADAL" clId="{E25BA3F8-7593-48E4-85B1-1BE5F90E9B61}" dt="2023-10-22T14:34:23.602" v="840" actId="207"/>
          <ac:spMkLst>
            <pc:docMk/>
            <pc:sldMk cId="3841059739" sldId="382"/>
            <ac:spMk id="13" creationId="{63D4D3F6-05A4-C957-4B54-4CDB16127C0C}"/>
          </ac:spMkLst>
        </pc:spChg>
        <pc:picChg chg="del">
          <ac:chgData name="Freja Lindgren Facius" userId="929b42c1-1389-4acd-a500-bd1250d50270" providerId="ADAL" clId="{E25BA3F8-7593-48E4-85B1-1BE5F90E9B61}" dt="2023-10-22T14:16:58.545" v="643" actId="478"/>
          <ac:picMkLst>
            <pc:docMk/>
            <pc:sldMk cId="3841059739" sldId="382"/>
            <ac:picMk id="5" creationId="{2BDF0FF9-6F9F-7E24-6A70-3DE103E36564}"/>
          </ac:picMkLst>
        </pc:picChg>
        <pc:picChg chg="add mod">
          <ac:chgData name="Freja Lindgren Facius" userId="929b42c1-1389-4acd-a500-bd1250d50270" providerId="ADAL" clId="{E25BA3F8-7593-48E4-85B1-1BE5F90E9B61}" dt="2023-10-22T14:21:18.296" v="708" actId="1076"/>
          <ac:picMkLst>
            <pc:docMk/>
            <pc:sldMk cId="3841059739" sldId="382"/>
            <ac:picMk id="11" creationId="{D82C5F5C-770E-A008-0BBB-8C73CACF3FB5}"/>
          </ac:picMkLst>
        </pc:picChg>
        <pc:picChg chg="add mod">
          <ac:chgData name="Freja Lindgren Facius" userId="929b42c1-1389-4acd-a500-bd1250d50270" providerId="ADAL" clId="{E25BA3F8-7593-48E4-85B1-1BE5F90E9B61}" dt="2023-10-30T12:42:13.941" v="930" actId="1076"/>
          <ac:picMkLst>
            <pc:docMk/>
            <pc:sldMk cId="3841059739" sldId="382"/>
            <ac:picMk id="1026" creationId="{6E69B3C7-E9CB-5FB3-F0AE-50ABAC31DE2E}"/>
          </ac:picMkLst>
        </pc:picChg>
        <pc:picChg chg="add del">
          <ac:chgData name="Freja Lindgren Facius" userId="929b42c1-1389-4acd-a500-bd1250d50270" providerId="ADAL" clId="{E25BA3F8-7593-48E4-85B1-1BE5F90E9B61}" dt="2023-10-22T14:20:18.404" v="692" actId="478"/>
          <ac:picMkLst>
            <pc:docMk/>
            <pc:sldMk cId="3841059739" sldId="382"/>
            <ac:picMk id="1030" creationId="{4ED2ABC5-F768-3889-626B-5488CC2379EE}"/>
          </ac:picMkLst>
        </pc:picChg>
        <pc:picChg chg="add del mod">
          <ac:chgData name="Freja Lindgren Facius" userId="929b42c1-1389-4acd-a500-bd1250d50270" providerId="ADAL" clId="{E25BA3F8-7593-48E4-85B1-1BE5F90E9B61}" dt="2023-10-30T12:40:59.730" v="909" actId="478"/>
          <ac:picMkLst>
            <pc:docMk/>
            <pc:sldMk cId="3841059739" sldId="382"/>
            <ac:picMk id="1032" creationId="{078C3226-870F-A2A3-7AC5-8A40D8210132}"/>
          </ac:picMkLst>
        </pc:picChg>
        <pc:picChg chg="add del mod">
          <ac:chgData name="Freja Lindgren Facius" userId="929b42c1-1389-4acd-a500-bd1250d50270" providerId="ADAL" clId="{E25BA3F8-7593-48E4-85B1-1BE5F90E9B61}" dt="2023-10-30T12:40:55.459" v="907" actId="478"/>
          <ac:picMkLst>
            <pc:docMk/>
            <pc:sldMk cId="3841059739" sldId="382"/>
            <ac:picMk id="1034" creationId="{01A61160-D443-E968-B004-D5423829FB53}"/>
          </ac:picMkLst>
        </pc:picChg>
        <pc:picChg chg="add del mod">
          <ac:chgData name="Freja Lindgren Facius" userId="929b42c1-1389-4acd-a500-bd1250d50270" providerId="ADAL" clId="{E25BA3F8-7593-48E4-85B1-1BE5F90E9B61}" dt="2023-10-30T12:40:57.885" v="908" actId="478"/>
          <ac:picMkLst>
            <pc:docMk/>
            <pc:sldMk cId="3841059739" sldId="382"/>
            <ac:picMk id="1036" creationId="{BB9A8E69-900E-E479-8679-AD96B8ADB897}"/>
          </ac:picMkLst>
        </pc:picChg>
        <pc:picChg chg="del">
          <ac:chgData name="Freja Lindgren Facius" userId="929b42c1-1389-4acd-a500-bd1250d50270" providerId="ADAL" clId="{E25BA3F8-7593-48E4-85B1-1BE5F90E9B61}" dt="2023-10-22T14:16:46.263" v="638" actId="478"/>
          <ac:picMkLst>
            <pc:docMk/>
            <pc:sldMk cId="3841059739" sldId="382"/>
            <ac:picMk id="16388" creationId="{31717204-7453-072E-2499-1BD8093D7F54}"/>
          </ac:picMkLst>
        </pc:picChg>
        <pc:picChg chg="del">
          <ac:chgData name="Freja Lindgren Facius" userId="929b42c1-1389-4acd-a500-bd1250d50270" providerId="ADAL" clId="{E25BA3F8-7593-48E4-85B1-1BE5F90E9B61}" dt="2023-10-22T14:16:49.895" v="640" actId="478"/>
          <ac:picMkLst>
            <pc:docMk/>
            <pc:sldMk cId="3841059739" sldId="382"/>
            <ac:picMk id="16390" creationId="{0AE1F18A-BE56-55A9-C8A9-83FB73F6A159}"/>
          </ac:picMkLst>
        </pc:picChg>
      </pc:sldChg>
      <pc:sldChg chg="addSp delSp modSp add mod modAnim modNotesTx">
        <pc:chgData name="Freja Lindgren Facius" userId="929b42c1-1389-4acd-a500-bd1250d50270" providerId="ADAL" clId="{E25BA3F8-7593-48E4-85B1-1BE5F90E9B61}" dt="2023-10-22T14:36:34.493" v="895"/>
        <pc:sldMkLst>
          <pc:docMk/>
          <pc:sldMk cId="3883149982" sldId="383"/>
        </pc:sldMkLst>
        <pc:spChg chg="mod">
          <ac:chgData name="Freja Lindgren Facius" userId="929b42c1-1389-4acd-a500-bd1250d50270" providerId="ADAL" clId="{E25BA3F8-7593-48E4-85B1-1BE5F90E9B61}" dt="2023-10-22T14:36:07.072" v="889" actId="14100"/>
          <ac:spMkLst>
            <pc:docMk/>
            <pc:sldMk cId="3883149982" sldId="383"/>
            <ac:spMk id="4" creationId="{BA81B3AF-CBD5-DCFA-19D7-F75779F3EE3D}"/>
          </ac:spMkLst>
        </pc:spChg>
        <pc:spChg chg="mod">
          <ac:chgData name="Freja Lindgren Facius" userId="929b42c1-1389-4acd-a500-bd1250d50270" providerId="ADAL" clId="{E25BA3F8-7593-48E4-85B1-1BE5F90E9B61}" dt="2023-10-22T14:34:28.510" v="841" actId="207"/>
          <ac:spMkLst>
            <pc:docMk/>
            <pc:sldMk cId="3883149982" sldId="383"/>
            <ac:spMk id="6" creationId="{AE708318-DB11-94B9-6AE2-4CBA4B2FC412}"/>
          </ac:spMkLst>
        </pc:spChg>
        <pc:spChg chg="mod">
          <ac:chgData name="Freja Lindgren Facius" userId="929b42c1-1389-4acd-a500-bd1250d50270" providerId="ADAL" clId="{E25BA3F8-7593-48E4-85B1-1BE5F90E9B61}" dt="2023-10-22T14:27:42.293" v="809" actId="1076"/>
          <ac:spMkLst>
            <pc:docMk/>
            <pc:sldMk cId="3883149982" sldId="383"/>
            <ac:spMk id="12" creationId="{724F9280-B3C4-F332-5854-E080DBCE0695}"/>
          </ac:spMkLst>
        </pc:spChg>
        <pc:picChg chg="add mod">
          <ac:chgData name="Freja Lindgren Facius" userId="929b42c1-1389-4acd-a500-bd1250d50270" providerId="ADAL" clId="{E25BA3F8-7593-48E4-85B1-1BE5F90E9B61}" dt="2023-10-22T14:28:29.415" v="823" actId="1076"/>
          <ac:picMkLst>
            <pc:docMk/>
            <pc:sldMk cId="3883149982" sldId="383"/>
            <ac:picMk id="3" creationId="{9FB04089-326A-B506-7C36-CE89BBCA0883}"/>
          </ac:picMkLst>
        </pc:picChg>
        <pc:picChg chg="mod">
          <ac:chgData name="Freja Lindgren Facius" userId="929b42c1-1389-4acd-a500-bd1250d50270" providerId="ADAL" clId="{E25BA3F8-7593-48E4-85B1-1BE5F90E9B61}" dt="2023-10-22T14:27:37.289" v="808" actId="1076"/>
          <ac:picMkLst>
            <pc:docMk/>
            <pc:sldMk cId="3883149982" sldId="383"/>
            <ac:picMk id="11" creationId="{D82C5F5C-770E-A008-0BBB-8C73CACF3FB5}"/>
          </ac:picMkLst>
        </pc:picChg>
        <pc:picChg chg="del">
          <ac:chgData name="Freja Lindgren Facius" userId="929b42c1-1389-4acd-a500-bd1250d50270" providerId="ADAL" clId="{E25BA3F8-7593-48E4-85B1-1BE5F90E9B61}" dt="2023-10-22T14:25:52.500" v="777" actId="478"/>
          <ac:picMkLst>
            <pc:docMk/>
            <pc:sldMk cId="3883149982" sldId="383"/>
            <ac:picMk id="1026" creationId="{6E69B3C7-E9CB-5FB3-F0AE-50ABAC31DE2E}"/>
          </ac:picMkLst>
        </pc:picChg>
        <pc:picChg chg="mod">
          <ac:chgData name="Freja Lindgren Facius" userId="929b42c1-1389-4acd-a500-bd1250d50270" providerId="ADAL" clId="{E25BA3F8-7593-48E4-85B1-1BE5F90E9B61}" dt="2023-10-22T14:28:51.175" v="832" actId="14100"/>
          <ac:picMkLst>
            <pc:docMk/>
            <pc:sldMk cId="3883149982" sldId="383"/>
            <ac:picMk id="1032" creationId="{078C3226-870F-A2A3-7AC5-8A40D8210132}"/>
          </ac:picMkLst>
        </pc:picChg>
        <pc:picChg chg="mod">
          <ac:chgData name="Freja Lindgren Facius" userId="929b42c1-1389-4acd-a500-bd1250d50270" providerId="ADAL" clId="{E25BA3F8-7593-48E4-85B1-1BE5F90E9B61}" dt="2023-10-22T14:28:40.176" v="828" actId="1076"/>
          <ac:picMkLst>
            <pc:docMk/>
            <pc:sldMk cId="3883149982" sldId="383"/>
            <ac:picMk id="1034" creationId="{01A61160-D443-E968-B004-D5423829FB53}"/>
          </ac:picMkLst>
        </pc:picChg>
        <pc:picChg chg="mod">
          <ac:chgData name="Freja Lindgren Facius" userId="929b42c1-1389-4acd-a500-bd1250d50270" providerId="ADAL" clId="{E25BA3F8-7593-48E4-85B1-1BE5F90E9B61}" dt="2023-10-22T14:28:33.872" v="825" actId="14100"/>
          <ac:picMkLst>
            <pc:docMk/>
            <pc:sldMk cId="3883149982" sldId="383"/>
            <ac:picMk id="1036" creationId="{BB9A8E69-900E-E479-8679-AD96B8ADB897}"/>
          </ac:picMkLst>
        </pc:picChg>
        <pc:picChg chg="add mod">
          <ac:chgData name="Freja Lindgren Facius" userId="929b42c1-1389-4acd-a500-bd1250d50270" providerId="ADAL" clId="{E25BA3F8-7593-48E4-85B1-1BE5F90E9B61}" dt="2023-10-22T14:27:48.482" v="812" actId="1076"/>
          <ac:picMkLst>
            <pc:docMk/>
            <pc:sldMk cId="3883149982" sldId="383"/>
            <ac:picMk id="2050" creationId="{219E85E7-A4DE-45F7-E075-3D7A7E9846AC}"/>
          </ac:picMkLst>
        </pc:picChg>
      </pc:sldChg>
    </pc:docChg>
  </pc:docChgLst>
  <pc:docChgLst>
    <pc:chgData name="Freja Lindgren Facius" userId="929b42c1-1389-4acd-a500-bd1250d50270" providerId="ADAL" clId="{2B164587-AA8E-4816-BEEB-533276C9928B}"/>
    <pc:docChg chg="undo custSel delSld modSld">
      <pc:chgData name="Freja Lindgren Facius" userId="929b42c1-1389-4acd-a500-bd1250d50270" providerId="ADAL" clId="{2B164587-AA8E-4816-BEEB-533276C9928B}" dt="2024-11-11T07:00:02.417" v="246" actId="20577"/>
      <pc:docMkLst>
        <pc:docMk/>
      </pc:docMkLst>
      <pc:sldChg chg="addSp delSp modSp mod delAnim modAnim">
        <pc:chgData name="Freja Lindgren Facius" userId="929b42c1-1389-4acd-a500-bd1250d50270" providerId="ADAL" clId="{2B164587-AA8E-4816-BEEB-533276C9928B}" dt="2024-11-04T09:41:22.088" v="119"/>
        <pc:sldMkLst>
          <pc:docMk/>
          <pc:sldMk cId="4210751397" sldId="378"/>
        </pc:sldMkLst>
        <pc:spChg chg="add del mod">
          <ac:chgData name="Freja Lindgren Facius" userId="929b42c1-1389-4acd-a500-bd1250d50270" providerId="ADAL" clId="{2B164587-AA8E-4816-BEEB-533276C9928B}" dt="2024-11-04T09:40:09.763" v="110" actId="478"/>
          <ac:spMkLst>
            <pc:docMk/>
            <pc:sldMk cId="4210751397" sldId="378"/>
            <ac:spMk id="2" creationId="{6A21BAE8-9663-500C-807E-150B159F5BBE}"/>
          </ac:spMkLst>
        </pc:spChg>
        <pc:spChg chg="add mod">
          <ac:chgData name="Freja Lindgren Facius" userId="929b42c1-1389-4acd-a500-bd1250d50270" providerId="ADAL" clId="{2B164587-AA8E-4816-BEEB-533276C9928B}" dt="2024-11-04T09:41:06.052" v="118" actId="14100"/>
          <ac:spMkLst>
            <pc:docMk/>
            <pc:sldMk cId="4210751397" sldId="378"/>
            <ac:spMk id="3" creationId="{2F9B97B8-4409-0C2F-231B-7DA65A2BCDBC}"/>
          </ac:spMkLst>
        </pc:spChg>
      </pc:sldChg>
      <pc:sldChg chg="del">
        <pc:chgData name="Freja Lindgren Facius" userId="929b42c1-1389-4acd-a500-bd1250d50270" providerId="ADAL" clId="{2B164587-AA8E-4816-BEEB-533276C9928B}" dt="2024-11-04T09:41:39.751" v="120" actId="47"/>
        <pc:sldMkLst>
          <pc:docMk/>
          <pc:sldMk cId="3916776050" sldId="380"/>
        </pc:sldMkLst>
      </pc:sldChg>
      <pc:sldChg chg="modNotesTx">
        <pc:chgData name="Freja Lindgren Facius" userId="929b42c1-1389-4acd-a500-bd1250d50270" providerId="ADAL" clId="{2B164587-AA8E-4816-BEEB-533276C9928B}" dt="2024-11-11T07:00:02.417" v="246" actId="20577"/>
        <pc:sldMkLst>
          <pc:docMk/>
          <pc:sldMk cId="3841059739" sldId="3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4CB9F-B6B8-413A-83D5-85F3CE9509BB}" type="datetimeFigureOut">
              <a:rPr lang="da-DK" smtClean="0"/>
              <a:t>11-11-2024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E80A9-CF97-4BC3-924E-2A8771F34E27}" type="slidenum">
              <a:rPr lang="da-DK" smtClean="0"/>
              <a:t>‹nr.›</a:t>
            </a:fld>
            <a:endParaRPr lang="da-DK"/>
          </a:p>
        </p:txBody>
      </p:sp>
    </p:spTree>
    <p:extLst>
      <p:ext uri="{BB962C8B-B14F-4D97-AF65-F5344CB8AC3E}">
        <p14:creationId xmlns:p14="http://schemas.microsoft.com/office/powerpoint/2010/main" val="951211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sunde, stærke menneskekrop var et ideal for nazisterne, som blev brugt i deres propaganda. Generelt har nazisme/fascisme gerne trukket på græsk/romersk kultur – i nazisternes tilfælde måske for at påstå de er del af en ophøjet og ”bedre” kultur.  </a:t>
            </a:r>
          </a:p>
        </p:txBody>
      </p:sp>
      <p:sp>
        <p:nvSpPr>
          <p:cNvPr id="4" name="Pladsholder til slidenummer 3"/>
          <p:cNvSpPr>
            <a:spLocks noGrp="1"/>
          </p:cNvSpPr>
          <p:nvPr>
            <p:ph type="sldNum" sz="quarter" idx="5"/>
          </p:nvPr>
        </p:nvSpPr>
        <p:spPr/>
        <p:txBody>
          <a:bodyPr/>
          <a:lstStyle/>
          <a:p>
            <a:fld id="{37A682B1-FFC5-45B9-BD69-A5951A78DD19}" type="slidenum">
              <a:rPr lang="da-DK" smtClean="0"/>
              <a:t>4</a:t>
            </a:fld>
            <a:endParaRPr lang="da-DK"/>
          </a:p>
        </p:txBody>
      </p:sp>
    </p:spTree>
    <p:extLst>
      <p:ext uri="{BB962C8B-B14F-4D97-AF65-F5344CB8AC3E}">
        <p14:creationId xmlns:p14="http://schemas.microsoft.com/office/powerpoint/2010/main" val="2842808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Mennesket i centrum ligesom i antikken – udvikling af humanismen i </a:t>
            </a:r>
            <a:r>
              <a:rPr lang="da-DK" b="1" dirty="0"/>
              <a:t>renæssancen</a:t>
            </a:r>
            <a:r>
              <a:rPr lang="da-DK" dirty="0"/>
              <a:t>.</a:t>
            </a:r>
          </a:p>
          <a:p>
            <a:r>
              <a:rPr lang="da-DK" b="1" dirty="0"/>
              <a:t>Barokken</a:t>
            </a:r>
            <a:r>
              <a:rPr lang="da-DK" dirty="0"/>
              <a:t> taler til de store følelser: angst, frygt, fryd, ekstase. </a:t>
            </a:r>
          </a:p>
          <a:p>
            <a:r>
              <a:rPr lang="da-DK" dirty="0"/>
              <a:t>”Den </a:t>
            </a:r>
            <a:r>
              <a:rPr lang="da-DK" b="1" dirty="0"/>
              <a:t>klassicistiske</a:t>
            </a:r>
            <a:r>
              <a:rPr lang="da-DK" dirty="0"/>
              <a:t> skulpturs enkelthed, klarhed, symmetri, ligevægt og harmoni afspejler borgerskabets håb for fremtiden på en tid hvor det selv var ved at komme til magten med demokratiske forfatninger og lovgivninger” (events </a:t>
            </a:r>
            <a:r>
              <a:rPr lang="da-DK" dirty="0" err="1"/>
              <a:t>e.g</a:t>
            </a:r>
            <a:r>
              <a:rPr lang="da-DK" dirty="0"/>
              <a:t>.: USA’s uafhængighedserklæring, franske revolution)</a:t>
            </a:r>
          </a:p>
        </p:txBody>
      </p:sp>
      <p:sp>
        <p:nvSpPr>
          <p:cNvPr id="4" name="Pladsholder til slidenummer 3"/>
          <p:cNvSpPr>
            <a:spLocks noGrp="1"/>
          </p:cNvSpPr>
          <p:nvPr>
            <p:ph type="sldNum" sz="quarter" idx="5"/>
          </p:nvPr>
        </p:nvSpPr>
        <p:spPr/>
        <p:txBody>
          <a:bodyPr/>
          <a:lstStyle/>
          <a:p>
            <a:fld id="{8EB402EC-9065-41F6-BD99-CF808AE7CA60}" type="slidenum">
              <a:rPr lang="da-DK" smtClean="0"/>
              <a:t>5</a:t>
            </a:fld>
            <a:endParaRPr lang="da-DK"/>
          </a:p>
        </p:txBody>
      </p:sp>
    </p:spTree>
    <p:extLst>
      <p:ext uri="{BB962C8B-B14F-4D97-AF65-F5344CB8AC3E}">
        <p14:creationId xmlns:p14="http://schemas.microsoft.com/office/powerpoint/2010/main" val="23139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Mennesket i centrum ligesom i antikken – udvikling af humanismen i </a:t>
            </a:r>
            <a:r>
              <a:rPr lang="da-DK" b="1" dirty="0"/>
              <a:t>renæssancen</a:t>
            </a:r>
            <a:r>
              <a:rPr lang="da-DK" dirty="0"/>
              <a:t>.</a:t>
            </a:r>
          </a:p>
          <a:p>
            <a:r>
              <a:rPr lang="da-DK" b="1" dirty="0"/>
              <a:t>Barokken</a:t>
            </a:r>
            <a:r>
              <a:rPr lang="da-DK" dirty="0"/>
              <a:t> taler til de store følelser: angst, frygt, fryd, ekstase. </a:t>
            </a:r>
            <a:r>
              <a:rPr lang="da-DK" dirty="0">
                <a:sym typeface="Wingdings" panose="05000000000000000000" pitchFamily="2" charset="2"/>
              </a:rPr>
              <a:t> her er brugt en historie bedst kendt fra Ovids Metamorfoser, hvor Apollo bliver lykkeligt forelsket i Daphne og jagter hende, skønt hun ikke gengælder hans følelser. Daphne ender med at blive forvandlet til et </a:t>
            </a:r>
            <a:r>
              <a:rPr lang="da-DK" dirty="0" err="1">
                <a:sym typeface="Wingdings" panose="05000000000000000000" pitchFamily="2" charset="2"/>
              </a:rPr>
              <a:t>lauerbærtræ</a:t>
            </a:r>
            <a:r>
              <a:rPr lang="da-DK" dirty="0">
                <a:sym typeface="Wingdings" panose="05000000000000000000" pitchFamily="2" charset="2"/>
              </a:rPr>
              <a:t> for at undslippe Apollo</a:t>
            </a:r>
            <a:endParaRPr lang="da-DK" dirty="0"/>
          </a:p>
          <a:p>
            <a:r>
              <a:rPr lang="da-DK" dirty="0"/>
              <a:t>”Den klassicistiske skulpturs enkelthed, klarhed, symmetri, ligevægt og harmoni afspejler borgerskabets håb for fremtiden på en tid hvor det selv var ved at komme til magten med demokratiske forfatninger og lovgivninger” (events </a:t>
            </a:r>
            <a:r>
              <a:rPr lang="da-DK" dirty="0" err="1"/>
              <a:t>e.g</a:t>
            </a:r>
            <a:r>
              <a:rPr lang="da-DK" dirty="0"/>
              <a:t>.: USA’s uafhængighedserklæring, franske revolution)</a:t>
            </a:r>
          </a:p>
        </p:txBody>
      </p:sp>
      <p:sp>
        <p:nvSpPr>
          <p:cNvPr id="4" name="Pladsholder til slidenummer 3"/>
          <p:cNvSpPr>
            <a:spLocks noGrp="1"/>
          </p:cNvSpPr>
          <p:nvPr>
            <p:ph type="sldNum" sz="quarter" idx="5"/>
          </p:nvPr>
        </p:nvSpPr>
        <p:spPr/>
        <p:txBody>
          <a:bodyPr/>
          <a:lstStyle/>
          <a:p>
            <a:fld id="{8EB402EC-9065-41F6-BD99-CF808AE7CA60}" type="slidenum">
              <a:rPr lang="da-DK" smtClean="0"/>
              <a:t>6</a:t>
            </a:fld>
            <a:endParaRPr lang="da-DK"/>
          </a:p>
        </p:txBody>
      </p:sp>
    </p:spTree>
    <p:extLst>
      <p:ext uri="{BB962C8B-B14F-4D97-AF65-F5344CB8AC3E}">
        <p14:creationId xmlns:p14="http://schemas.microsoft.com/office/powerpoint/2010/main" val="500466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Modernisme: moderne skulpturer kan sagtens trække på antikken, men i så fald ofte med andet formål – moderne kunst bryder gerne med konventioner, og derfor kan antikke forbilleder bruges som en måde nemt at chokere/vende ting på hovedet, evt. kritisere antikke værdier eller vise, hvordan vores verden nu har ændret sig. </a:t>
            </a:r>
          </a:p>
          <a:p>
            <a:r>
              <a:rPr lang="da-DK" dirty="0">
                <a:sym typeface="Wingdings" panose="05000000000000000000" pitchFamily="2" charset="2"/>
              </a:rPr>
              <a:t> Men nogle gange, afhængig af samtiden, kan det antikke selvfølgelig og ”blot” hyldes </a:t>
            </a:r>
            <a:r>
              <a:rPr lang="da-DK">
                <a:sym typeface="Wingdings" panose="05000000000000000000" pitchFamily="2" charset="2"/>
              </a:rPr>
              <a:t>i moderne kunst</a:t>
            </a:r>
            <a:endParaRPr lang="da-DK" dirty="0"/>
          </a:p>
          <a:p>
            <a:endParaRPr lang="da-DK" dirty="0"/>
          </a:p>
          <a:p>
            <a:r>
              <a:rPr lang="da-DK" b="0" i="0" dirty="0">
                <a:solidFill>
                  <a:srgbClr val="000000"/>
                </a:solidFill>
                <a:effectLst/>
                <a:latin typeface="Verdana" panose="020B0604030504040204" pitchFamily="34" charset="0"/>
              </a:rPr>
              <a:t>Statuen er 2,4 meter høj. På basis står der i spejlvendt blindeskrift: </a:t>
            </a:r>
            <a:r>
              <a:rPr lang="da-DK" b="0" i="1" dirty="0" err="1">
                <a:solidFill>
                  <a:srgbClr val="000000"/>
                </a:solidFill>
                <a:effectLst/>
                <a:latin typeface="Verdana" panose="020B0604030504040204" pitchFamily="34" charset="0"/>
              </a:rPr>
              <a:t>Noli</a:t>
            </a:r>
            <a:r>
              <a:rPr lang="da-DK" b="0" i="1" dirty="0">
                <a:solidFill>
                  <a:srgbClr val="000000"/>
                </a:solidFill>
                <a:effectLst/>
                <a:latin typeface="Verdana" panose="020B0604030504040204" pitchFamily="34" charset="0"/>
              </a:rPr>
              <a:t> </a:t>
            </a:r>
            <a:r>
              <a:rPr lang="da-DK" b="0" i="1" dirty="0" err="1">
                <a:solidFill>
                  <a:srgbClr val="000000"/>
                </a:solidFill>
                <a:effectLst/>
                <a:latin typeface="Verdana" panose="020B0604030504040204" pitchFamily="34" charset="0"/>
              </a:rPr>
              <a:t>me</a:t>
            </a:r>
            <a:r>
              <a:rPr lang="da-DK" b="0" i="1" dirty="0">
                <a:solidFill>
                  <a:srgbClr val="000000"/>
                </a:solidFill>
                <a:effectLst/>
                <a:latin typeface="Verdana" panose="020B0604030504040204" pitchFamily="34" charset="0"/>
              </a:rPr>
              <a:t> tangere</a:t>
            </a:r>
            <a:r>
              <a:rPr lang="da-DK" b="0" i="0" dirty="0">
                <a:solidFill>
                  <a:srgbClr val="000000"/>
                </a:solidFill>
                <a:effectLst/>
                <a:latin typeface="Verdana" panose="020B0604030504040204" pitchFamily="34" charset="0"/>
              </a:rPr>
              <a:t> (latin: 'Rør mig ikke!').</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7</a:t>
            </a:fld>
            <a:endParaRPr lang="da-DK"/>
          </a:p>
        </p:txBody>
      </p:sp>
    </p:spTree>
    <p:extLst>
      <p:ext uri="{BB962C8B-B14F-4D97-AF65-F5344CB8AC3E}">
        <p14:creationId xmlns:p14="http://schemas.microsoft.com/office/powerpoint/2010/main" val="3903145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Modernisme: moderne skulpturer kan sagtens trække på antikken, men i så fald med andet formål – moderne kunst bryder gerne med konventioner, og derfor kan antikke forbilleder bruges som en måde nemt at chokere/vende ting på hovedet, evt. kritisere antikke værdier eller vise, hvordan vores verden nu har ændret sig. </a:t>
            </a:r>
            <a:r>
              <a:rPr lang="da-DK" dirty="0">
                <a:sym typeface="Wingdings" panose="05000000000000000000" pitchFamily="2" charset="2"/>
              </a:rPr>
              <a:t> </a:t>
            </a:r>
            <a:r>
              <a:rPr lang="da-DK" sz="1200" dirty="0">
                <a:latin typeface="Hoefler Text" panose="02030602050506020203" pitchFamily="18" charset="77"/>
              </a:rPr>
              <a:t>Bryder med de faste traditioner og omfavner det abstrakte, ukonventionelle i et forsøg på at omskrive og </a:t>
            </a:r>
            <a:r>
              <a:rPr lang="da-DK" sz="1200" dirty="0" err="1">
                <a:latin typeface="Hoefler Text" panose="02030602050506020203" pitchFamily="18" charset="77"/>
              </a:rPr>
              <a:t>nyskabe</a:t>
            </a:r>
            <a:r>
              <a:rPr lang="da-DK" sz="1200" dirty="0">
                <a:latin typeface="Hoefler Text" panose="02030602050506020203" pitchFamily="18" charset="77"/>
              </a:rPr>
              <a:t> traditionerne</a:t>
            </a:r>
            <a:endParaRPr lang="da-DK" dirty="0"/>
          </a:p>
          <a:p>
            <a:endParaRPr lang="da-DK" dirty="0"/>
          </a:p>
          <a:p>
            <a:r>
              <a:rPr lang="da-DK" b="0" i="0" dirty="0">
                <a:solidFill>
                  <a:srgbClr val="000000"/>
                </a:solidFill>
                <a:effectLst/>
                <a:latin typeface="Verdana" panose="020B0604030504040204" pitchFamily="34" charset="0"/>
              </a:rPr>
              <a:t>Statuen er 2,4 meter høj. På basis står der i spejlvendt blindeskrift: </a:t>
            </a:r>
            <a:r>
              <a:rPr lang="da-DK" b="0" i="1" dirty="0" err="1">
                <a:solidFill>
                  <a:srgbClr val="000000"/>
                </a:solidFill>
                <a:effectLst/>
                <a:latin typeface="Verdana" panose="020B0604030504040204" pitchFamily="34" charset="0"/>
              </a:rPr>
              <a:t>Noli</a:t>
            </a:r>
            <a:r>
              <a:rPr lang="da-DK" b="0" i="1" dirty="0">
                <a:solidFill>
                  <a:srgbClr val="000000"/>
                </a:solidFill>
                <a:effectLst/>
                <a:latin typeface="Verdana" panose="020B0604030504040204" pitchFamily="34" charset="0"/>
              </a:rPr>
              <a:t> </a:t>
            </a:r>
            <a:r>
              <a:rPr lang="da-DK" b="0" i="1" dirty="0" err="1">
                <a:solidFill>
                  <a:srgbClr val="000000"/>
                </a:solidFill>
                <a:effectLst/>
                <a:latin typeface="Verdana" panose="020B0604030504040204" pitchFamily="34" charset="0"/>
              </a:rPr>
              <a:t>me</a:t>
            </a:r>
            <a:r>
              <a:rPr lang="da-DK" b="0" i="1" dirty="0">
                <a:solidFill>
                  <a:srgbClr val="000000"/>
                </a:solidFill>
                <a:effectLst/>
                <a:latin typeface="Verdana" panose="020B0604030504040204" pitchFamily="34" charset="0"/>
              </a:rPr>
              <a:t> tangere</a:t>
            </a:r>
            <a:r>
              <a:rPr lang="da-DK" b="0" i="0" dirty="0">
                <a:solidFill>
                  <a:srgbClr val="000000"/>
                </a:solidFill>
                <a:effectLst/>
                <a:latin typeface="Verdana" panose="020B0604030504040204" pitchFamily="34" charset="0"/>
              </a:rPr>
              <a:t> (latin: 'Rør mig ikke!').</a:t>
            </a:r>
            <a:endParaRPr lang="da-DK" dirty="0"/>
          </a:p>
        </p:txBody>
      </p:sp>
      <p:sp>
        <p:nvSpPr>
          <p:cNvPr id="4" name="Pladsholder til slidenummer 3"/>
          <p:cNvSpPr>
            <a:spLocks noGrp="1"/>
          </p:cNvSpPr>
          <p:nvPr>
            <p:ph type="sldNum" sz="quarter" idx="5"/>
          </p:nvPr>
        </p:nvSpPr>
        <p:spPr/>
        <p:txBody>
          <a:bodyPr/>
          <a:lstStyle/>
          <a:p>
            <a:fld id="{8EB402EC-9065-41F6-BD99-CF808AE7CA60}" type="slidenum">
              <a:rPr lang="da-DK" smtClean="0"/>
              <a:t>8</a:t>
            </a:fld>
            <a:endParaRPr lang="da-DK"/>
          </a:p>
        </p:txBody>
      </p:sp>
    </p:spTree>
    <p:extLst>
      <p:ext uri="{BB962C8B-B14F-4D97-AF65-F5344CB8AC3E}">
        <p14:creationId xmlns:p14="http://schemas.microsoft.com/office/powerpoint/2010/main" val="1308660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Prægnante øjeblik: lige efter han har været i krig – er den ultimative helt lige nu og her </a:t>
            </a:r>
          </a:p>
        </p:txBody>
      </p:sp>
      <p:sp>
        <p:nvSpPr>
          <p:cNvPr id="4" name="Pladsholder til slidenummer 3"/>
          <p:cNvSpPr>
            <a:spLocks noGrp="1"/>
          </p:cNvSpPr>
          <p:nvPr>
            <p:ph type="sldNum" sz="quarter" idx="5"/>
          </p:nvPr>
        </p:nvSpPr>
        <p:spPr/>
        <p:txBody>
          <a:bodyPr/>
          <a:lstStyle/>
          <a:p>
            <a:fld id="{8EB402EC-9065-41F6-BD99-CF808AE7CA60}" type="slidenum">
              <a:rPr lang="da-DK" smtClean="0"/>
              <a:t>9</a:t>
            </a:fld>
            <a:endParaRPr lang="da-DK"/>
          </a:p>
        </p:txBody>
      </p:sp>
    </p:spTree>
    <p:extLst>
      <p:ext uri="{BB962C8B-B14F-4D97-AF65-F5344CB8AC3E}">
        <p14:creationId xmlns:p14="http://schemas.microsoft.com/office/powerpoint/2010/main" val="3052530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2517149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1846783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1849694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B7D9E1E2-A0DC-4BFA-9529-B266F06E9C9E}"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3585186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B7D9E1E2-A0DC-4BFA-9529-B266F06E9C9E}" type="datetimeFigureOut">
              <a:rPr lang="da-DK" smtClean="0"/>
              <a:t>11-11-2024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1004448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B7D9E1E2-A0DC-4BFA-9529-B266F06E9C9E}" type="datetimeFigureOut">
              <a:rPr lang="da-DK" smtClean="0"/>
              <a:t>11-11-2024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286409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9E1E2-A0DC-4BFA-9529-B266F06E9C9E}" type="datetimeFigureOut">
              <a:rPr lang="da-DK" smtClean="0"/>
              <a:t>11-11-2024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867294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B7D9E1E2-A0DC-4BFA-9529-B266F06E9C9E}"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415954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B7D9E1E2-A0DC-4BFA-9529-B266F06E9C9E}"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211306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4162618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F35EB7-F582-40E0-837A-F625EB9420B0}"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12896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B7D9E1E2-A0DC-4BFA-9529-B266F06E9C9E}"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1414569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B7D9E1E2-A0DC-4BFA-9529-B266F06E9C9E}"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F35EB7-F582-40E0-837A-F625EB9420B0}"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04147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B7D9E1E2-A0DC-4BFA-9529-B266F06E9C9E}"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3180445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366141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7D9E1E2-A0DC-4BFA-9529-B266F06E9C9E}"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F35EB7-F582-40E0-837A-F625EB9420B0}" type="slidenum">
              <a:rPr lang="da-DK" smtClean="0"/>
              <a:t>‹nr.›</a:t>
            </a:fld>
            <a:endParaRPr lang="da-DK"/>
          </a:p>
        </p:txBody>
      </p:sp>
    </p:spTree>
    <p:extLst>
      <p:ext uri="{BB962C8B-B14F-4D97-AF65-F5344CB8AC3E}">
        <p14:creationId xmlns:p14="http://schemas.microsoft.com/office/powerpoint/2010/main" val="1328614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7D9E1E2-A0DC-4BFA-9529-B266F06E9C9E}" type="datetimeFigureOut">
              <a:rPr lang="da-DK" smtClean="0"/>
              <a:t>11-11-2024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BF35EB7-F582-40E0-837A-F625EB9420B0}" type="slidenum">
              <a:rPr lang="da-DK" smtClean="0"/>
              <a:t>‹nr.›</a:t>
            </a:fld>
            <a:endParaRPr lang="da-DK"/>
          </a:p>
        </p:txBody>
      </p:sp>
    </p:spTree>
    <p:extLst>
      <p:ext uri="{BB962C8B-B14F-4D97-AF65-F5344CB8AC3E}">
        <p14:creationId xmlns:p14="http://schemas.microsoft.com/office/powerpoint/2010/main" val="2394338620"/>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https://www.lexabc.dk/images/show_images/19/2017/8/myron_1504207143336.png" TargetMode="Externa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A15A4D-107B-9336-641F-73309EFC1BAD}"/>
              </a:ext>
            </a:extLst>
          </p:cNvPr>
          <p:cNvSpPr>
            <a:spLocks noGrp="1"/>
          </p:cNvSpPr>
          <p:nvPr>
            <p:ph type="ctrTitle"/>
          </p:nvPr>
        </p:nvSpPr>
        <p:spPr/>
        <p:txBody>
          <a:bodyPr/>
          <a:lstStyle/>
          <a:p>
            <a:r>
              <a:rPr lang="da-DK" dirty="0"/>
              <a:t>Efterantik skulptur</a:t>
            </a:r>
          </a:p>
        </p:txBody>
      </p:sp>
      <p:sp>
        <p:nvSpPr>
          <p:cNvPr id="3" name="Undertitel 2">
            <a:extLst>
              <a:ext uri="{FF2B5EF4-FFF2-40B4-BE49-F238E27FC236}">
                <a16:creationId xmlns:a16="http://schemas.microsoft.com/office/drawing/2014/main" id="{D8F1845D-C206-5C93-6D8E-7D085F66B4BD}"/>
              </a:ext>
            </a:extLst>
          </p:cNvPr>
          <p:cNvSpPr>
            <a:spLocks noGrp="1"/>
          </p:cNvSpPr>
          <p:nvPr>
            <p:ph type="subTitle" idx="1"/>
          </p:nvPr>
        </p:nvSpPr>
        <p:spPr/>
        <p:txBody>
          <a:bodyPr/>
          <a:lstStyle/>
          <a:p>
            <a:r>
              <a:rPr lang="da-DK" dirty="0"/>
              <a:t>Perspektivering</a:t>
            </a:r>
          </a:p>
        </p:txBody>
      </p:sp>
    </p:spTree>
    <p:extLst>
      <p:ext uri="{BB962C8B-B14F-4D97-AF65-F5344CB8AC3E}">
        <p14:creationId xmlns:p14="http://schemas.microsoft.com/office/powerpoint/2010/main" val="234078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368C3360-98AF-BD22-5307-D944DB0C90FF}"/>
              </a:ext>
            </a:extLst>
          </p:cNvPr>
          <p:cNvSpPr txBox="1"/>
          <p:nvPr/>
        </p:nvSpPr>
        <p:spPr>
          <a:xfrm>
            <a:off x="1428750" y="1457325"/>
            <a:ext cx="8839200" cy="3600986"/>
          </a:xfrm>
          <a:prstGeom prst="rect">
            <a:avLst/>
          </a:prstGeom>
          <a:noFill/>
        </p:spPr>
        <p:txBody>
          <a:bodyPr wrap="square" rtlCol="0">
            <a:spAutoFit/>
          </a:bodyPr>
          <a:lstStyle/>
          <a:p>
            <a:pPr algn="ctr"/>
            <a:r>
              <a:rPr lang="da-DK" sz="2800" b="1" i="1" dirty="0"/>
              <a:t>Perspektivskulptur</a:t>
            </a:r>
          </a:p>
          <a:p>
            <a:endParaRPr lang="da-DK" sz="2800" b="1" dirty="0"/>
          </a:p>
          <a:p>
            <a:r>
              <a:rPr lang="da-DK" sz="2800" b="1" i="1" dirty="0"/>
              <a:t>En efter-antik skulptur inspireret af antikken</a:t>
            </a:r>
          </a:p>
          <a:p>
            <a:endParaRPr lang="da-DK" dirty="0"/>
          </a:p>
          <a:p>
            <a:pPr marL="342900" indent="-342900">
              <a:buAutoNum type="arabicParenR"/>
            </a:pPr>
            <a:r>
              <a:rPr lang="da-DK" dirty="0"/>
              <a:t>Hvordan er skulpturen inspireret af antikken? Hvor kan vi se det? Hvilken periode af græsk skulptur? Er den inspireret af en specifik antik skulptur?</a:t>
            </a:r>
          </a:p>
          <a:p>
            <a:pPr marL="342900" indent="-342900">
              <a:buAutoNum type="arabicParenR"/>
            </a:pPr>
            <a:endParaRPr lang="da-DK" dirty="0"/>
          </a:p>
          <a:p>
            <a:pPr marL="342900" indent="-342900">
              <a:buAutoNum type="arabicParenR"/>
            </a:pPr>
            <a:r>
              <a:rPr lang="da-DK" dirty="0"/>
              <a:t>Hvilke valg har kunstneren truffet? Forskelle/afvigelser fra det antikke forlæg?</a:t>
            </a:r>
          </a:p>
          <a:p>
            <a:pPr marL="342900" indent="-342900">
              <a:buAutoNum type="arabicParenR"/>
            </a:pPr>
            <a:endParaRPr lang="da-DK" dirty="0"/>
          </a:p>
          <a:p>
            <a:pPr marL="342900" indent="-342900">
              <a:buAutoNum type="arabicParenR"/>
            </a:pPr>
            <a:r>
              <a:rPr lang="da-DK" dirty="0"/>
              <a:t>Kan vi spekulere om kunstnerens intention/budskab? </a:t>
            </a:r>
          </a:p>
          <a:p>
            <a:endParaRPr lang="da-DK" dirty="0"/>
          </a:p>
        </p:txBody>
      </p:sp>
    </p:spTree>
    <p:extLst>
      <p:ext uri="{BB962C8B-B14F-4D97-AF65-F5344CB8AC3E}">
        <p14:creationId xmlns:p14="http://schemas.microsoft.com/office/powerpoint/2010/main" val="1557426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66F245A-A0BA-B8AF-4DFC-AAFF4747B85E}"/>
              </a:ext>
            </a:extLst>
          </p:cNvPr>
          <p:cNvPicPr>
            <a:picLocks noChangeAspect="1"/>
          </p:cNvPicPr>
          <p:nvPr/>
        </p:nvPicPr>
        <p:blipFill>
          <a:blip r:embed="rId2"/>
          <a:stretch>
            <a:fillRect/>
          </a:stretch>
        </p:blipFill>
        <p:spPr>
          <a:xfrm>
            <a:off x="1276284" y="1169949"/>
            <a:ext cx="4121328" cy="5350895"/>
          </a:xfrm>
          <a:prstGeom prst="rect">
            <a:avLst/>
          </a:prstGeom>
        </p:spPr>
      </p:pic>
      <p:sp>
        <p:nvSpPr>
          <p:cNvPr id="7" name="Titel 1">
            <a:extLst>
              <a:ext uri="{FF2B5EF4-FFF2-40B4-BE49-F238E27FC236}">
                <a16:creationId xmlns:a16="http://schemas.microsoft.com/office/drawing/2014/main" id="{B6319C4A-91FF-83D8-AA04-7C6B682F43C9}"/>
              </a:ext>
            </a:extLst>
          </p:cNvPr>
          <p:cNvSpPr txBox="1">
            <a:spLocks/>
          </p:cNvSpPr>
          <p:nvPr/>
        </p:nvSpPr>
        <p:spPr>
          <a:xfrm>
            <a:off x="1640156" y="337156"/>
            <a:ext cx="8911687" cy="1280890"/>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a-DK" dirty="0"/>
              <a:t>Perspektivering </a:t>
            </a:r>
          </a:p>
        </p:txBody>
      </p:sp>
      <p:sp>
        <p:nvSpPr>
          <p:cNvPr id="2" name="Tekstfelt 1">
            <a:extLst>
              <a:ext uri="{FF2B5EF4-FFF2-40B4-BE49-F238E27FC236}">
                <a16:creationId xmlns:a16="http://schemas.microsoft.com/office/drawing/2014/main" id="{C1D020D5-530A-01AE-7626-0AA00A64399C}"/>
              </a:ext>
            </a:extLst>
          </p:cNvPr>
          <p:cNvSpPr txBox="1"/>
          <p:nvPr/>
        </p:nvSpPr>
        <p:spPr>
          <a:xfrm>
            <a:off x="6095999" y="2869115"/>
            <a:ext cx="3384885" cy="1200329"/>
          </a:xfrm>
          <a:prstGeom prst="rect">
            <a:avLst/>
          </a:prstGeom>
          <a:noFill/>
        </p:spPr>
        <p:txBody>
          <a:bodyPr wrap="square" rtlCol="0">
            <a:spAutoFit/>
          </a:bodyPr>
          <a:lstStyle/>
          <a:p>
            <a:r>
              <a:rPr lang="da-DK" dirty="0"/>
              <a:t>Stillbillede fra Leni  </a:t>
            </a:r>
            <a:r>
              <a:rPr lang="da-DK" dirty="0" err="1"/>
              <a:t>Riefenstahls</a:t>
            </a:r>
            <a:r>
              <a:rPr lang="da-DK" dirty="0"/>
              <a:t> dokumentarfilm ”Olympia” om de Olympiske lege i Berlin i 1936.</a:t>
            </a:r>
          </a:p>
        </p:txBody>
      </p:sp>
      <p:sp>
        <p:nvSpPr>
          <p:cNvPr id="3" name="Skyformet billedforklaring 7">
            <a:extLst>
              <a:ext uri="{FF2B5EF4-FFF2-40B4-BE49-F238E27FC236}">
                <a16:creationId xmlns:a16="http://schemas.microsoft.com/office/drawing/2014/main" id="{9D57CB66-8E34-6227-ABE9-7D3D42F56E1C}"/>
              </a:ext>
            </a:extLst>
          </p:cNvPr>
          <p:cNvSpPr/>
          <p:nvPr/>
        </p:nvSpPr>
        <p:spPr>
          <a:xfrm>
            <a:off x="7617333" y="3818095"/>
            <a:ext cx="4160532" cy="2853730"/>
          </a:xfrm>
          <a:prstGeom prst="cloudCallout">
            <a:avLst>
              <a:gd name="adj1" fmla="val 57462"/>
              <a:gd name="adj2" fmla="val 52864"/>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b="1" dirty="0">
                <a:solidFill>
                  <a:srgbClr val="FF0000"/>
                </a:solidFill>
              </a:rPr>
              <a:t>HVILKEN SKULPTUR KUNNE DETTE BILLEDE VÆRE INSPIRERET AF?</a:t>
            </a:r>
            <a:endParaRPr lang="da-DK" sz="1400" dirty="0"/>
          </a:p>
        </p:txBody>
      </p:sp>
    </p:spTree>
    <p:extLst>
      <p:ext uri="{BB962C8B-B14F-4D97-AF65-F5344CB8AC3E}">
        <p14:creationId xmlns:p14="http://schemas.microsoft.com/office/powerpoint/2010/main" val="33967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66F245A-A0BA-B8AF-4DFC-AAFF4747B85E}"/>
              </a:ext>
            </a:extLst>
          </p:cNvPr>
          <p:cNvPicPr>
            <a:picLocks noChangeAspect="1"/>
          </p:cNvPicPr>
          <p:nvPr/>
        </p:nvPicPr>
        <p:blipFill>
          <a:blip r:embed="rId3"/>
          <a:stretch>
            <a:fillRect/>
          </a:stretch>
        </p:blipFill>
        <p:spPr>
          <a:xfrm>
            <a:off x="1276284" y="1169949"/>
            <a:ext cx="4121328" cy="5350895"/>
          </a:xfrm>
          <a:prstGeom prst="rect">
            <a:avLst/>
          </a:prstGeom>
        </p:spPr>
      </p:pic>
      <p:pic>
        <p:nvPicPr>
          <p:cNvPr id="6" name="Billede 17" descr="Myron">
            <a:extLst>
              <a:ext uri="{FF2B5EF4-FFF2-40B4-BE49-F238E27FC236}">
                <a16:creationId xmlns:a16="http://schemas.microsoft.com/office/drawing/2014/main" id="{FB68B401-77AF-BD63-7446-1E63D7E99CAF}"/>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755184" y="1177967"/>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B6319C4A-91FF-83D8-AA04-7C6B682F43C9}"/>
              </a:ext>
            </a:extLst>
          </p:cNvPr>
          <p:cNvSpPr txBox="1">
            <a:spLocks/>
          </p:cNvSpPr>
          <p:nvPr/>
        </p:nvSpPr>
        <p:spPr>
          <a:xfrm>
            <a:off x="1640156" y="337156"/>
            <a:ext cx="8911687" cy="1280890"/>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a-DK" dirty="0"/>
              <a:t>Perspektivering </a:t>
            </a:r>
          </a:p>
        </p:txBody>
      </p:sp>
      <p:sp>
        <p:nvSpPr>
          <p:cNvPr id="8" name="Tekstfelt 7">
            <a:extLst>
              <a:ext uri="{FF2B5EF4-FFF2-40B4-BE49-F238E27FC236}">
                <a16:creationId xmlns:a16="http://schemas.microsoft.com/office/drawing/2014/main" id="{E4DA64AE-B3C2-040A-C030-EB8C79D680DB}"/>
              </a:ext>
            </a:extLst>
          </p:cNvPr>
          <p:cNvSpPr txBox="1"/>
          <p:nvPr/>
        </p:nvSpPr>
        <p:spPr>
          <a:xfrm>
            <a:off x="6755184" y="6228456"/>
            <a:ext cx="4160531" cy="584775"/>
          </a:xfrm>
          <a:prstGeom prst="rect">
            <a:avLst/>
          </a:prstGeom>
          <a:solidFill>
            <a:schemeClr val="bg2"/>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10" name="Tekstfelt 9">
            <a:extLst>
              <a:ext uri="{FF2B5EF4-FFF2-40B4-BE49-F238E27FC236}">
                <a16:creationId xmlns:a16="http://schemas.microsoft.com/office/drawing/2014/main" id="{85456130-3853-6C9B-0227-6B7FFF92CE49}"/>
              </a:ext>
            </a:extLst>
          </p:cNvPr>
          <p:cNvSpPr txBox="1"/>
          <p:nvPr/>
        </p:nvSpPr>
        <p:spPr>
          <a:xfrm>
            <a:off x="1276284" y="6335007"/>
            <a:ext cx="4271761" cy="523220"/>
          </a:xfrm>
          <a:prstGeom prst="rect">
            <a:avLst/>
          </a:prstGeom>
          <a:solidFill>
            <a:schemeClr val="bg2"/>
          </a:solidFill>
        </p:spPr>
        <p:txBody>
          <a:bodyPr wrap="square">
            <a:spAutoFit/>
          </a:bodyPr>
          <a:lstStyle/>
          <a:p>
            <a:r>
              <a:rPr lang="da-DK" sz="1400" dirty="0"/>
              <a:t>Stillbillede fra Leni  </a:t>
            </a:r>
            <a:r>
              <a:rPr lang="da-DK" sz="1400" dirty="0" err="1"/>
              <a:t>Riefenstahls</a:t>
            </a:r>
            <a:r>
              <a:rPr lang="da-DK" sz="1400" dirty="0"/>
              <a:t> dokumentarfilm ”Olympia” om de Olympiske lege i Berlin i 1936.</a:t>
            </a:r>
          </a:p>
        </p:txBody>
      </p:sp>
      <p:sp>
        <p:nvSpPr>
          <p:cNvPr id="3" name="Tankeboble: sky 2">
            <a:extLst>
              <a:ext uri="{FF2B5EF4-FFF2-40B4-BE49-F238E27FC236}">
                <a16:creationId xmlns:a16="http://schemas.microsoft.com/office/drawing/2014/main" id="{2F9B97B8-4409-0C2F-231B-7DA65A2BCDBC}"/>
              </a:ext>
            </a:extLst>
          </p:cNvPr>
          <p:cNvSpPr/>
          <p:nvPr/>
        </p:nvSpPr>
        <p:spPr>
          <a:xfrm>
            <a:off x="4646428" y="3795824"/>
            <a:ext cx="3902149" cy="2432632"/>
          </a:xfrm>
          <a:prstGeom prst="cloudCallout">
            <a:avLst>
              <a:gd name="adj1" fmla="val -21105"/>
              <a:gd name="adj2" fmla="val 703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rPr>
              <a:t>Hvorfor tror I </a:t>
            </a:r>
            <a:r>
              <a:rPr lang="da-DK" sz="1800" b="1" dirty="0" err="1">
                <a:solidFill>
                  <a:schemeClr val="tx1"/>
                </a:solidFill>
              </a:rPr>
              <a:t>nazi-tyskland</a:t>
            </a:r>
            <a:r>
              <a:rPr lang="da-DK" sz="1800" b="1" dirty="0">
                <a:solidFill>
                  <a:schemeClr val="tx1"/>
                </a:solidFill>
              </a:rPr>
              <a:t> har været så ivrige efter at bruge de græske skulpturer i deres propaganda?</a:t>
            </a:r>
            <a:endParaRPr lang="da-DK" sz="1200" dirty="0">
              <a:solidFill>
                <a:schemeClr val="tx1"/>
              </a:solidFill>
            </a:endParaRPr>
          </a:p>
          <a:p>
            <a:pPr algn="ctr"/>
            <a:endParaRPr lang="da-DK" dirty="0">
              <a:solidFill>
                <a:schemeClr val="tx1"/>
              </a:solidFill>
            </a:endParaRPr>
          </a:p>
        </p:txBody>
      </p:sp>
    </p:spTree>
    <p:extLst>
      <p:ext uri="{BB962C8B-B14F-4D97-AF65-F5344CB8AC3E}">
        <p14:creationId xmlns:p14="http://schemas.microsoft.com/office/powerpoint/2010/main" val="421075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86F61-BA4C-DDE6-980A-39C75C40A2C2}"/>
              </a:ext>
            </a:extLst>
          </p:cNvPr>
          <p:cNvSpPr>
            <a:spLocks noGrp="1"/>
          </p:cNvSpPr>
          <p:nvPr>
            <p:ph type="title"/>
          </p:nvPr>
        </p:nvSpPr>
        <p:spPr>
          <a:xfrm>
            <a:off x="2592925" y="0"/>
            <a:ext cx="8911687" cy="1280890"/>
          </a:xfrm>
        </p:spPr>
        <p:txBody>
          <a:bodyPr/>
          <a:lstStyle/>
          <a:p>
            <a:r>
              <a:rPr lang="da-DK" dirty="0"/>
              <a:t>Efterantikke skulpturer - kort</a:t>
            </a:r>
          </a:p>
        </p:txBody>
      </p:sp>
      <p:sp>
        <p:nvSpPr>
          <p:cNvPr id="6" name="Tekstfelt 5">
            <a:extLst>
              <a:ext uri="{FF2B5EF4-FFF2-40B4-BE49-F238E27FC236}">
                <a16:creationId xmlns:a16="http://schemas.microsoft.com/office/drawing/2014/main" id="{AE708318-DB11-94B9-6AE2-4CBA4B2FC412}"/>
              </a:ext>
            </a:extLst>
          </p:cNvPr>
          <p:cNvSpPr txBox="1"/>
          <p:nvPr/>
        </p:nvSpPr>
        <p:spPr>
          <a:xfrm>
            <a:off x="293984" y="729050"/>
            <a:ext cx="3724374" cy="5960671"/>
          </a:xfrm>
          <a:prstGeom prst="rect">
            <a:avLst/>
          </a:prstGeom>
          <a:solidFill>
            <a:schemeClr val="accent1">
              <a:lumMod val="40000"/>
              <a:lumOff val="60000"/>
            </a:schemeClr>
          </a:solidFill>
        </p:spPr>
        <p:txBody>
          <a:bodyPr wrap="square" rtlCol="0">
            <a:spAutoFit/>
          </a:bodyPr>
          <a:lstStyle/>
          <a:p>
            <a:pPr>
              <a:lnSpc>
                <a:spcPct val="150000"/>
              </a:lnSpc>
            </a:pPr>
            <a:r>
              <a:rPr lang="da-DK" b="1" u="sng" dirty="0"/>
              <a:t>Renæssancen </a:t>
            </a:r>
            <a:r>
              <a:rPr lang="da-DK" u="sng" dirty="0"/>
              <a:t>(ca. 1400-1600)</a:t>
            </a:r>
            <a:r>
              <a:rPr lang="da-DK" b="1" u="sng" dirty="0"/>
              <a:t>:</a:t>
            </a:r>
          </a:p>
          <a:p>
            <a:pPr marL="285750" indent="-285750">
              <a:lnSpc>
                <a:spcPct val="150000"/>
              </a:lnSpc>
              <a:buFont typeface="Arial" panose="020B0604020202020204" pitchFamily="34" charset="0"/>
              <a:buChar char="•"/>
            </a:pPr>
            <a:r>
              <a:rPr lang="da-DK" sz="1400" i="1" dirty="0"/>
              <a:t>Renæssancen</a:t>
            </a:r>
            <a:r>
              <a:rPr lang="da-DK" sz="1400" dirty="0"/>
              <a:t> (dvs. genfødsel), = man forsøgte at genoplive den antikke kultur, især inden for kunst og litteratur. </a:t>
            </a:r>
          </a:p>
          <a:p>
            <a:pPr lvl="0">
              <a:lnSpc>
                <a:spcPct val="150000"/>
              </a:lnSpc>
            </a:pPr>
            <a:r>
              <a:rPr lang="da-DK" sz="1400" dirty="0"/>
              <a:t>Kunst og arkitektur tager udgangspunkt i antikken:</a:t>
            </a:r>
          </a:p>
          <a:p>
            <a:pPr marL="742950" lvl="1" indent="-285750">
              <a:lnSpc>
                <a:spcPct val="150000"/>
              </a:lnSpc>
              <a:buFont typeface="Arial" panose="020B0604020202020204" pitchFamily="34" charset="0"/>
              <a:buChar char="•"/>
            </a:pPr>
            <a:r>
              <a:rPr lang="da-DK" sz="1400" dirty="0"/>
              <a:t>Naturalisme, realisme og idealisme (harmoniske proportioner)</a:t>
            </a:r>
          </a:p>
          <a:p>
            <a:pPr marL="742950" lvl="1" indent="-285750">
              <a:lnSpc>
                <a:spcPct val="150000"/>
              </a:lnSpc>
              <a:buFont typeface="Arial" panose="020B0604020202020204" pitchFamily="34" charset="0"/>
              <a:buChar char="•"/>
            </a:pPr>
            <a:r>
              <a:rPr lang="da-DK" sz="1400" dirty="0"/>
              <a:t>klassiske </a:t>
            </a:r>
            <a:r>
              <a:rPr lang="da-DK" sz="1400" dirty="0" err="1"/>
              <a:t>standmotiver</a:t>
            </a:r>
            <a:r>
              <a:rPr lang="da-DK" sz="1400" dirty="0"/>
              <a:t> og stiltræk (f.eks. kontrapost og nøgenhed)</a:t>
            </a:r>
          </a:p>
          <a:p>
            <a:pPr marL="742950" lvl="1" indent="-285750">
              <a:lnSpc>
                <a:spcPct val="150000"/>
              </a:lnSpc>
              <a:buFont typeface="Arial" panose="020B0604020202020204" pitchFamily="34" charset="0"/>
              <a:buChar char="•"/>
            </a:pPr>
            <a:r>
              <a:rPr lang="da-DK" sz="1400" dirty="0"/>
              <a:t>Antikke temaer såsom mytologi</a:t>
            </a:r>
          </a:p>
          <a:p>
            <a:pPr lvl="0">
              <a:lnSpc>
                <a:spcPct val="150000"/>
              </a:lnSpc>
            </a:pPr>
            <a:r>
              <a:rPr lang="da-DK" sz="1400" dirty="0"/>
              <a:t>De kopierer antikkens skulptur og anvender det græske formsprog fra klassisk tid. Mennesket/individet sættes i fokus igen</a:t>
            </a:r>
            <a:endParaRPr lang="da-DK" sz="1100" dirty="0"/>
          </a:p>
        </p:txBody>
      </p:sp>
      <p:sp>
        <p:nvSpPr>
          <p:cNvPr id="7" name="Tekstfelt 6">
            <a:extLst>
              <a:ext uri="{FF2B5EF4-FFF2-40B4-BE49-F238E27FC236}">
                <a16:creationId xmlns:a16="http://schemas.microsoft.com/office/drawing/2014/main" id="{E3B5F617-D691-183F-8377-B425F55F3A45}"/>
              </a:ext>
            </a:extLst>
          </p:cNvPr>
          <p:cNvSpPr txBox="1"/>
          <p:nvPr/>
        </p:nvSpPr>
        <p:spPr>
          <a:xfrm>
            <a:off x="4194636" y="735086"/>
            <a:ext cx="3338623" cy="4021678"/>
          </a:xfrm>
          <a:prstGeom prst="rect">
            <a:avLst/>
          </a:prstGeom>
          <a:solidFill>
            <a:schemeClr val="accent2"/>
          </a:solidFill>
        </p:spPr>
        <p:txBody>
          <a:bodyPr wrap="square" rtlCol="0">
            <a:spAutoFit/>
          </a:bodyPr>
          <a:lstStyle/>
          <a:p>
            <a:pPr>
              <a:lnSpc>
                <a:spcPct val="150000"/>
              </a:lnSpc>
            </a:pPr>
            <a:r>
              <a:rPr lang="da-DK" b="1" u="sng" dirty="0"/>
              <a:t>Barok </a:t>
            </a:r>
            <a:r>
              <a:rPr lang="da-DK" u="sng" dirty="0"/>
              <a:t>(1580-1740)</a:t>
            </a:r>
          </a:p>
          <a:p>
            <a:pPr>
              <a:lnSpc>
                <a:spcPct val="150000"/>
              </a:lnSpc>
            </a:pPr>
            <a:r>
              <a:rPr lang="da-DK" sz="1400" i="1" dirty="0"/>
              <a:t>I kunsten lægges der vægt på:</a:t>
            </a:r>
          </a:p>
          <a:p>
            <a:pPr marL="285750" indent="-285750">
              <a:lnSpc>
                <a:spcPct val="150000"/>
              </a:lnSpc>
              <a:buFont typeface="Arial" panose="020B0604020202020204" pitchFamily="34" charset="0"/>
              <a:buChar char="•"/>
            </a:pPr>
            <a:r>
              <a:rPr lang="da-DK" sz="1400" i="1" dirty="0"/>
              <a:t>Dynamiske, ofte overdrevne bevægelser</a:t>
            </a:r>
          </a:p>
          <a:p>
            <a:pPr marL="285750" indent="-285750">
              <a:lnSpc>
                <a:spcPct val="150000"/>
              </a:lnSpc>
              <a:buFont typeface="Arial" panose="020B0604020202020204" pitchFamily="34" charset="0"/>
              <a:buChar char="•"/>
            </a:pPr>
            <a:r>
              <a:rPr lang="da-DK" sz="1400" i="1" dirty="0"/>
              <a:t>Dramatiske følelser</a:t>
            </a:r>
          </a:p>
          <a:p>
            <a:pPr marL="285750" indent="-285750">
              <a:lnSpc>
                <a:spcPct val="150000"/>
              </a:lnSpc>
              <a:buFont typeface="Arial" panose="020B0604020202020204" pitchFamily="34" charset="0"/>
              <a:buChar char="•"/>
            </a:pPr>
            <a:r>
              <a:rPr lang="da-DK" sz="1400" i="1" dirty="0"/>
              <a:t>Overdådighed</a:t>
            </a:r>
          </a:p>
          <a:p>
            <a:pPr marL="285750" indent="-285750">
              <a:lnSpc>
                <a:spcPct val="150000"/>
              </a:lnSpc>
              <a:buFont typeface="Arial" panose="020B0604020202020204" pitchFamily="34" charset="0"/>
              <a:buChar char="•"/>
            </a:pPr>
            <a:r>
              <a:rPr lang="da-DK" sz="1400" i="1" dirty="0"/>
              <a:t>Svulmende og storslået udtryk</a:t>
            </a:r>
          </a:p>
          <a:p>
            <a:pPr>
              <a:lnSpc>
                <a:spcPct val="150000"/>
              </a:lnSpc>
            </a:pPr>
            <a:r>
              <a:rPr lang="da-DK" sz="1400" dirty="0"/>
              <a:t>Man bruger ikke formsproget fra klassisk tid, men i stedet det mere svulstige, lidelsesfulde og overdrevne, vi kender fra hellenistisk tid. </a:t>
            </a:r>
            <a:endParaRPr lang="da-DK" sz="1100" dirty="0"/>
          </a:p>
        </p:txBody>
      </p:sp>
      <p:sp>
        <p:nvSpPr>
          <p:cNvPr id="8" name="Tekstfelt 7">
            <a:extLst>
              <a:ext uri="{FF2B5EF4-FFF2-40B4-BE49-F238E27FC236}">
                <a16:creationId xmlns:a16="http://schemas.microsoft.com/office/drawing/2014/main" id="{2F06BCCB-1ED2-5809-B39A-5D9402A7CF81}"/>
              </a:ext>
            </a:extLst>
          </p:cNvPr>
          <p:cNvSpPr txBox="1"/>
          <p:nvPr/>
        </p:nvSpPr>
        <p:spPr>
          <a:xfrm>
            <a:off x="7815114" y="729050"/>
            <a:ext cx="3865776" cy="5960671"/>
          </a:xfrm>
          <a:prstGeom prst="rect">
            <a:avLst/>
          </a:prstGeom>
          <a:solidFill>
            <a:schemeClr val="accent3"/>
          </a:solidFill>
        </p:spPr>
        <p:txBody>
          <a:bodyPr wrap="square" rtlCol="0">
            <a:spAutoFit/>
          </a:bodyPr>
          <a:lstStyle/>
          <a:p>
            <a:pPr>
              <a:lnSpc>
                <a:spcPct val="150000"/>
              </a:lnSpc>
            </a:pPr>
            <a:r>
              <a:rPr lang="da-DK" b="1" u="sng" dirty="0"/>
              <a:t>Nyklassicisme </a:t>
            </a:r>
            <a:r>
              <a:rPr lang="da-DK" u="sng" dirty="0"/>
              <a:t>(1750 – 1860)</a:t>
            </a:r>
          </a:p>
          <a:p>
            <a:pPr>
              <a:lnSpc>
                <a:spcPct val="150000"/>
              </a:lnSpc>
            </a:pPr>
            <a:r>
              <a:rPr lang="da-DK" sz="1400" dirty="0"/>
              <a:t>I 1748 begyndte man udgravningerne af Pompeji </a:t>
            </a:r>
            <a:r>
              <a:rPr lang="da-DK" sz="1400" dirty="0">
                <a:sym typeface="Wingdings"/>
              </a:rPr>
              <a:t></a:t>
            </a:r>
            <a:r>
              <a:rPr lang="da-DK" sz="1400" dirty="0"/>
              <a:t> ny interesse i antikken.</a:t>
            </a:r>
          </a:p>
          <a:p>
            <a:pPr>
              <a:lnSpc>
                <a:spcPct val="150000"/>
              </a:lnSpc>
            </a:pPr>
            <a:r>
              <a:rPr lang="da-DK" sz="1400" dirty="0"/>
              <a:t>Kunst og arkitektur tager udgangspunkt i antikken, men er også inspireret af renæssancen.</a:t>
            </a:r>
          </a:p>
          <a:p>
            <a:pPr>
              <a:lnSpc>
                <a:spcPct val="150000"/>
              </a:lnSpc>
            </a:pPr>
            <a:r>
              <a:rPr lang="da-DK" sz="1400" dirty="0"/>
              <a:t> I kunsten lægges der vægt på:</a:t>
            </a:r>
          </a:p>
          <a:p>
            <a:pPr marL="816102" lvl="1" indent="-285750">
              <a:lnSpc>
                <a:spcPct val="150000"/>
              </a:lnSpc>
              <a:buFont typeface="Arial" panose="020B0604020202020204" pitchFamily="34" charset="0"/>
              <a:buChar char="•"/>
            </a:pPr>
            <a:r>
              <a:rPr lang="da-DK" sz="1400" dirty="0"/>
              <a:t>- J.J. Winckelmann: 'Ædel enfold og stille storhed’</a:t>
            </a:r>
          </a:p>
          <a:p>
            <a:pPr marL="816102" lvl="1" indent="-285750">
              <a:lnSpc>
                <a:spcPct val="150000"/>
              </a:lnSpc>
              <a:buFont typeface="Arial" panose="020B0604020202020204" pitchFamily="34" charset="0"/>
              <a:buChar char="•"/>
            </a:pPr>
            <a:r>
              <a:rPr lang="da-DK" sz="1400" dirty="0"/>
              <a:t>- Orden</a:t>
            </a:r>
          </a:p>
          <a:p>
            <a:pPr marL="816102" lvl="1" indent="-285750">
              <a:lnSpc>
                <a:spcPct val="150000"/>
              </a:lnSpc>
              <a:buFont typeface="Arial" panose="020B0604020202020204" pitchFamily="34" charset="0"/>
              <a:buChar char="•"/>
            </a:pPr>
            <a:r>
              <a:rPr lang="da-DK" sz="1400" dirty="0"/>
              <a:t>- Enkelthed, kun få detaljer</a:t>
            </a:r>
          </a:p>
          <a:p>
            <a:pPr marL="816102" lvl="1" indent="-285750">
              <a:lnSpc>
                <a:spcPct val="150000"/>
              </a:lnSpc>
              <a:buFont typeface="Arial" panose="020B0604020202020204" pitchFamily="34" charset="0"/>
              <a:buChar char="•"/>
            </a:pPr>
            <a:r>
              <a:rPr lang="da-DK" sz="1400" dirty="0"/>
              <a:t>- “Ophøjet ro” og intime udtryk</a:t>
            </a:r>
          </a:p>
          <a:p>
            <a:pPr marL="816102" lvl="1" indent="-285750">
              <a:lnSpc>
                <a:spcPct val="150000"/>
              </a:lnSpc>
              <a:buFont typeface="Arial" panose="020B0604020202020204" pitchFamily="34" charset="0"/>
              <a:buChar char="•"/>
            </a:pPr>
            <a:r>
              <a:rPr lang="da-DK" sz="1400" dirty="0"/>
              <a:t>- Kunstneren forsøger at placere sit værk i en klassisk tradition </a:t>
            </a:r>
            <a:r>
              <a:rPr lang="da-DK" sz="1400" i="1" dirty="0"/>
              <a:t>uden</a:t>
            </a:r>
            <a:r>
              <a:rPr lang="da-DK" sz="1400" dirty="0"/>
              <a:t> blot at kopiere den.</a:t>
            </a:r>
          </a:p>
          <a:p>
            <a:pPr lvl="0">
              <a:lnSpc>
                <a:spcPct val="150000"/>
              </a:lnSpc>
            </a:pPr>
            <a:r>
              <a:rPr lang="da-DK" sz="1400" dirty="0"/>
              <a:t>Dvs. de kopierer antikkens skulptur og anvender det græske formsprog fra klassisk tid. </a:t>
            </a:r>
          </a:p>
        </p:txBody>
      </p:sp>
    </p:spTree>
    <p:extLst>
      <p:ext uri="{BB962C8B-B14F-4D97-AF65-F5344CB8AC3E}">
        <p14:creationId xmlns:p14="http://schemas.microsoft.com/office/powerpoint/2010/main" val="236392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86F61-BA4C-DDE6-980A-39C75C40A2C2}"/>
              </a:ext>
            </a:extLst>
          </p:cNvPr>
          <p:cNvSpPr>
            <a:spLocks noGrp="1"/>
          </p:cNvSpPr>
          <p:nvPr>
            <p:ph type="title"/>
          </p:nvPr>
        </p:nvSpPr>
        <p:spPr>
          <a:xfrm>
            <a:off x="2592925" y="0"/>
            <a:ext cx="8911687" cy="1280890"/>
          </a:xfrm>
        </p:spPr>
        <p:txBody>
          <a:bodyPr/>
          <a:lstStyle/>
          <a:p>
            <a:r>
              <a:rPr lang="da-DK" dirty="0"/>
              <a:t>Efterantikke skulpturer - kort</a:t>
            </a:r>
          </a:p>
        </p:txBody>
      </p:sp>
      <p:sp>
        <p:nvSpPr>
          <p:cNvPr id="6" name="Tekstfelt 5">
            <a:extLst>
              <a:ext uri="{FF2B5EF4-FFF2-40B4-BE49-F238E27FC236}">
                <a16:creationId xmlns:a16="http://schemas.microsoft.com/office/drawing/2014/main" id="{AE708318-DB11-94B9-6AE2-4CBA4B2FC412}"/>
              </a:ext>
            </a:extLst>
          </p:cNvPr>
          <p:cNvSpPr txBox="1"/>
          <p:nvPr/>
        </p:nvSpPr>
        <p:spPr>
          <a:xfrm>
            <a:off x="293984" y="707784"/>
            <a:ext cx="3724374" cy="6271269"/>
          </a:xfrm>
          <a:prstGeom prst="rect">
            <a:avLst/>
          </a:prstGeom>
          <a:solidFill>
            <a:schemeClr val="accent1">
              <a:lumMod val="40000"/>
              <a:lumOff val="60000"/>
            </a:schemeClr>
          </a:solidFill>
        </p:spPr>
        <p:txBody>
          <a:bodyPr wrap="square" rtlCol="0">
            <a:spAutoFit/>
          </a:bodyPr>
          <a:lstStyle/>
          <a:p>
            <a:pPr>
              <a:lnSpc>
                <a:spcPct val="150000"/>
              </a:lnSpc>
            </a:pPr>
            <a:r>
              <a:rPr lang="da-DK" b="1" u="sng" dirty="0"/>
              <a:t>Renæssancen </a:t>
            </a:r>
            <a:r>
              <a:rPr lang="da-DK" u="sng" dirty="0"/>
              <a:t>(ca. 1400-1600)</a:t>
            </a:r>
            <a:r>
              <a:rPr lang="da-DK" b="1" u="sng" dirty="0"/>
              <a:t>:</a:t>
            </a:r>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a:p>
            <a:pPr>
              <a:lnSpc>
                <a:spcPct val="150000"/>
              </a:lnSpc>
            </a:pPr>
            <a:endParaRPr lang="da-DK" b="1" u="sng" dirty="0"/>
          </a:p>
        </p:txBody>
      </p:sp>
      <p:sp>
        <p:nvSpPr>
          <p:cNvPr id="7" name="Tekstfelt 6">
            <a:extLst>
              <a:ext uri="{FF2B5EF4-FFF2-40B4-BE49-F238E27FC236}">
                <a16:creationId xmlns:a16="http://schemas.microsoft.com/office/drawing/2014/main" id="{E3B5F617-D691-183F-8377-B425F55F3A45}"/>
              </a:ext>
            </a:extLst>
          </p:cNvPr>
          <p:cNvSpPr txBox="1"/>
          <p:nvPr/>
        </p:nvSpPr>
        <p:spPr>
          <a:xfrm>
            <a:off x="4194635" y="707784"/>
            <a:ext cx="3338623" cy="5900205"/>
          </a:xfrm>
          <a:prstGeom prst="rect">
            <a:avLst/>
          </a:prstGeom>
          <a:solidFill>
            <a:schemeClr val="accent2"/>
          </a:solidFill>
        </p:spPr>
        <p:txBody>
          <a:bodyPr wrap="square" rtlCol="0">
            <a:spAutoFit/>
          </a:bodyPr>
          <a:lstStyle/>
          <a:p>
            <a:pPr>
              <a:lnSpc>
                <a:spcPct val="150000"/>
              </a:lnSpc>
            </a:pPr>
            <a:r>
              <a:rPr lang="da-DK" b="1" u="sng" dirty="0"/>
              <a:t>Barok </a:t>
            </a:r>
            <a:r>
              <a:rPr lang="da-DK" u="sng" dirty="0"/>
              <a:t>(1580-1740)</a:t>
            </a:r>
          </a:p>
          <a:p>
            <a:pPr>
              <a:lnSpc>
                <a:spcPct val="150000"/>
              </a:lnSpc>
            </a:pPr>
            <a:r>
              <a:rPr lang="da-DK" sz="1400" i="1" dirty="0"/>
              <a:t>I kunsten lægges der vægt på:</a:t>
            </a:r>
          </a:p>
          <a:p>
            <a:pPr marL="285750" indent="-285750">
              <a:lnSpc>
                <a:spcPct val="150000"/>
              </a:lnSpc>
              <a:buFont typeface="Arial" panose="020B0604020202020204" pitchFamily="34" charset="0"/>
              <a:buChar char="•"/>
            </a:pPr>
            <a:r>
              <a:rPr lang="da-DK" sz="1400" i="1" dirty="0"/>
              <a:t>Dynamiske, ofte overdrevne bevægelser</a:t>
            </a:r>
          </a:p>
          <a:p>
            <a:pPr marL="285750" indent="-285750">
              <a:lnSpc>
                <a:spcPct val="150000"/>
              </a:lnSpc>
              <a:buFont typeface="Arial" panose="020B0604020202020204" pitchFamily="34" charset="0"/>
              <a:buChar char="•"/>
            </a:pPr>
            <a:r>
              <a:rPr lang="da-DK" sz="1400" i="1" dirty="0"/>
              <a:t>Dramatiske følelser</a:t>
            </a:r>
          </a:p>
          <a:p>
            <a:pPr marL="285750" indent="-285750">
              <a:lnSpc>
                <a:spcPct val="150000"/>
              </a:lnSpc>
              <a:buFont typeface="Arial" panose="020B0604020202020204" pitchFamily="34" charset="0"/>
              <a:buChar char="•"/>
            </a:pPr>
            <a:r>
              <a:rPr lang="da-DK" sz="1400" i="1" dirty="0"/>
              <a:t>Overdådighed</a:t>
            </a:r>
          </a:p>
          <a:p>
            <a:pPr marL="285750" indent="-285750">
              <a:lnSpc>
                <a:spcPct val="150000"/>
              </a:lnSpc>
              <a:buFont typeface="Arial" panose="020B0604020202020204" pitchFamily="34" charset="0"/>
              <a:buChar char="•"/>
            </a:pPr>
            <a:r>
              <a:rPr lang="da-DK" sz="1400" i="1" dirty="0"/>
              <a:t>Svulmende og storslået udtryk</a:t>
            </a:r>
          </a:p>
          <a:p>
            <a:pPr>
              <a:lnSpc>
                <a:spcPct val="150000"/>
              </a:lnSpc>
            </a:pPr>
            <a:r>
              <a:rPr lang="da-DK" sz="1400" dirty="0"/>
              <a:t>Man bruger ikke formsproget fra klassisk tid, men i stedet det mere svulstige, lidelsesfulde og overdrevne, vi kender fra </a:t>
            </a:r>
            <a:r>
              <a:rPr lang="da-DK" sz="1400" dirty="0" err="1"/>
              <a:t>hellenistis</a:t>
            </a:r>
            <a:r>
              <a:rPr lang="da-DK" sz="1400" dirty="0"/>
              <a:t> tid. </a:t>
            </a:r>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100" dirty="0"/>
          </a:p>
        </p:txBody>
      </p:sp>
      <p:sp>
        <p:nvSpPr>
          <p:cNvPr id="8" name="Tekstfelt 7">
            <a:extLst>
              <a:ext uri="{FF2B5EF4-FFF2-40B4-BE49-F238E27FC236}">
                <a16:creationId xmlns:a16="http://schemas.microsoft.com/office/drawing/2014/main" id="{2F06BCCB-1ED2-5809-B39A-5D9402A7CF81}"/>
              </a:ext>
            </a:extLst>
          </p:cNvPr>
          <p:cNvSpPr txBox="1"/>
          <p:nvPr/>
        </p:nvSpPr>
        <p:spPr>
          <a:xfrm>
            <a:off x="7815113" y="707784"/>
            <a:ext cx="3865776" cy="6283836"/>
          </a:xfrm>
          <a:prstGeom prst="rect">
            <a:avLst/>
          </a:prstGeom>
          <a:solidFill>
            <a:schemeClr val="accent3"/>
          </a:solidFill>
        </p:spPr>
        <p:txBody>
          <a:bodyPr wrap="square" rtlCol="0">
            <a:spAutoFit/>
          </a:bodyPr>
          <a:lstStyle/>
          <a:p>
            <a:pPr>
              <a:lnSpc>
                <a:spcPct val="150000"/>
              </a:lnSpc>
            </a:pPr>
            <a:r>
              <a:rPr lang="da-DK" b="1" u="sng" dirty="0"/>
              <a:t>Nyklassicisme </a:t>
            </a:r>
            <a:r>
              <a:rPr lang="da-DK" u="sng" dirty="0"/>
              <a:t>(1750 – 1860)</a:t>
            </a:r>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a:p>
            <a:pPr>
              <a:lnSpc>
                <a:spcPct val="150000"/>
              </a:lnSpc>
            </a:pPr>
            <a:endParaRPr lang="da-DK" sz="1400" dirty="0"/>
          </a:p>
        </p:txBody>
      </p:sp>
      <p:pic>
        <p:nvPicPr>
          <p:cNvPr id="16388" name="Picture 4" descr="Donatello - David - Florença">
            <a:extLst>
              <a:ext uri="{FF2B5EF4-FFF2-40B4-BE49-F238E27FC236}">
                <a16:creationId xmlns:a16="http://schemas.microsoft.com/office/drawing/2014/main" id="{31717204-7453-072E-2499-1BD8093D7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777" y="1190513"/>
            <a:ext cx="3308783" cy="5337544"/>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4E23E66D-2144-C2E4-9526-B480569C2D9B}"/>
              </a:ext>
            </a:extLst>
          </p:cNvPr>
          <p:cNvSpPr txBox="1"/>
          <p:nvPr/>
        </p:nvSpPr>
        <p:spPr>
          <a:xfrm>
            <a:off x="501778" y="6528057"/>
            <a:ext cx="3308783" cy="314060"/>
          </a:xfrm>
          <a:prstGeom prst="rect">
            <a:avLst/>
          </a:prstGeom>
          <a:solidFill>
            <a:schemeClr val="accent1">
              <a:lumMod val="40000"/>
              <a:lumOff val="60000"/>
            </a:schemeClr>
          </a:solidFill>
        </p:spPr>
        <p:txBody>
          <a:bodyPr wrap="square" rtlCol="0">
            <a:spAutoFit/>
          </a:bodyPr>
          <a:lstStyle/>
          <a:p>
            <a:pPr>
              <a:lnSpc>
                <a:spcPct val="150000"/>
              </a:lnSpc>
            </a:pPr>
            <a:r>
              <a:rPr lang="da-DK" sz="1100" dirty="0"/>
              <a:t>David, Donatello, 1440-1460, bronze</a:t>
            </a:r>
          </a:p>
        </p:txBody>
      </p:sp>
      <p:pic>
        <p:nvPicPr>
          <p:cNvPr id="16390" name="Picture 6" descr="undefined">
            <a:extLst>
              <a:ext uri="{FF2B5EF4-FFF2-40B4-BE49-F238E27FC236}">
                <a16:creationId xmlns:a16="http://schemas.microsoft.com/office/drawing/2014/main" id="{0AE1F18A-BE56-55A9-C8A9-83FB73F6A1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9580" y="1247926"/>
            <a:ext cx="3004765" cy="505081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BA81B3AF-CBD5-DCFA-19D7-F75779F3EE3D}"/>
              </a:ext>
            </a:extLst>
          </p:cNvPr>
          <p:cNvSpPr txBox="1"/>
          <p:nvPr/>
        </p:nvSpPr>
        <p:spPr>
          <a:xfrm>
            <a:off x="4194635" y="6298738"/>
            <a:ext cx="3338623" cy="882357"/>
          </a:xfrm>
          <a:prstGeom prst="rect">
            <a:avLst/>
          </a:prstGeom>
          <a:solidFill>
            <a:schemeClr val="accent2"/>
          </a:solidFill>
        </p:spPr>
        <p:txBody>
          <a:bodyPr wrap="square" rtlCol="0">
            <a:spAutoFit/>
          </a:bodyPr>
          <a:lstStyle/>
          <a:p>
            <a:pPr>
              <a:lnSpc>
                <a:spcPct val="150000"/>
              </a:lnSpc>
            </a:pPr>
            <a:r>
              <a:rPr lang="it-IT" sz="1100" dirty="0"/>
              <a:t>Giovanni Lorenzo Bernini, Apollo og Dafne; marmor 1622-25. Galleria Borghese, Rom</a:t>
            </a:r>
          </a:p>
          <a:p>
            <a:pPr>
              <a:lnSpc>
                <a:spcPct val="150000"/>
              </a:lnSpc>
            </a:pPr>
            <a:endParaRPr lang="da-DK" sz="1400" dirty="0"/>
          </a:p>
        </p:txBody>
      </p:sp>
      <p:pic>
        <p:nvPicPr>
          <p:cNvPr id="5" name="Picture 2">
            <a:extLst>
              <a:ext uri="{FF2B5EF4-FFF2-40B4-BE49-F238E27FC236}">
                <a16:creationId xmlns:a16="http://schemas.microsoft.com/office/drawing/2014/main" id="{2BDF0FF9-6F9F-7E24-6A70-3DE103E365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8914" y="1190513"/>
            <a:ext cx="2710984" cy="5444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kstfelt 9">
            <a:extLst>
              <a:ext uri="{FF2B5EF4-FFF2-40B4-BE49-F238E27FC236}">
                <a16:creationId xmlns:a16="http://schemas.microsoft.com/office/drawing/2014/main" id="{EBF27EE2-6DC9-64EB-7E88-8B9BF70BC58A}"/>
              </a:ext>
            </a:extLst>
          </p:cNvPr>
          <p:cNvSpPr txBox="1"/>
          <p:nvPr/>
        </p:nvSpPr>
        <p:spPr>
          <a:xfrm>
            <a:off x="7921573" y="6224784"/>
            <a:ext cx="3759317" cy="830997"/>
          </a:xfrm>
          <a:prstGeom prst="rect">
            <a:avLst/>
          </a:prstGeom>
          <a:solidFill>
            <a:schemeClr val="accent3"/>
          </a:solidFill>
        </p:spPr>
        <p:txBody>
          <a:bodyPr wrap="square">
            <a:spAutoFit/>
          </a:bodyPr>
          <a:lstStyle/>
          <a:p>
            <a:r>
              <a:rPr lang="en-US" sz="1200" dirty="0">
                <a:solidFill>
                  <a:schemeClr val="tx2"/>
                </a:solidFill>
              </a:rPr>
              <a:t>Bertel Thorvaldsen</a:t>
            </a:r>
            <a:br>
              <a:rPr lang="en-US" sz="1200" dirty="0">
                <a:solidFill>
                  <a:schemeClr val="tx2"/>
                </a:solidFill>
              </a:rPr>
            </a:br>
            <a:r>
              <a:rPr lang="en-US" sz="1200" i="1" dirty="0">
                <a:solidFill>
                  <a:schemeClr val="tx2"/>
                </a:solidFill>
              </a:rPr>
              <a:t>Jason med det </a:t>
            </a:r>
            <a:r>
              <a:rPr lang="en-US" sz="1200" i="1" dirty="0" err="1">
                <a:solidFill>
                  <a:schemeClr val="tx2"/>
                </a:solidFill>
              </a:rPr>
              <a:t>gyldne</a:t>
            </a:r>
            <a:r>
              <a:rPr lang="en-US" sz="1200" i="1" dirty="0">
                <a:solidFill>
                  <a:schemeClr val="tx2"/>
                </a:solidFill>
              </a:rPr>
              <a:t> </a:t>
            </a:r>
            <a:r>
              <a:rPr lang="en-US" sz="1200" i="1" dirty="0" err="1">
                <a:solidFill>
                  <a:schemeClr val="tx2"/>
                </a:solidFill>
              </a:rPr>
              <a:t>skind</a:t>
            </a:r>
            <a:r>
              <a:rPr lang="en-US" sz="1200" i="1" dirty="0">
                <a:solidFill>
                  <a:schemeClr val="tx2"/>
                </a:solidFill>
              </a:rPr>
              <a:t>, </a:t>
            </a:r>
            <a:r>
              <a:rPr lang="en-US" sz="1200" dirty="0">
                <a:solidFill>
                  <a:schemeClr val="tx2"/>
                </a:solidFill>
              </a:rPr>
              <a:t>1803. </a:t>
            </a:r>
            <a:r>
              <a:rPr lang="en-US" sz="1200" dirty="0" err="1">
                <a:solidFill>
                  <a:schemeClr val="tx2"/>
                </a:solidFill>
              </a:rPr>
              <a:t>Marmor</a:t>
            </a:r>
            <a:r>
              <a:rPr lang="en-US" sz="1200" dirty="0">
                <a:solidFill>
                  <a:schemeClr val="tx2"/>
                </a:solidFill>
              </a:rPr>
              <a:t>, </a:t>
            </a:r>
            <a:br>
              <a:rPr lang="en-US" sz="1200" dirty="0">
                <a:solidFill>
                  <a:schemeClr val="tx2"/>
                </a:solidFill>
              </a:rPr>
            </a:br>
            <a:r>
              <a:rPr lang="en-US" sz="1200" dirty="0">
                <a:solidFill>
                  <a:schemeClr val="tx2"/>
                </a:solidFill>
              </a:rPr>
              <a:t>2,42 m, </a:t>
            </a:r>
            <a:r>
              <a:rPr lang="en-US" sz="1200" dirty="0" err="1">
                <a:solidFill>
                  <a:schemeClr val="tx2"/>
                </a:solidFill>
              </a:rPr>
              <a:t>Thorvaldsens</a:t>
            </a:r>
            <a:r>
              <a:rPr lang="en-US" sz="1200" dirty="0">
                <a:solidFill>
                  <a:schemeClr val="tx2"/>
                </a:solidFill>
              </a:rPr>
              <a:t> Museum</a:t>
            </a:r>
          </a:p>
          <a:p>
            <a:endParaRPr lang="da-DK" sz="1200" dirty="0">
              <a:solidFill>
                <a:schemeClr val="tx2"/>
              </a:solidFill>
            </a:endParaRPr>
          </a:p>
        </p:txBody>
      </p:sp>
    </p:spTree>
    <p:extLst>
      <p:ext uri="{BB962C8B-B14F-4D97-AF65-F5344CB8AC3E}">
        <p14:creationId xmlns:p14="http://schemas.microsoft.com/office/powerpoint/2010/main" val="1515207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86F61-BA4C-DDE6-980A-39C75C40A2C2}"/>
              </a:ext>
            </a:extLst>
          </p:cNvPr>
          <p:cNvSpPr>
            <a:spLocks noGrp="1"/>
          </p:cNvSpPr>
          <p:nvPr>
            <p:ph type="title"/>
          </p:nvPr>
        </p:nvSpPr>
        <p:spPr>
          <a:xfrm>
            <a:off x="2592925" y="0"/>
            <a:ext cx="8911687" cy="1280890"/>
          </a:xfrm>
        </p:spPr>
        <p:txBody>
          <a:bodyPr/>
          <a:lstStyle/>
          <a:p>
            <a:r>
              <a:rPr lang="da-DK" dirty="0"/>
              <a:t>Efterantikke skulpturer - kort</a:t>
            </a:r>
          </a:p>
        </p:txBody>
      </p:sp>
      <p:sp>
        <p:nvSpPr>
          <p:cNvPr id="4" name="Tekstfelt 3">
            <a:extLst>
              <a:ext uri="{FF2B5EF4-FFF2-40B4-BE49-F238E27FC236}">
                <a16:creationId xmlns:a16="http://schemas.microsoft.com/office/drawing/2014/main" id="{BA81B3AF-CBD5-DCFA-19D7-F75779F3EE3D}"/>
              </a:ext>
            </a:extLst>
          </p:cNvPr>
          <p:cNvSpPr txBox="1"/>
          <p:nvPr/>
        </p:nvSpPr>
        <p:spPr>
          <a:xfrm>
            <a:off x="8657879" y="746719"/>
            <a:ext cx="2608066" cy="567976"/>
          </a:xfrm>
          <a:prstGeom prst="rect">
            <a:avLst/>
          </a:prstGeom>
          <a:solidFill>
            <a:schemeClr val="accent1"/>
          </a:solidFill>
        </p:spPr>
        <p:txBody>
          <a:bodyPr wrap="square" rtlCol="0">
            <a:spAutoFit/>
          </a:bodyPr>
          <a:lstStyle/>
          <a:p>
            <a:pPr algn="r">
              <a:lnSpc>
                <a:spcPct val="150000"/>
              </a:lnSpc>
            </a:pPr>
            <a:r>
              <a:rPr lang="it-IT" sz="1100" dirty="0"/>
              <a:t>Christian Lemmerz, </a:t>
            </a:r>
            <a:r>
              <a:rPr lang="it-IT" sz="1100" i="1" dirty="0"/>
              <a:t>Adam Kadmon </a:t>
            </a:r>
            <a:br>
              <a:rPr lang="it-IT" sz="1100" i="1" dirty="0"/>
            </a:br>
            <a:r>
              <a:rPr kumimoji="0" lang="it-IT" sz="1100" b="0" i="0" u="none" strike="noStrike" kern="1200" cap="none" spc="0" normalizeH="0" baseline="0" noProof="0" dirty="0">
                <a:ln>
                  <a:noFill/>
                </a:ln>
                <a:solidFill>
                  <a:prstClr val="white"/>
                </a:solidFill>
                <a:effectLst/>
                <a:uLnTx/>
                <a:uFillTx/>
                <a:latin typeface="Century Gothic" panose="020B0502020202020204"/>
                <a:ea typeface="+mn-ea"/>
                <a:cs typeface="+mn-cs"/>
              </a:rPr>
              <a:t>1997-98 Statens Museum for Kunst</a:t>
            </a:r>
            <a:r>
              <a:rPr kumimoji="0" lang="it-IT" sz="1100" b="0" i="1"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lang="da-DK" sz="1400" dirty="0"/>
          </a:p>
        </p:txBody>
      </p:sp>
      <p:pic>
        <p:nvPicPr>
          <p:cNvPr id="1026" name="Picture 2" descr="Adam-Kadmon, 1997 – 1998, Christian Lemmerz | SMK Open">
            <a:extLst>
              <a:ext uri="{FF2B5EF4-FFF2-40B4-BE49-F238E27FC236}">
                <a16:creationId xmlns:a16="http://schemas.microsoft.com/office/drawing/2014/main" id="{6E69B3C7-E9CB-5FB3-F0AE-50ABAC31D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6243" y="1280890"/>
            <a:ext cx="3479702" cy="5219554"/>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4">
            <a:extLst>
              <a:ext uri="{FF2B5EF4-FFF2-40B4-BE49-F238E27FC236}">
                <a16:creationId xmlns:a16="http://schemas.microsoft.com/office/drawing/2014/main" id="{5140B8B6-FAC0-D270-EC59-C1746B9DE3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1" name="Billede 10">
            <a:extLst>
              <a:ext uri="{FF2B5EF4-FFF2-40B4-BE49-F238E27FC236}">
                <a16:creationId xmlns:a16="http://schemas.microsoft.com/office/drawing/2014/main" id="{D82C5F5C-770E-A008-0BBB-8C73CACF3FB5}"/>
              </a:ext>
            </a:extLst>
          </p:cNvPr>
          <p:cNvPicPr>
            <a:picLocks noChangeAspect="1"/>
          </p:cNvPicPr>
          <p:nvPr/>
        </p:nvPicPr>
        <p:blipFill>
          <a:blip r:embed="rId4"/>
          <a:stretch>
            <a:fillRect/>
          </a:stretch>
        </p:blipFill>
        <p:spPr>
          <a:xfrm>
            <a:off x="687388" y="1280890"/>
            <a:ext cx="2952946" cy="5062477"/>
          </a:xfrm>
          <a:prstGeom prst="rect">
            <a:avLst/>
          </a:prstGeom>
        </p:spPr>
      </p:pic>
      <p:sp>
        <p:nvSpPr>
          <p:cNvPr id="12" name="Rektangel 11">
            <a:extLst>
              <a:ext uri="{FF2B5EF4-FFF2-40B4-BE49-F238E27FC236}">
                <a16:creationId xmlns:a16="http://schemas.microsoft.com/office/drawing/2014/main" id="{724F9280-B3C4-F332-5854-E080DBCE0695}"/>
              </a:ext>
            </a:extLst>
          </p:cNvPr>
          <p:cNvSpPr/>
          <p:nvPr/>
        </p:nvSpPr>
        <p:spPr>
          <a:xfrm>
            <a:off x="679101" y="6165776"/>
            <a:ext cx="2961233" cy="646331"/>
          </a:xfrm>
          <a:prstGeom prst="rect">
            <a:avLst/>
          </a:prstGeom>
          <a:solidFill>
            <a:schemeClr val="accent1"/>
          </a:solidFill>
        </p:spPr>
        <p:txBody>
          <a:bodyPr wrap="square">
            <a:spAutoFit/>
          </a:bodyPr>
          <a:lstStyle/>
          <a:p>
            <a:r>
              <a:rPr lang="da-DK" sz="1200" i="1" dirty="0"/>
              <a:t>Hermes med Dionysosbarnet, </a:t>
            </a:r>
            <a:r>
              <a:rPr lang="da-DK" sz="1200" dirty="0"/>
              <a:t>udført af </a:t>
            </a:r>
            <a:r>
              <a:rPr lang="da-DK" sz="1200" dirty="0" err="1"/>
              <a:t>Praxiteles</a:t>
            </a:r>
            <a:r>
              <a:rPr lang="da-DK" sz="1200" dirty="0"/>
              <a:t>, ca. 325 f.Kr., Det arkæologiske Museum i Olympia</a:t>
            </a:r>
            <a:r>
              <a:rPr lang="da-DK" sz="1200" i="1" dirty="0"/>
              <a:t> </a:t>
            </a:r>
          </a:p>
        </p:txBody>
      </p:sp>
      <p:sp>
        <p:nvSpPr>
          <p:cNvPr id="13" name="Tekstfelt 12">
            <a:extLst>
              <a:ext uri="{FF2B5EF4-FFF2-40B4-BE49-F238E27FC236}">
                <a16:creationId xmlns:a16="http://schemas.microsoft.com/office/drawing/2014/main" id="{63D4D3F6-05A4-C957-4B54-4CDB16127C0C}"/>
              </a:ext>
            </a:extLst>
          </p:cNvPr>
          <p:cNvSpPr txBox="1"/>
          <p:nvPr/>
        </p:nvSpPr>
        <p:spPr>
          <a:xfrm>
            <a:off x="129597" y="726171"/>
            <a:ext cx="4717334" cy="496546"/>
          </a:xfrm>
          <a:prstGeom prst="rect">
            <a:avLst/>
          </a:prstGeom>
          <a:solidFill>
            <a:schemeClr val="accent1"/>
          </a:solidFill>
        </p:spPr>
        <p:txBody>
          <a:bodyPr wrap="square" rtlCol="0">
            <a:spAutoFit/>
          </a:bodyPr>
          <a:lstStyle/>
          <a:p>
            <a:pPr>
              <a:lnSpc>
                <a:spcPct val="150000"/>
              </a:lnSpc>
            </a:pPr>
            <a:r>
              <a:rPr lang="da-DK" sz="2000" b="1" u="sng" dirty="0"/>
              <a:t>Modernisme (slut 19. århundrede </a:t>
            </a:r>
            <a:r>
              <a:rPr lang="da-DK" sz="2000" b="1" u="sng" dirty="0">
                <a:sym typeface="Wingdings" panose="05000000000000000000" pitchFamily="2" charset="2"/>
              </a:rPr>
              <a:t>)</a:t>
            </a:r>
            <a:endParaRPr lang="da-DK" sz="2000" b="1" u="sng" dirty="0"/>
          </a:p>
        </p:txBody>
      </p:sp>
      <p:sp>
        <p:nvSpPr>
          <p:cNvPr id="5" name="Tekstfelt 4">
            <a:extLst>
              <a:ext uri="{FF2B5EF4-FFF2-40B4-BE49-F238E27FC236}">
                <a16:creationId xmlns:a16="http://schemas.microsoft.com/office/drawing/2014/main" id="{752A82ED-03C5-2967-A643-43A459B16E53}"/>
              </a:ext>
            </a:extLst>
          </p:cNvPr>
          <p:cNvSpPr txBox="1"/>
          <p:nvPr/>
        </p:nvSpPr>
        <p:spPr>
          <a:xfrm>
            <a:off x="3640334" y="1986086"/>
            <a:ext cx="4256070" cy="3416320"/>
          </a:xfrm>
          <a:prstGeom prst="rect">
            <a:avLst/>
          </a:prstGeom>
          <a:noFill/>
        </p:spPr>
        <p:txBody>
          <a:bodyPr wrap="square">
            <a:spAutoFit/>
          </a:bodyPr>
          <a:lstStyle/>
          <a:p>
            <a:pPr marL="342900" indent="-342900">
              <a:buAutoNum type="arabicParenR"/>
            </a:pPr>
            <a:r>
              <a:rPr lang="da-DK" dirty="0"/>
              <a:t>Hvordan er skulpturen inspireret af antikken? Hvor kan vi se det? Hvilken periode af græsk skulptur? Er den inspireret af en specifik antik skulptur?</a:t>
            </a:r>
          </a:p>
          <a:p>
            <a:pPr marL="342900" indent="-342900">
              <a:buAutoNum type="arabicParenR"/>
            </a:pPr>
            <a:endParaRPr lang="da-DK" dirty="0"/>
          </a:p>
          <a:p>
            <a:pPr marL="342900" indent="-342900">
              <a:buAutoNum type="arabicParenR"/>
            </a:pPr>
            <a:r>
              <a:rPr lang="da-DK" dirty="0"/>
              <a:t>Hvilke valg har kunstneren truffet? Forskelle/afvigelser fra det antikke forlæg?</a:t>
            </a:r>
          </a:p>
          <a:p>
            <a:pPr marL="342900" indent="-342900">
              <a:buAutoNum type="arabicParenR"/>
            </a:pPr>
            <a:endParaRPr lang="da-DK" dirty="0"/>
          </a:p>
          <a:p>
            <a:pPr marL="342900" indent="-342900">
              <a:buAutoNum type="arabicParenR"/>
            </a:pPr>
            <a:r>
              <a:rPr lang="da-DK" dirty="0"/>
              <a:t>Kan vi spekulere om kunstnerens intention/budskab? </a:t>
            </a:r>
          </a:p>
        </p:txBody>
      </p:sp>
    </p:spTree>
    <p:extLst>
      <p:ext uri="{BB962C8B-B14F-4D97-AF65-F5344CB8AC3E}">
        <p14:creationId xmlns:p14="http://schemas.microsoft.com/office/powerpoint/2010/main" val="384105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86F61-BA4C-DDE6-980A-39C75C40A2C2}"/>
              </a:ext>
            </a:extLst>
          </p:cNvPr>
          <p:cNvSpPr>
            <a:spLocks noGrp="1"/>
          </p:cNvSpPr>
          <p:nvPr>
            <p:ph type="title"/>
          </p:nvPr>
        </p:nvSpPr>
        <p:spPr>
          <a:xfrm>
            <a:off x="2592925" y="0"/>
            <a:ext cx="8911687" cy="1280890"/>
          </a:xfrm>
        </p:spPr>
        <p:txBody>
          <a:bodyPr/>
          <a:lstStyle/>
          <a:p>
            <a:r>
              <a:rPr lang="da-DK" dirty="0"/>
              <a:t>Efterantikke skulpturer - kort</a:t>
            </a:r>
          </a:p>
        </p:txBody>
      </p:sp>
      <p:sp>
        <p:nvSpPr>
          <p:cNvPr id="6" name="Tekstfelt 5">
            <a:extLst>
              <a:ext uri="{FF2B5EF4-FFF2-40B4-BE49-F238E27FC236}">
                <a16:creationId xmlns:a16="http://schemas.microsoft.com/office/drawing/2014/main" id="{AE708318-DB11-94B9-6AE2-4CBA4B2FC412}"/>
              </a:ext>
            </a:extLst>
          </p:cNvPr>
          <p:cNvSpPr txBox="1"/>
          <p:nvPr/>
        </p:nvSpPr>
        <p:spPr>
          <a:xfrm>
            <a:off x="129597" y="726171"/>
            <a:ext cx="4717334" cy="496546"/>
          </a:xfrm>
          <a:prstGeom prst="rect">
            <a:avLst/>
          </a:prstGeom>
          <a:solidFill>
            <a:schemeClr val="accent1"/>
          </a:solidFill>
        </p:spPr>
        <p:txBody>
          <a:bodyPr wrap="square" rtlCol="0">
            <a:spAutoFit/>
          </a:bodyPr>
          <a:lstStyle/>
          <a:p>
            <a:pPr>
              <a:lnSpc>
                <a:spcPct val="150000"/>
              </a:lnSpc>
            </a:pPr>
            <a:r>
              <a:rPr lang="da-DK" sz="2000" b="1" u="sng" dirty="0"/>
              <a:t>Modernisme (slut 19. århundrede </a:t>
            </a:r>
            <a:r>
              <a:rPr lang="da-DK" sz="2000" b="1" u="sng" dirty="0">
                <a:sym typeface="Wingdings" panose="05000000000000000000" pitchFamily="2" charset="2"/>
              </a:rPr>
              <a:t>)</a:t>
            </a:r>
            <a:endParaRPr lang="da-DK" sz="2000" b="1" u="sng" dirty="0"/>
          </a:p>
        </p:txBody>
      </p:sp>
      <p:sp>
        <p:nvSpPr>
          <p:cNvPr id="4" name="Tekstfelt 3">
            <a:extLst>
              <a:ext uri="{FF2B5EF4-FFF2-40B4-BE49-F238E27FC236}">
                <a16:creationId xmlns:a16="http://schemas.microsoft.com/office/drawing/2014/main" id="{BA81B3AF-CBD5-DCFA-19D7-F75779F3EE3D}"/>
              </a:ext>
            </a:extLst>
          </p:cNvPr>
          <p:cNvSpPr txBox="1"/>
          <p:nvPr/>
        </p:nvSpPr>
        <p:spPr>
          <a:xfrm>
            <a:off x="5794625" y="6269098"/>
            <a:ext cx="2696185" cy="567976"/>
          </a:xfrm>
          <a:prstGeom prst="rect">
            <a:avLst/>
          </a:prstGeom>
          <a:solidFill>
            <a:schemeClr val="accent1"/>
          </a:solidFill>
        </p:spPr>
        <p:txBody>
          <a:bodyPr wrap="square" rtlCol="0">
            <a:spAutoFit/>
          </a:bodyPr>
          <a:lstStyle/>
          <a:p>
            <a:pPr algn="r">
              <a:lnSpc>
                <a:spcPct val="150000"/>
              </a:lnSpc>
            </a:pPr>
            <a:r>
              <a:rPr lang="it-IT" sz="1100" dirty="0"/>
              <a:t>Christian Lemmerz, </a:t>
            </a:r>
            <a:r>
              <a:rPr lang="it-IT" sz="1100" i="1" dirty="0"/>
              <a:t>Adam Kadmon, </a:t>
            </a:r>
            <a:br>
              <a:rPr lang="it-IT" sz="1100" i="1" dirty="0"/>
            </a:br>
            <a:r>
              <a:rPr lang="it-IT" sz="1100" dirty="0"/>
              <a:t>1997-98 Statens Museum for Kunst</a:t>
            </a:r>
            <a:r>
              <a:rPr lang="it-IT" sz="1100" i="1" dirty="0"/>
              <a:t> </a:t>
            </a:r>
            <a:endParaRPr lang="da-DK" sz="1400" dirty="0"/>
          </a:p>
        </p:txBody>
      </p:sp>
      <p:sp>
        <p:nvSpPr>
          <p:cNvPr id="9" name="AutoShape 4">
            <a:extLst>
              <a:ext uri="{FF2B5EF4-FFF2-40B4-BE49-F238E27FC236}">
                <a16:creationId xmlns:a16="http://schemas.microsoft.com/office/drawing/2014/main" id="{5140B8B6-FAC0-D270-EC59-C1746B9DE3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1" name="Billede 10">
            <a:extLst>
              <a:ext uri="{FF2B5EF4-FFF2-40B4-BE49-F238E27FC236}">
                <a16:creationId xmlns:a16="http://schemas.microsoft.com/office/drawing/2014/main" id="{D82C5F5C-770E-A008-0BBB-8C73CACF3FB5}"/>
              </a:ext>
            </a:extLst>
          </p:cNvPr>
          <p:cNvPicPr>
            <a:picLocks noChangeAspect="1"/>
          </p:cNvPicPr>
          <p:nvPr/>
        </p:nvPicPr>
        <p:blipFill>
          <a:blip r:embed="rId3"/>
          <a:stretch>
            <a:fillRect/>
          </a:stretch>
        </p:blipFill>
        <p:spPr>
          <a:xfrm>
            <a:off x="497258" y="1280890"/>
            <a:ext cx="2952946" cy="5062477"/>
          </a:xfrm>
          <a:prstGeom prst="rect">
            <a:avLst/>
          </a:prstGeom>
        </p:spPr>
      </p:pic>
      <p:sp>
        <p:nvSpPr>
          <p:cNvPr id="12" name="Rektangel 11">
            <a:extLst>
              <a:ext uri="{FF2B5EF4-FFF2-40B4-BE49-F238E27FC236}">
                <a16:creationId xmlns:a16="http://schemas.microsoft.com/office/drawing/2014/main" id="{724F9280-B3C4-F332-5854-E080DBCE0695}"/>
              </a:ext>
            </a:extLst>
          </p:cNvPr>
          <p:cNvSpPr/>
          <p:nvPr/>
        </p:nvSpPr>
        <p:spPr>
          <a:xfrm>
            <a:off x="497258" y="6166569"/>
            <a:ext cx="2952946" cy="646331"/>
          </a:xfrm>
          <a:prstGeom prst="rect">
            <a:avLst/>
          </a:prstGeom>
          <a:solidFill>
            <a:schemeClr val="bg2"/>
          </a:solidFill>
        </p:spPr>
        <p:txBody>
          <a:bodyPr wrap="square">
            <a:spAutoFit/>
          </a:bodyPr>
          <a:lstStyle/>
          <a:p>
            <a:r>
              <a:rPr lang="da-DK" sz="1200" i="1" dirty="0"/>
              <a:t>Hermes med Dionysosbarnet, </a:t>
            </a:r>
            <a:r>
              <a:rPr lang="da-DK" sz="1200" dirty="0"/>
              <a:t>udført af </a:t>
            </a:r>
            <a:r>
              <a:rPr lang="da-DK" sz="1200" dirty="0" err="1"/>
              <a:t>Praxiteles</a:t>
            </a:r>
            <a:r>
              <a:rPr lang="da-DK" sz="1200" dirty="0"/>
              <a:t>, ca. 325 f.Kr., Det arkæologiske Museum i Olympia</a:t>
            </a:r>
            <a:r>
              <a:rPr lang="da-DK" sz="1200" i="1" dirty="0"/>
              <a:t> </a:t>
            </a:r>
          </a:p>
        </p:txBody>
      </p:sp>
      <p:pic>
        <p:nvPicPr>
          <p:cNvPr id="1032" name="Picture 8">
            <a:extLst>
              <a:ext uri="{FF2B5EF4-FFF2-40B4-BE49-F238E27FC236}">
                <a16:creationId xmlns:a16="http://schemas.microsoft.com/office/drawing/2014/main" id="{078C3226-870F-A2A3-7AC5-8A40D82101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78" r="11483"/>
          <a:stretch/>
        </p:blipFill>
        <p:spPr bwMode="auto">
          <a:xfrm>
            <a:off x="8612032" y="3956668"/>
            <a:ext cx="3216434" cy="277128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1A61160-D443-E968-B004-D5423829FB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753" r="17798"/>
          <a:stretch/>
        </p:blipFill>
        <p:spPr bwMode="auto">
          <a:xfrm>
            <a:off x="8612032" y="919159"/>
            <a:ext cx="3071091" cy="297819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BB9A8E69-900E-E479-8679-AD96B8ADB8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6406" t="10203" r="30922"/>
          <a:stretch/>
        </p:blipFill>
        <p:spPr bwMode="auto">
          <a:xfrm>
            <a:off x="4771927" y="1052723"/>
            <a:ext cx="3597660" cy="47316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a:extLst>
              <a:ext uri="{FF2B5EF4-FFF2-40B4-BE49-F238E27FC236}">
                <a16:creationId xmlns:a16="http://schemas.microsoft.com/office/drawing/2014/main" id="{9FB04089-326A-B506-7C36-CE89BBCA088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2368" t="31258" r="35904" b="42194"/>
          <a:stretch/>
        </p:blipFill>
        <p:spPr bwMode="auto">
          <a:xfrm>
            <a:off x="5106947" y="2140330"/>
            <a:ext cx="1978106" cy="279853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19E85E7-A4DE-45F7-E075-3D7A7E9846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2001" y="1702186"/>
            <a:ext cx="1889317" cy="3553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14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828FF4-A1C6-2DFB-EFCC-518D2D61796A}"/>
              </a:ext>
            </a:extLst>
          </p:cNvPr>
          <p:cNvSpPr>
            <a:spLocks noGrp="1"/>
          </p:cNvSpPr>
          <p:nvPr>
            <p:ph type="title"/>
          </p:nvPr>
        </p:nvSpPr>
        <p:spPr>
          <a:xfrm>
            <a:off x="3836934" y="473923"/>
            <a:ext cx="8911687" cy="1280890"/>
          </a:xfrm>
        </p:spPr>
        <p:txBody>
          <a:bodyPr/>
          <a:lstStyle/>
          <a:p>
            <a:r>
              <a:rPr lang="da-DK" dirty="0"/>
              <a:t>Efterantik skulptur</a:t>
            </a:r>
          </a:p>
        </p:txBody>
      </p:sp>
      <p:sp>
        <p:nvSpPr>
          <p:cNvPr id="3" name="Pladsholder til indhold 2">
            <a:extLst>
              <a:ext uri="{FF2B5EF4-FFF2-40B4-BE49-F238E27FC236}">
                <a16:creationId xmlns:a16="http://schemas.microsoft.com/office/drawing/2014/main" id="{4D01B7E1-7CFE-4EEB-0FD6-E33DF2D533F4}"/>
              </a:ext>
            </a:extLst>
          </p:cNvPr>
          <p:cNvSpPr>
            <a:spLocks noGrp="1"/>
          </p:cNvSpPr>
          <p:nvPr>
            <p:ph idx="1"/>
          </p:nvPr>
        </p:nvSpPr>
        <p:spPr>
          <a:xfrm>
            <a:off x="4189228" y="1275907"/>
            <a:ext cx="7315383" cy="4635315"/>
          </a:xfrm>
        </p:spPr>
        <p:txBody>
          <a:bodyPr/>
          <a:lstStyle/>
          <a:p>
            <a:pPr marL="0" indent="0">
              <a:buNone/>
            </a:pPr>
            <a:r>
              <a:rPr lang="da-DK" u="sng" dirty="0"/>
              <a:t>Den antikke skulptur i eftertiden:</a:t>
            </a:r>
          </a:p>
          <a:p>
            <a:pPr marL="0" indent="0">
              <a:buNone/>
            </a:pPr>
            <a:endParaRPr lang="da-DK" dirty="0"/>
          </a:p>
          <a:p>
            <a:pPr marL="0" indent="0">
              <a:buNone/>
            </a:pPr>
            <a:r>
              <a:rPr lang="da-DK" dirty="0"/>
              <a:t>Klassisk tid!</a:t>
            </a:r>
          </a:p>
          <a:p>
            <a:pPr marL="0" indent="0">
              <a:buNone/>
            </a:pPr>
            <a:r>
              <a:rPr lang="da-DK" dirty="0"/>
              <a:t>eksempelvis:</a:t>
            </a:r>
          </a:p>
          <a:p>
            <a:r>
              <a:rPr lang="da-DK" dirty="0"/>
              <a:t>Mangel på symmetri</a:t>
            </a:r>
          </a:p>
          <a:p>
            <a:r>
              <a:rPr lang="da-DK" dirty="0"/>
              <a:t>Kontrapost</a:t>
            </a:r>
          </a:p>
          <a:p>
            <a:r>
              <a:rPr lang="da-DK" dirty="0"/>
              <a:t>Ophøjet ro i ansigt og kropsholdning</a:t>
            </a:r>
          </a:p>
          <a:p>
            <a:r>
              <a:rPr lang="da-DK" dirty="0"/>
              <a:t>Harmoniske proportioner</a:t>
            </a:r>
          </a:p>
          <a:p>
            <a:r>
              <a:rPr lang="da-DK" dirty="0"/>
              <a:t>Idealiseret krop</a:t>
            </a:r>
          </a:p>
          <a:p>
            <a:r>
              <a:rPr lang="da-DK" dirty="0"/>
              <a:t>Det prægnante øjeblik</a:t>
            </a:r>
          </a:p>
          <a:p>
            <a:endParaRPr lang="da-DK" dirty="0"/>
          </a:p>
        </p:txBody>
      </p:sp>
      <p:pic>
        <p:nvPicPr>
          <p:cNvPr id="4" name="Picture 2">
            <a:extLst>
              <a:ext uri="{FF2B5EF4-FFF2-40B4-BE49-F238E27FC236}">
                <a16:creationId xmlns:a16="http://schemas.microsoft.com/office/drawing/2014/main" id="{6D4C90E3-5324-4381-A144-20B3AAEE5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19" y="289170"/>
            <a:ext cx="3214248" cy="6455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felt 4">
            <a:extLst>
              <a:ext uri="{FF2B5EF4-FFF2-40B4-BE49-F238E27FC236}">
                <a16:creationId xmlns:a16="http://schemas.microsoft.com/office/drawing/2014/main" id="{522D93FC-0C9F-D12B-D996-CBF37EAED18A}"/>
              </a:ext>
            </a:extLst>
          </p:cNvPr>
          <p:cNvSpPr txBox="1"/>
          <p:nvPr/>
        </p:nvSpPr>
        <p:spPr>
          <a:xfrm>
            <a:off x="3646967" y="6090925"/>
            <a:ext cx="3759317" cy="646331"/>
          </a:xfrm>
          <a:prstGeom prst="rect">
            <a:avLst/>
          </a:prstGeom>
          <a:solidFill>
            <a:schemeClr val="accent3"/>
          </a:solidFill>
        </p:spPr>
        <p:txBody>
          <a:bodyPr wrap="square">
            <a:spAutoFit/>
          </a:bodyPr>
          <a:lstStyle/>
          <a:p>
            <a:r>
              <a:rPr lang="en-US" sz="1200" dirty="0">
                <a:solidFill>
                  <a:schemeClr val="tx2"/>
                </a:solidFill>
              </a:rPr>
              <a:t>Bertel Thorvaldsen</a:t>
            </a:r>
            <a:br>
              <a:rPr lang="en-US" sz="1200" dirty="0">
                <a:solidFill>
                  <a:schemeClr val="tx2"/>
                </a:solidFill>
              </a:rPr>
            </a:br>
            <a:r>
              <a:rPr lang="en-US" sz="1200" i="1" dirty="0">
                <a:solidFill>
                  <a:schemeClr val="tx2"/>
                </a:solidFill>
              </a:rPr>
              <a:t>Jason med det </a:t>
            </a:r>
            <a:r>
              <a:rPr lang="en-US" sz="1200" i="1" dirty="0" err="1">
                <a:solidFill>
                  <a:schemeClr val="tx2"/>
                </a:solidFill>
              </a:rPr>
              <a:t>gyldne</a:t>
            </a:r>
            <a:r>
              <a:rPr lang="en-US" sz="1200" i="1" dirty="0">
                <a:solidFill>
                  <a:schemeClr val="tx2"/>
                </a:solidFill>
              </a:rPr>
              <a:t> </a:t>
            </a:r>
            <a:r>
              <a:rPr lang="en-US" sz="1200" i="1" dirty="0" err="1">
                <a:solidFill>
                  <a:schemeClr val="tx2"/>
                </a:solidFill>
              </a:rPr>
              <a:t>skind</a:t>
            </a:r>
            <a:r>
              <a:rPr lang="en-US" sz="1200" i="1" dirty="0">
                <a:solidFill>
                  <a:schemeClr val="tx2"/>
                </a:solidFill>
              </a:rPr>
              <a:t>, </a:t>
            </a:r>
            <a:r>
              <a:rPr lang="en-US" sz="1200" dirty="0">
                <a:solidFill>
                  <a:schemeClr val="tx2"/>
                </a:solidFill>
              </a:rPr>
              <a:t>1803. </a:t>
            </a:r>
            <a:r>
              <a:rPr lang="en-US" sz="1200" dirty="0" err="1">
                <a:solidFill>
                  <a:schemeClr val="tx2"/>
                </a:solidFill>
              </a:rPr>
              <a:t>Marmor</a:t>
            </a:r>
            <a:r>
              <a:rPr lang="en-US" sz="1200" dirty="0">
                <a:solidFill>
                  <a:schemeClr val="tx2"/>
                </a:solidFill>
              </a:rPr>
              <a:t>, </a:t>
            </a:r>
            <a:br>
              <a:rPr lang="en-US" sz="1200" dirty="0">
                <a:solidFill>
                  <a:schemeClr val="tx2"/>
                </a:solidFill>
              </a:rPr>
            </a:br>
            <a:r>
              <a:rPr lang="en-US" sz="1200" dirty="0">
                <a:solidFill>
                  <a:schemeClr val="tx2"/>
                </a:solidFill>
              </a:rPr>
              <a:t>2,42 m, </a:t>
            </a:r>
            <a:r>
              <a:rPr lang="en-US" sz="1200" dirty="0" err="1">
                <a:solidFill>
                  <a:schemeClr val="tx2"/>
                </a:solidFill>
              </a:rPr>
              <a:t>Thorvaldsens</a:t>
            </a:r>
            <a:r>
              <a:rPr lang="en-US" sz="1200" dirty="0">
                <a:solidFill>
                  <a:schemeClr val="tx2"/>
                </a:solidFill>
              </a:rPr>
              <a:t> Museum</a:t>
            </a:r>
          </a:p>
        </p:txBody>
      </p:sp>
      <p:sp>
        <p:nvSpPr>
          <p:cNvPr id="7" name="Skyformet billedforklaring 6">
            <a:extLst>
              <a:ext uri="{FF2B5EF4-FFF2-40B4-BE49-F238E27FC236}">
                <a16:creationId xmlns:a16="http://schemas.microsoft.com/office/drawing/2014/main" id="{06CC0496-128F-D0B2-D7CF-8D1B02033954}"/>
              </a:ext>
            </a:extLst>
          </p:cNvPr>
          <p:cNvSpPr/>
          <p:nvPr/>
        </p:nvSpPr>
        <p:spPr>
          <a:xfrm rot="20898801">
            <a:off x="7396297" y="919106"/>
            <a:ext cx="4766647" cy="2891658"/>
          </a:xfrm>
          <a:prstGeom prst="cloudCallout">
            <a:avLst>
              <a:gd name="adj1" fmla="val 32797"/>
              <a:gd name="adj2" fmla="val 90979"/>
            </a:avLst>
          </a:prstGeom>
          <a:solidFill>
            <a:schemeClr val="accent1">
              <a:alpha val="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accent1"/>
                </a:solidFill>
              </a:rPr>
              <a:t>Hvilken periode trækker denne skulptur mon på? Hvilke stiltræk går igen?</a:t>
            </a:r>
          </a:p>
          <a:p>
            <a:pPr algn="ctr"/>
            <a:endParaRPr lang="da-DK" sz="1100" dirty="0">
              <a:solidFill>
                <a:schemeClr val="accent1"/>
              </a:solidFill>
            </a:endParaRPr>
          </a:p>
        </p:txBody>
      </p:sp>
    </p:spTree>
    <p:extLst>
      <p:ext uri="{BB962C8B-B14F-4D97-AF65-F5344CB8AC3E}">
        <p14:creationId xmlns:p14="http://schemas.microsoft.com/office/powerpoint/2010/main" val="11904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Visk">
  <a:themeElements>
    <a:clrScheme name="Rød-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103</TotalTime>
  <Words>1160</Words>
  <Application>Microsoft Office PowerPoint</Application>
  <PresentationFormat>Widescreen</PresentationFormat>
  <Paragraphs>137</Paragraphs>
  <Slides>9</Slides>
  <Notes>6</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9</vt:i4>
      </vt:variant>
    </vt:vector>
  </HeadingPairs>
  <TitlesOfParts>
    <vt:vector size="17" baseType="lpstr">
      <vt:lpstr>Arial</vt:lpstr>
      <vt:lpstr>Calibri</vt:lpstr>
      <vt:lpstr>Century Gothic</vt:lpstr>
      <vt:lpstr>Hoefler Text</vt:lpstr>
      <vt:lpstr>Verdana</vt:lpstr>
      <vt:lpstr>Wingdings</vt:lpstr>
      <vt:lpstr>Wingdings 3</vt:lpstr>
      <vt:lpstr>Visk</vt:lpstr>
      <vt:lpstr>Efterantik skulptur</vt:lpstr>
      <vt:lpstr>PowerPoint-præsentation</vt:lpstr>
      <vt:lpstr>PowerPoint-præsentation</vt:lpstr>
      <vt:lpstr>PowerPoint-præsentation</vt:lpstr>
      <vt:lpstr>Efterantikke skulpturer - kort</vt:lpstr>
      <vt:lpstr>Efterantikke skulpturer - kort</vt:lpstr>
      <vt:lpstr>Efterantikke skulpturer - kort</vt:lpstr>
      <vt:lpstr>Efterantikke skulpturer - kort</vt:lpstr>
      <vt:lpstr>Efterantik skulptur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Efterantik skulptur</dc:title>
  <dc:creator>Freja Lindgren Facius</dc:creator>
  <cp:lastModifiedBy>Freja Lindgren Facius</cp:lastModifiedBy>
  <cp:revision>1</cp:revision>
  <dcterms:created xsi:type="dcterms:W3CDTF">2023-10-13T08:28:24Z</dcterms:created>
  <dcterms:modified xsi:type="dcterms:W3CDTF">2024-11-11T07:00:06Z</dcterms:modified>
</cp:coreProperties>
</file>