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7" r:id="rId2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2420C79-694F-324C-BEE6-5CAAA5C89010}" v="18" dt="2025-04-30T08:49:19.36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674"/>
    <p:restoredTop sz="94635"/>
  </p:normalViewPr>
  <p:slideViewPr>
    <p:cSldViewPr snapToGrid="0">
      <p:cViewPr varScale="1">
        <p:scale>
          <a:sx n="93" d="100"/>
          <a:sy n="93" d="100"/>
        </p:scale>
        <p:origin x="216" y="6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5F0AD0-B41E-C84E-B366-0C02CC643183}" type="datetimeFigureOut">
              <a:rPr lang="da-DK" smtClean="0"/>
              <a:t>30.04.2025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2B37BF-0739-4144-8DC9-47517EFED2F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190820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44B3CD4-A59E-2BD2-5AD6-73C48186EA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7685F95E-81D0-6F77-8528-7CBB5CEB19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A24F71C-6EA8-2B83-0BAD-CD403B09AD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F6922-E51F-7943-B9DD-2CA5BFB2D598}" type="datetimeFigureOut">
              <a:rPr lang="da-DK" smtClean="0"/>
              <a:t>30.04.2025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D0110A3-AF34-5537-9664-6040E50280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C592A55-69C4-E9D7-DEC3-1A3C9AF3E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6BC42-2C21-C744-9B1C-1DBC8BC4A8B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436533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D7151E4-FE75-1AC5-6BAE-6EEDF89571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7EAAFCD-C5AB-C35B-9AE8-21FC74DAC7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ABF21B9-B547-2145-8B31-F4043EC37D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F6922-E51F-7943-B9DD-2CA5BFB2D598}" type="datetimeFigureOut">
              <a:rPr lang="da-DK" smtClean="0"/>
              <a:t>30.04.2025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2F43F91-D2F8-73CB-E67B-FC0543237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D04999E-3613-F1D8-3BF2-3EC51B6219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6BC42-2C21-C744-9B1C-1DBC8BC4A8B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553275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DB5FBEB-0F4A-EEE3-4D53-79917D3AB2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A3D38A39-C67A-160E-A7A2-D6886FFCF5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4CCCC4F-159E-9F31-1291-718254596A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F6922-E51F-7943-B9DD-2CA5BFB2D598}" type="datetimeFigureOut">
              <a:rPr lang="da-DK" smtClean="0"/>
              <a:t>30.04.2025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158C38A-6F5C-699F-895D-1FAF65F55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71365B1-8FA9-3C88-8677-D42D20D3D2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6BC42-2C21-C744-9B1C-1DBC8BC4A8B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27008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563AD0-A26B-B26A-3781-BB2CFBC1B5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2574084-A70B-2DEE-CE2E-77EF2CF3FD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5173C4F5-2E68-1C9F-4B88-0D8E73E33E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959609A2-C5D0-B83C-2167-3911BA0D2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F6922-E51F-7943-B9DD-2CA5BFB2D598}" type="datetimeFigureOut">
              <a:rPr lang="da-DK" smtClean="0"/>
              <a:t>30.04.2025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5BC94FA7-4A43-472B-0237-01371CC3E8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53C1E641-35B7-BD4C-56C9-4062F7C04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6BC42-2C21-C744-9B1C-1DBC8BC4A8B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98769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787DE5-83C4-AC8A-5E0D-EAF5009CC2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78E60356-5DA4-BD7D-4F9F-E43934739D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3D90FA35-7322-19CA-4A3C-B613250537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8EDB09F9-0B87-A480-38B7-CA8070B7F9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40C2E219-684F-C9EC-0E58-D61CCEF372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0C3BF7A3-1A3F-9F6E-1049-A46F51F786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F6922-E51F-7943-B9DD-2CA5BFB2D598}" type="datetimeFigureOut">
              <a:rPr lang="da-DK" smtClean="0"/>
              <a:t>30.04.2025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E1FD1CCC-FF12-1665-AD24-F31D5CC83E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241375A6-737B-7098-AC1E-68FACB39F4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6BC42-2C21-C744-9B1C-1DBC8BC4A8B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104230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A325F33-23BD-55F6-D7AA-7E8873BA2A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93D59D39-7D56-BCE5-37A4-F80E07D2EC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F6922-E51F-7943-B9DD-2CA5BFB2D598}" type="datetimeFigureOut">
              <a:rPr lang="da-DK" smtClean="0"/>
              <a:t>30.04.2025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B5FF0292-E5F0-47C5-80B1-A196ECBDE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C06DF5B4-76ED-C29D-023D-3A8A128BFC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6BC42-2C21-C744-9B1C-1DBC8BC4A8B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606589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E0412864-7224-4E79-3553-118D39D9CE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F6922-E51F-7943-B9DD-2CA5BFB2D598}" type="datetimeFigureOut">
              <a:rPr lang="da-DK" smtClean="0"/>
              <a:t>30.04.2025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45E2819D-CCA4-2F0D-35A9-BE136EEC3C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CCF6DE50-CC5F-EA0C-8F65-D1FA38EEA6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6BC42-2C21-C744-9B1C-1DBC8BC4A8B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386452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C826A79-34EF-9563-824E-0610FAB531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44C2308-D20A-5D93-2994-046746226D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80F73AC3-B4AC-7738-076E-000A5CE972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E640E84A-0882-F6F3-1B8D-60D4271F7E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F6922-E51F-7943-B9DD-2CA5BFB2D598}" type="datetimeFigureOut">
              <a:rPr lang="da-DK" smtClean="0"/>
              <a:t>30.04.2025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CF96F172-DB4C-D69B-994A-2FD785853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7512EA2E-36DC-924E-54D3-349DCFB847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6BC42-2C21-C744-9B1C-1DBC8BC4A8B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085202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62E05D-9D1C-2175-E6B9-FBE2F51D52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4DB0F94A-964D-0130-6452-481B56E60C7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622A52EB-90CB-05B8-21F0-F6A2D7DCF5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B003D009-2EF4-C38E-BBE6-36E74ED281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F6922-E51F-7943-B9DD-2CA5BFB2D598}" type="datetimeFigureOut">
              <a:rPr lang="da-DK" smtClean="0"/>
              <a:t>30.04.2025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ACBE8156-DA27-6196-8F90-A6105E984D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AEB4BB29-D788-7E2E-0F93-61A42435C9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6BC42-2C21-C744-9B1C-1DBC8BC4A8B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717053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43F3558-202E-1D61-FC9E-71795FA3FD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EBA46BAB-BEFC-D73E-96F7-45FE403717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C7FD760-D392-CAA5-387A-740803B6E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F6922-E51F-7943-B9DD-2CA5BFB2D598}" type="datetimeFigureOut">
              <a:rPr lang="da-DK" smtClean="0"/>
              <a:t>30.04.2025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B3846C6-1094-DD8C-F6A0-1C02162A3A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558B7C6-0E91-6FEB-BAB6-1720D3962D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6BC42-2C21-C744-9B1C-1DBC8BC4A8B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88414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1A31DF3F-294E-2876-75AB-7487B058306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8C445A1A-08AC-54C8-962C-3862B0AF9A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8A33541-E23D-355D-0908-66F991A1F7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F6922-E51F-7943-B9DD-2CA5BFB2D598}" type="datetimeFigureOut">
              <a:rPr lang="da-DK" smtClean="0"/>
              <a:t>30.04.2025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C3145B2-D92C-EB7E-F95F-0BF68691A1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53FF2FB-396B-4C0D-438C-F056CCD63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6BC42-2C21-C744-9B1C-1DBC8BC4A8B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019185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8E3EF3A1-BF19-2FF6-6C0F-88B84F2D81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56C76A96-129B-D39F-3F1A-4774832F6A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39BD189-9CE1-CBDF-0532-4AA2BE142C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A7F6922-E51F-7943-B9DD-2CA5BFB2D598}" type="datetimeFigureOut">
              <a:rPr lang="da-DK" smtClean="0"/>
              <a:t>30.04.2025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593DDFE-EFBA-E508-4E7A-59BCEC77F6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823DA7E-C5B0-A47B-79ED-68C3A225EB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8C6BC42-2C21-C744-9B1C-1DBC8BC4A8B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220744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24">
            <a:extLst>
              <a:ext uri="{FF2B5EF4-FFF2-40B4-BE49-F238E27FC236}">
                <a16:creationId xmlns:a16="http://schemas.microsoft.com/office/drawing/2014/main" id="{9AA72BD9-2C5A-4EDC-931F-5AA08EACA0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ladsholder til indhold 3">
            <a:extLst>
              <a:ext uri="{FF2B5EF4-FFF2-40B4-BE49-F238E27FC236}">
                <a16:creationId xmlns:a16="http://schemas.microsoft.com/office/drawing/2014/main" id="{C900CDFB-57F9-CB58-6040-3CD7082949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45885" r="9092" b="1"/>
          <a:stretch/>
        </p:blipFill>
        <p:spPr>
          <a:xfrm>
            <a:off x="3522468" y="10"/>
            <a:ext cx="8669532" cy="6857990"/>
          </a:xfrm>
          <a:prstGeom prst="rect">
            <a:avLst/>
          </a:prstGeom>
        </p:spPr>
      </p:pic>
      <p:sp>
        <p:nvSpPr>
          <p:cNvPr id="33" name="Rectangle 26">
            <a:extLst>
              <a:ext uri="{FF2B5EF4-FFF2-40B4-BE49-F238E27FC236}">
                <a16:creationId xmlns:a16="http://schemas.microsoft.com/office/drawing/2014/main" id="{DD3981AC-7B61-4947-BCF3-F7AA7FA38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tx1"/>
              </a:gs>
              <a:gs pos="35000">
                <a:schemeClr val="tx1">
                  <a:alpha val="78000"/>
                </a:schemeClr>
              </a:gs>
              <a:gs pos="19000">
                <a:schemeClr val="tx1">
                  <a:alpha val="38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Rectangle 28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9144"/>
          </a:xfrm>
          <a:prstGeom prst="rect">
            <a:avLst/>
          </a:prstGeom>
          <a:solidFill>
            <a:schemeClr val="tx1"/>
          </a:solidFill>
          <a:ln w="317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EF17F134-3CEF-8017-C71C-D049647A9E1B}"/>
              </a:ext>
            </a:extLst>
          </p:cNvPr>
          <p:cNvSpPr txBox="1"/>
          <p:nvPr/>
        </p:nvSpPr>
        <p:spPr>
          <a:xfrm>
            <a:off x="371094" y="2718054"/>
            <a:ext cx="3438906" cy="32072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1700" dirty="0">
              <a:solidFill>
                <a:schemeClr val="bg1"/>
              </a:solidFill>
            </a:endParaRPr>
          </a:p>
        </p:txBody>
      </p:sp>
      <p:sp>
        <p:nvSpPr>
          <p:cNvPr id="11" name="Titel 1">
            <a:extLst>
              <a:ext uri="{FF2B5EF4-FFF2-40B4-BE49-F238E27FC236}">
                <a16:creationId xmlns:a16="http://schemas.microsoft.com/office/drawing/2014/main" id="{5D8D0D85-A4EB-0F7B-F7E7-F50EC52475AE}"/>
              </a:ext>
            </a:extLst>
          </p:cNvPr>
          <p:cNvSpPr txBox="1">
            <a:spLocks/>
          </p:cNvSpPr>
          <p:nvPr/>
        </p:nvSpPr>
        <p:spPr>
          <a:xfrm>
            <a:off x="306302" y="528482"/>
            <a:ext cx="9144000" cy="29005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8000" dirty="0">
                <a:solidFill>
                  <a:srgbClr val="FFFFFF"/>
                </a:solidFill>
              </a:rPr>
              <a:t>DRAMA-festival</a:t>
            </a:r>
          </a:p>
        </p:txBody>
      </p:sp>
      <p:sp>
        <p:nvSpPr>
          <p:cNvPr id="15" name="Tekstfelt 14">
            <a:extLst>
              <a:ext uri="{FF2B5EF4-FFF2-40B4-BE49-F238E27FC236}">
                <a16:creationId xmlns:a16="http://schemas.microsoft.com/office/drawing/2014/main" id="{34EDD02A-AD89-1033-BF6F-F291FD443F08}"/>
              </a:ext>
            </a:extLst>
          </p:cNvPr>
          <p:cNvSpPr txBox="1"/>
          <p:nvPr/>
        </p:nvSpPr>
        <p:spPr>
          <a:xfrm>
            <a:off x="427170" y="2771100"/>
            <a:ext cx="481952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36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30. april kl. 16:30-18:30</a:t>
            </a:r>
          </a:p>
          <a:p>
            <a:endParaRPr lang="da-DK" dirty="0"/>
          </a:p>
        </p:txBody>
      </p:sp>
      <p:sp>
        <p:nvSpPr>
          <p:cNvPr id="17" name="Undertitel 2">
            <a:extLst>
              <a:ext uri="{FF2B5EF4-FFF2-40B4-BE49-F238E27FC236}">
                <a16:creationId xmlns:a16="http://schemas.microsoft.com/office/drawing/2014/main" id="{6BAF4F6D-69AB-A127-803F-985419738B90}"/>
              </a:ext>
            </a:extLst>
          </p:cNvPr>
          <p:cNvSpPr txBox="1">
            <a:spLocks/>
          </p:cNvSpPr>
          <p:nvPr/>
        </p:nvSpPr>
        <p:spPr>
          <a:xfrm>
            <a:off x="371094" y="3777408"/>
            <a:ext cx="5902036" cy="2352232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70000"/>
              </a:lnSpc>
              <a:buNone/>
            </a:pPr>
            <a:r>
              <a:rPr lang="da-DK" sz="2600" dirty="0">
                <a:solidFill>
                  <a:srgbClr val="FFFFFF"/>
                </a:solidFill>
              </a:rPr>
              <a:t>Fire små forestillinger om klimaangst, psykiske diagnoser, en absurd verden og afmagt. </a:t>
            </a:r>
          </a:p>
          <a:p>
            <a:pPr algn="ctr"/>
            <a:endParaRPr lang="da-DK" dirty="0">
              <a:solidFill>
                <a:srgbClr val="FFFFFF"/>
              </a:solidFill>
            </a:endParaRPr>
          </a:p>
          <a:p>
            <a:pPr algn="ctr"/>
            <a:endParaRPr lang="da-DK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  <a:p>
            <a:pPr marL="0" indent="0" algn="ctr">
              <a:buNone/>
            </a:pPr>
            <a:r>
              <a:rPr lang="da-DK" sz="36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Alle er velkomne</a:t>
            </a:r>
          </a:p>
        </p:txBody>
      </p:sp>
      <p:sp>
        <p:nvSpPr>
          <p:cNvPr id="19" name="Tekstfelt 18">
            <a:extLst>
              <a:ext uri="{FF2B5EF4-FFF2-40B4-BE49-F238E27FC236}">
                <a16:creationId xmlns:a16="http://schemas.microsoft.com/office/drawing/2014/main" id="{0B018EB2-F0C9-BD5E-55DA-B35A3B2A28A1}"/>
              </a:ext>
            </a:extLst>
          </p:cNvPr>
          <p:cNvSpPr txBox="1"/>
          <p:nvPr/>
        </p:nvSpPr>
        <p:spPr>
          <a:xfrm>
            <a:off x="10252363" y="6331528"/>
            <a:ext cx="19396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Hilsen </a:t>
            </a:r>
            <a:r>
              <a:rPr lang="da-DK" sz="2000" dirty="0"/>
              <a:t>Drama</a:t>
            </a:r>
            <a:r>
              <a:rPr lang="da-DK" dirty="0"/>
              <a:t> B</a:t>
            </a:r>
          </a:p>
        </p:txBody>
      </p:sp>
    </p:spTree>
    <p:extLst>
      <p:ext uri="{BB962C8B-B14F-4D97-AF65-F5344CB8AC3E}">
        <p14:creationId xmlns:p14="http://schemas.microsoft.com/office/powerpoint/2010/main" val="15101058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28</Words>
  <Application>Microsoft Macintosh PowerPoint</Application>
  <PresentationFormat>Widescreen</PresentationFormat>
  <Paragraphs>7</Paragraphs>
  <Slides>1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Calibri</vt:lpstr>
      <vt:lpstr>Office-tema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Julie Skov Nikolajsen</dc:creator>
  <cp:lastModifiedBy>Julie Skov Nikolajsen</cp:lastModifiedBy>
  <cp:revision>1</cp:revision>
  <cp:lastPrinted>2025-04-30T08:52:18Z</cp:lastPrinted>
  <dcterms:created xsi:type="dcterms:W3CDTF">2025-04-30T08:12:34Z</dcterms:created>
  <dcterms:modified xsi:type="dcterms:W3CDTF">2025-04-30T08:52:23Z</dcterms:modified>
</cp:coreProperties>
</file>