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58" r:id="rId6"/>
    <p:sldId id="262" r:id="rId7"/>
    <p:sldId id="263" r:id="rId8"/>
    <p:sldId id="261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tte Rude" userId="2b03efa9-b450-42a4-b573-7f3577232924" providerId="ADAL" clId="{1B7C2076-75CB-4070-BA42-8FB51D4D425B}"/>
    <pc:docChg chg="undo custSel addSld modSld sldOrd">
      <pc:chgData name="Mette Rude" userId="2b03efa9-b450-42a4-b573-7f3577232924" providerId="ADAL" clId="{1B7C2076-75CB-4070-BA42-8FB51D4D425B}" dt="2024-08-22T11:17:54.167" v="636" actId="26606"/>
      <pc:docMkLst>
        <pc:docMk/>
      </pc:docMkLst>
      <pc:sldChg chg="addSp delSp modSp mod modMedia setBg">
        <pc:chgData name="Mette Rude" userId="2b03efa9-b450-42a4-b573-7f3577232924" providerId="ADAL" clId="{1B7C2076-75CB-4070-BA42-8FB51D4D425B}" dt="2024-08-22T11:17:54.167" v="636" actId="26606"/>
        <pc:sldMkLst>
          <pc:docMk/>
          <pc:sldMk cId="931037506" sldId="256"/>
        </pc:sldMkLst>
        <pc:spChg chg="mod">
          <ac:chgData name="Mette Rude" userId="2b03efa9-b450-42a4-b573-7f3577232924" providerId="ADAL" clId="{1B7C2076-75CB-4070-BA42-8FB51D4D425B}" dt="2024-08-22T11:17:54.167" v="636" actId="26606"/>
          <ac:spMkLst>
            <pc:docMk/>
            <pc:sldMk cId="931037506" sldId="256"/>
            <ac:spMk id="2" creationId="{8C628F6D-3E99-E982-9EA5-754022F0A30F}"/>
          </ac:spMkLst>
        </pc:spChg>
        <pc:spChg chg="mod">
          <ac:chgData name="Mette Rude" userId="2b03efa9-b450-42a4-b573-7f3577232924" providerId="ADAL" clId="{1B7C2076-75CB-4070-BA42-8FB51D4D425B}" dt="2024-08-22T11:17:54.167" v="636" actId="26606"/>
          <ac:spMkLst>
            <pc:docMk/>
            <pc:sldMk cId="931037506" sldId="256"/>
            <ac:spMk id="3" creationId="{77D23614-8629-1615-6E5E-D1D9834108F0}"/>
          </ac:spMkLst>
        </pc:spChg>
        <pc:spChg chg="add del">
          <ac:chgData name="Mette Rude" userId="2b03efa9-b450-42a4-b573-7f3577232924" providerId="ADAL" clId="{1B7C2076-75CB-4070-BA42-8FB51D4D425B}" dt="2024-08-22T11:17:54.167" v="636" actId="26606"/>
          <ac:spMkLst>
            <pc:docMk/>
            <pc:sldMk cId="931037506" sldId="256"/>
            <ac:spMk id="9" creationId="{6F828D28-8E09-41CC-8229-3070B5467A96}"/>
          </ac:spMkLst>
        </pc:spChg>
        <pc:spChg chg="add del">
          <ac:chgData name="Mette Rude" userId="2b03efa9-b450-42a4-b573-7f3577232924" providerId="ADAL" clId="{1B7C2076-75CB-4070-BA42-8FB51D4D425B}" dt="2024-08-22T11:17:54.167" v="636" actId="26606"/>
          <ac:spMkLst>
            <pc:docMk/>
            <pc:sldMk cId="931037506" sldId="256"/>
            <ac:spMk id="11" creationId="{D5B012D8-7F27-4758-9AC6-C889B154BD73}"/>
          </ac:spMkLst>
        </pc:spChg>
        <pc:spChg chg="add del">
          <ac:chgData name="Mette Rude" userId="2b03efa9-b450-42a4-b573-7f3577232924" providerId="ADAL" clId="{1B7C2076-75CB-4070-BA42-8FB51D4D425B}" dt="2024-08-22T11:17:54.167" v="636" actId="26606"/>
          <ac:spMkLst>
            <pc:docMk/>
            <pc:sldMk cId="931037506" sldId="256"/>
            <ac:spMk id="13" creationId="{4063B759-00FC-46D1-9898-8E8625268FAF}"/>
          </ac:spMkLst>
        </pc:spChg>
        <pc:spChg chg="add">
          <ac:chgData name="Mette Rude" userId="2b03efa9-b450-42a4-b573-7f3577232924" providerId="ADAL" clId="{1B7C2076-75CB-4070-BA42-8FB51D4D425B}" dt="2024-08-22T11:17:54.167" v="636" actId="26606"/>
          <ac:spMkLst>
            <pc:docMk/>
            <pc:sldMk cId="931037506" sldId="256"/>
            <ac:spMk id="18" creationId="{19D32F93-50AC-4C46-A5DB-291C60DDB7BD}"/>
          </ac:spMkLst>
        </pc:spChg>
        <pc:spChg chg="add">
          <ac:chgData name="Mette Rude" userId="2b03efa9-b450-42a4-b573-7f3577232924" providerId="ADAL" clId="{1B7C2076-75CB-4070-BA42-8FB51D4D425B}" dt="2024-08-22T11:17:54.167" v="636" actId="26606"/>
          <ac:spMkLst>
            <pc:docMk/>
            <pc:sldMk cId="931037506" sldId="256"/>
            <ac:spMk id="20" creationId="{827DC2C4-B485-428A-BF4A-472D2967F47F}"/>
          </ac:spMkLst>
        </pc:spChg>
        <pc:spChg chg="add">
          <ac:chgData name="Mette Rude" userId="2b03efa9-b450-42a4-b573-7f3577232924" providerId="ADAL" clId="{1B7C2076-75CB-4070-BA42-8FB51D4D425B}" dt="2024-08-22T11:17:54.167" v="636" actId="26606"/>
          <ac:spMkLst>
            <pc:docMk/>
            <pc:sldMk cId="931037506" sldId="256"/>
            <ac:spMk id="22" creationId="{EE04B5EB-F158-4507-90DD-BD23620C7CC9}"/>
          </ac:spMkLst>
        </pc:spChg>
        <pc:picChg chg="add mod ord">
          <ac:chgData name="Mette Rude" userId="2b03efa9-b450-42a4-b573-7f3577232924" providerId="ADAL" clId="{1B7C2076-75CB-4070-BA42-8FB51D4D425B}" dt="2024-08-22T11:17:54.167" v="636" actId="26606"/>
          <ac:picMkLst>
            <pc:docMk/>
            <pc:sldMk cId="931037506" sldId="256"/>
            <ac:picMk id="5" creationId="{4AA7CBB1-E52F-7074-2D93-9CBDDA5B663C}"/>
          </ac:picMkLst>
        </pc:picChg>
      </pc:sldChg>
      <pc:sldChg chg="modSp mod">
        <pc:chgData name="Mette Rude" userId="2b03efa9-b450-42a4-b573-7f3577232924" providerId="ADAL" clId="{1B7C2076-75CB-4070-BA42-8FB51D4D425B}" dt="2024-08-21T13:30:05.986" v="383" actId="20577"/>
        <pc:sldMkLst>
          <pc:docMk/>
          <pc:sldMk cId="1561505640" sldId="258"/>
        </pc:sldMkLst>
        <pc:spChg chg="mod">
          <ac:chgData name="Mette Rude" userId="2b03efa9-b450-42a4-b573-7f3577232924" providerId="ADAL" clId="{1B7C2076-75CB-4070-BA42-8FB51D4D425B}" dt="2024-08-21T13:28:23.622" v="204" actId="20577"/>
          <ac:spMkLst>
            <pc:docMk/>
            <pc:sldMk cId="1561505640" sldId="258"/>
            <ac:spMk id="2" creationId="{95A38DCF-1235-F226-CAE6-D19E823A0CB4}"/>
          </ac:spMkLst>
        </pc:spChg>
        <pc:spChg chg="mod">
          <ac:chgData name="Mette Rude" userId="2b03efa9-b450-42a4-b573-7f3577232924" providerId="ADAL" clId="{1B7C2076-75CB-4070-BA42-8FB51D4D425B}" dt="2024-08-21T13:30:05.986" v="383" actId="20577"/>
          <ac:spMkLst>
            <pc:docMk/>
            <pc:sldMk cId="1561505640" sldId="258"/>
            <ac:spMk id="3" creationId="{B1FBFEC3-6F18-E43C-5615-752C11DB96F4}"/>
          </ac:spMkLst>
        </pc:spChg>
      </pc:sldChg>
      <pc:sldChg chg="ord">
        <pc:chgData name="Mette Rude" userId="2b03efa9-b450-42a4-b573-7f3577232924" providerId="ADAL" clId="{1B7C2076-75CB-4070-BA42-8FB51D4D425B}" dt="2024-08-21T13:23:49.581" v="1"/>
        <pc:sldMkLst>
          <pc:docMk/>
          <pc:sldMk cId="2567134885" sldId="259"/>
        </pc:sldMkLst>
      </pc:sldChg>
      <pc:sldChg chg="modSp mod">
        <pc:chgData name="Mette Rude" userId="2b03efa9-b450-42a4-b573-7f3577232924" providerId="ADAL" clId="{1B7C2076-75CB-4070-BA42-8FB51D4D425B}" dt="2024-08-21T13:26:48.357" v="174" actId="20577"/>
        <pc:sldMkLst>
          <pc:docMk/>
          <pc:sldMk cId="3586822431" sldId="260"/>
        </pc:sldMkLst>
        <pc:spChg chg="mod">
          <ac:chgData name="Mette Rude" userId="2b03efa9-b450-42a4-b573-7f3577232924" providerId="ADAL" clId="{1B7C2076-75CB-4070-BA42-8FB51D4D425B}" dt="2024-08-21T13:24:27.115" v="11" actId="20577"/>
          <ac:spMkLst>
            <pc:docMk/>
            <pc:sldMk cId="3586822431" sldId="260"/>
            <ac:spMk id="2" creationId="{224123D9-F5E2-5B7B-6DE1-89787D6A3938}"/>
          </ac:spMkLst>
        </pc:spChg>
        <pc:spChg chg="mod">
          <ac:chgData name="Mette Rude" userId="2b03efa9-b450-42a4-b573-7f3577232924" providerId="ADAL" clId="{1B7C2076-75CB-4070-BA42-8FB51D4D425B}" dt="2024-08-21T13:26:48.357" v="174" actId="20577"/>
          <ac:spMkLst>
            <pc:docMk/>
            <pc:sldMk cId="3586822431" sldId="260"/>
            <ac:spMk id="3" creationId="{0BEE70EA-53B6-1BF3-5BB3-55C6A0314B6B}"/>
          </ac:spMkLst>
        </pc:spChg>
      </pc:sldChg>
      <pc:sldChg chg="modSp add mod">
        <pc:chgData name="Mette Rude" userId="2b03efa9-b450-42a4-b573-7f3577232924" providerId="ADAL" clId="{1B7C2076-75CB-4070-BA42-8FB51D4D425B}" dt="2024-08-21T13:33:04.971" v="482" actId="6549"/>
        <pc:sldMkLst>
          <pc:docMk/>
          <pc:sldMk cId="2408177766" sldId="261"/>
        </pc:sldMkLst>
        <pc:spChg chg="mod">
          <ac:chgData name="Mette Rude" userId="2b03efa9-b450-42a4-b573-7f3577232924" providerId="ADAL" clId="{1B7C2076-75CB-4070-BA42-8FB51D4D425B}" dt="2024-08-21T13:33:04.971" v="482" actId="6549"/>
          <ac:spMkLst>
            <pc:docMk/>
            <pc:sldMk cId="2408177766" sldId="261"/>
            <ac:spMk id="3" creationId="{B1FBFEC3-6F18-E43C-5615-752C11DB96F4}"/>
          </ac:spMkLst>
        </pc:spChg>
      </pc:sldChg>
      <pc:sldChg chg="addSp delSp modSp new mod setBg">
        <pc:chgData name="Mette Rude" userId="2b03efa9-b450-42a4-b573-7f3577232924" providerId="ADAL" clId="{1B7C2076-75CB-4070-BA42-8FB51D4D425B}" dt="2024-08-21T13:37:44.936" v="581" actId="20577"/>
        <pc:sldMkLst>
          <pc:docMk/>
          <pc:sldMk cId="2049020737" sldId="262"/>
        </pc:sldMkLst>
        <pc:spChg chg="mod">
          <ac:chgData name="Mette Rude" userId="2b03efa9-b450-42a4-b573-7f3577232924" providerId="ADAL" clId="{1B7C2076-75CB-4070-BA42-8FB51D4D425B}" dt="2024-08-21T13:37:44.936" v="581" actId="20577"/>
          <ac:spMkLst>
            <pc:docMk/>
            <pc:sldMk cId="2049020737" sldId="262"/>
            <ac:spMk id="2" creationId="{1AF62533-D172-5CF3-8C37-EEE889A2302E}"/>
          </ac:spMkLst>
        </pc:spChg>
        <pc:spChg chg="mod ord">
          <ac:chgData name="Mette Rude" userId="2b03efa9-b450-42a4-b573-7f3577232924" providerId="ADAL" clId="{1B7C2076-75CB-4070-BA42-8FB51D4D425B}" dt="2024-08-21T13:37:32.241" v="578" actId="255"/>
          <ac:spMkLst>
            <pc:docMk/>
            <pc:sldMk cId="2049020737" sldId="262"/>
            <ac:spMk id="3" creationId="{EA3D856D-BBC9-2949-F93C-538AE94E062A}"/>
          </ac:spMkLst>
        </pc:spChg>
        <pc:spChg chg="add">
          <ac:chgData name="Mette Rude" userId="2b03efa9-b450-42a4-b573-7f3577232924" providerId="ADAL" clId="{1B7C2076-75CB-4070-BA42-8FB51D4D425B}" dt="2024-08-21T13:36:50.223" v="542" actId="26606"/>
          <ac:spMkLst>
            <pc:docMk/>
            <pc:sldMk cId="2049020737" sldId="262"/>
            <ac:spMk id="1028" creationId="{F13C74B1-5B17-4795-BED0-7140497B445A}"/>
          </ac:spMkLst>
        </pc:spChg>
        <pc:spChg chg="add">
          <ac:chgData name="Mette Rude" userId="2b03efa9-b450-42a4-b573-7f3577232924" providerId="ADAL" clId="{1B7C2076-75CB-4070-BA42-8FB51D4D425B}" dt="2024-08-21T13:36:50.223" v="542" actId="26606"/>
          <ac:spMkLst>
            <pc:docMk/>
            <pc:sldMk cId="2049020737" sldId="262"/>
            <ac:spMk id="1029" creationId="{D4974D33-8DC5-464E-8C6D-BE58F0669C17}"/>
          </ac:spMkLst>
        </pc:spChg>
        <pc:spChg chg="add del">
          <ac:chgData name="Mette Rude" userId="2b03efa9-b450-42a4-b573-7f3577232924" providerId="ADAL" clId="{1B7C2076-75CB-4070-BA42-8FB51D4D425B}" dt="2024-08-21T13:35:39.314" v="528" actId="26606"/>
          <ac:spMkLst>
            <pc:docMk/>
            <pc:sldMk cId="2049020737" sldId="262"/>
            <ac:spMk id="1031" creationId="{F13C74B1-5B17-4795-BED0-7140497B445A}"/>
          </ac:spMkLst>
        </pc:spChg>
        <pc:spChg chg="add del">
          <ac:chgData name="Mette Rude" userId="2b03efa9-b450-42a4-b573-7f3577232924" providerId="ADAL" clId="{1B7C2076-75CB-4070-BA42-8FB51D4D425B}" dt="2024-08-21T13:35:39.314" v="528" actId="26606"/>
          <ac:spMkLst>
            <pc:docMk/>
            <pc:sldMk cId="2049020737" sldId="262"/>
            <ac:spMk id="1033" creationId="{D4974D33-8DC5-464E-8C6D-BE58F0669C17}"/>
          </ac:spMkLst>
        </pc:spChg>
        <pc:spChg chg="add del">
          <ac:chgData name="Mette Rude" userId="2b03efa9-b450-42a4-b573-7f3577232924" providerId="ADAL" clId="{1B7C2076-75CB-4070-BA42-8FB51D4D425B}" dt="2024-08-21T13:35:36.016" v="525" actId="26606"/>
          <ac:spMkLst>
            <pc:docMk/>
            <pc:sldMk cId="2049020737" sldId="262"/>
            <ac:spMk id="1038" creationId="{2C61293E-6EBE-43EF-A52C-9BEBFD7679D4}"/>
          </ac:spMkLst>
        </pc:spChg>
        <pc:spChg chg="add del">
          <ac:chgData name="Mette Rude" userId="2b03efa9-b450-42a4-b573-7f3577232924" providerId="ADAL" clId="{1B7C2076-75CB-4070-BA42-8FB51D4D425B}" dt="2024-08-21T13:35:36.016" v="525" actId="26606"/>
          <ac:spMkLst>
            <pc:docMk/>
            <pc:sldMk cId="2049020737" sldId="262"/>
            <ac:spMk id="1040" creationId="{21540236-BFD5-4A9D-8840-4703E7F76825}"/>
          </ac:spMkLst>
        </pc:spChg>
        <pc:picChg chg="add mod">
          <ac:chgData name="Mette Rude" userId="2b03efa9-b450-42a4-b573-7f3577232924" providerId="ADAL" clId="{1B7C2076-75CB-4070-BA42-8FB51D4D425B}" dt="2024-08-21T13:36:50.223" v="542" actId="26606"/>
          <ac:picMkLst>
            <pc:docMk/>
            <pc:sldMk cId="2049020737" sldId="262"/>
            <ac:picMk id="1026" creationId="{4CBB959E-D8D7-39D0-EF1D-F1BF4676B25B}"/>
          </ac:picMkLst>
        </pc:picChg>
      </pc:sldChg>
      <pc:sldChg chg="addSp delSp modSp new mod setBg addAnim">
        <pc:chgData name="Mette Rude" userId="2b03efa9-b450-42a4-b573-7f3577232924" providerId="ADAL" clId="{1B7C2076-75CB-4070-BA42-8FB51D4D425B}" dt="2024-08-21T13:42:02.582" v="633"/>
        <pc:sldMkLst>
          <pc:docMk/>
          <pc:sldMk cId="255848777" sldId="263"/>
        </pc:sldMkLst>
        <pc:spChg chg="mod">
          <ac:chgData name="Mette Rude" userId="2b03efa9-b450-42a4-b573-7f3577232924" providerId="ADAL" clId="{1B7C2076-75CB-4070-BA42-8FB51D4D425B}" dt="2024-08-21T13:42:02.580" v="632" actId="26606"/>
          <ac:spMkLst>
            <pc:docMk/>
            <pc:sldMk cId="255848777" sldId="263"/>
            <ac:spMk id="2" creationId="{8CD100D1-7B42-9CDB-A509-091EA9F5D71B}"/>
          </ac:spMkLst>
        </pc:spChg>
        <pc:spChg chg="mod">
          <ac:chgData name="Mette Rude" userId="2b03efa9-b450-42a4-b573-7f3577232924" providerId="ADAL" clId="{1B7C2076-75CB-4070-BA42-8FB51D4D425B}" dt="2024-08-21T13:42:02.580" v="632" actId="26606"/>
          <ac:spMkLst>
            <pc:docMk/>
            <pc:sldMk cId="255848777" sldId="263"/>
            <ac:spMk id="3" creationId="{7F87BF43-B9BF-4C2C-72FE-67E9EE39C9DD}"/>
          </ac:spMkLst>
        </pc:spChg>
        <pc:spChg chg="add del">
          <ac:chgData name="Mette Rude" userId="2b03efa9-b450-42a4-b573-7f3577232924" providerId="ADAL" clId="{1B7C2076-75CB-4070-BA42-8FB51D4D425B}" dt="2024-08-21T13:42:02.580" v="632" actId="26606"/>
          <ac:spMkLst>
            <pc:docMk/>
            <pc:sldMk cId="255848777" sldId="263"/>
            <ac:spMk id="2055" creationId="{F13C74B1-5B17-4795-BED0-7140497B445A}"/>
          </ac:spMkLst>
        </pc:spChg>
        <pc:spChg chg="add del">
          <ac:chgData name="Mette Rude" userId="2b03efa9-b450-42a4-b573-7f3577232924" providerId="ADAL" clId="{1B7C2076-75CB-4070-BA42-8FB51D4D425B}" dt="2024-08-21T13:42:02.580" v="632" actId="26606"/>
          <ac:spMkLst>
            <pc:docMk/>
            <pc:sldMk cId="255848777" sldId="263"/>
            <ac:spMk id="2057" creationId="{D4974D33-8DC5-464E-8C6D-BE58F0669C17}"/>
          </ac:spMkLst>
        </pc:spChg>
        <pc:spChg chg="add">
          <ac:chgData name="Mette Rude" userId="2b03efa9-b450-42a4-b573-7f3577232924" providerId="ADAL" clId="{1B7C2076-75CB-4070-BA42-8FB51D4D425B}" dt="2024-08-21T13:42:02.580" v="632" actId="26606"/>
          <ac:spMkLst>
            <pc:docMk/>
            <pc:sldMk cId="255848777" sldId="263"/>
            <ac:spMk id="2062" creationId="{1D50F262-343C-4101-AB3C-9DA1072F7305}"/>
          </ac:spMkLst>
        </pc:spChg>
        <pc:spChg chg="add">
          <ac:chgData name="Mette Rude" userId="2b03efa9-b450-42a4-b573-7f3577232924" providerId="ADAL" clId="{1B7C2076-75CB-4070-BA42-8FB51D4D425B}" dt="2024-08-21T13:42:02.580" v="632" actId="26606"/>
          <ac:spMkLst>
            <pc:docMk/>
            <pc:sldMk cId="255848777" sldId="263"/>
            <ac:spMk id="2064" creationId="{6A0924B3-0260-445E-AFD7-9533C0D1B3C9}"/>
          </ac:spMkLst>
        </pc:spChg>
        <pc:spChg chg="add">
          <ac:chgData name="Mette Rude" userId="2b03efa9-b450-42a4-b573-7f3577232924" providerId="ADAL" clId="{1B7C2076-75CB-4070-BA42-8FB51D4D425B}" dt="2024-08-21T13:42:02.580" v="632" actId="26606"/>
          <ac:spMkLst>
            <pc:docMk/>
            <pc:sldMk cId="255848777" sldId="263"/>
            <ac:spMk id="2066" creationId="{7C34E8CB-B972-4A94-8469-315C10C2AA93}"/>
          </ac:spMkLst>
        </pc:spChg>
        <pc:spChg chg="add">
          <ac:chgData name="Mette Rude" userId="2b03efa9-b450-42a4-b573-7f3577232924" providerId="ADAL" clId="{1B7C2076-75CB-4070-BA42-8FB51D4D425B}" dt="2024-08-21T13:42:02.580" v="632" actId="26606"/>
          <ac:spMkLst>
            <pc:docMk/>
            <pc:sldMk cId="255848777" sldId="263"/>
            <ac:spMk id="2068" creationId="{114A821F-8663-46BA-8CC0-D4C44F639F3A}"/>
          </ac:spMkLst>
        </pc:spChg>
        <pc:spChg chg="add">
          <ac:chgData name="Mette Rude" userId="2b03efa9-b450-42a4-b573-7f3577232924" providerId="ADAL" clId="{1B7C2076-75CB-4070-BA42-8FB51D4D425B}" dt="2024-08-21T13:42:02.580" v="632" actId="26606"/>
          <ac:spMkLst>
            <pc:docMk/>
            <pc:sldMk cId="255848777" sldId="263"/>
            <ac:spMk id="2070" creationId="{67EF550F-47CE-4FB2-9DAC-12AD835C833D}"/>
          </ac:spMkLst>
        </pc:spChg>
        <pc:picChg chg="add mod ord">
          <ac:chgData name="Mette Rude" userId="2b03efa9-b450-42a4-b573-7f3577232924" providerId="ADAL" clId="{1B7C2076-75CB-4070-BA42-8FB51D4D425B}" dt="2024-08-21T13:42:02.580" v="632" actId="26606"/>
          <ac:picMkLst>
            <pc:docMk/>
            <pc:sldMk cId="255848777" sldId="263"/>
            <ac:picMk id="2050" creationId="{47E6E0E1-6815-04E3-D952-29F10109DFD5}"/>
          </ac:picMkLst>
        </pc:picChg>
        <pc:picChg chg="add mod ord">
          <ac:chgData name="Mette Rude" userId="2b03efa9-b450-42a4-b573-7f3577232924" providerId="ADAL" clId="{1B7C2076-75CB-4070-BA42-8FB51D4D425B}" dt="2024-08-21T13:42:02.580" v="632" actId="26606"/>
          <ac:picMkLst>
            <pc:docMk/>
            <pc:sldMk cId="255848777" sldId="263"/>
            <ac:picMk id="2051" creationId="{B50DAA7F-BCBA-94A9-54D2-7A073D3EE7DE}"/>
          </ac:picMkLst>
        </pc:picChg>
      </pc:sldChg>
    </pc:docChg>
  </pc:docChgLst>
  <pc:docChgLst>
    <pc:chgData name="Mette Rude" userId="2b03efa9-b450-42a4-b573-7f3577232924" providerId="ADAL" clId="{600ACF88-D1C3-4D0C-8E45-0EF3D466CA15}"/>
    <pc:docChg chg="modSld">
      <pc:chgData name="Mette Rude" userId="2b03efa9-b450-42a4-b573-7f3577232924" providerId="ADAL" clId="{600ACF88-D1C3-4D0C-8E45-0EF3D466CA15}" dt="2024-11-21T07:37:30.718" v="1" actId="20577"/>
      <pc:docMkLst>
        <pc:docMk/>
      </pc:docMkLst>
      <pc:sldChg chg="modSp mod">
        <pc:chgData name="Mette Rude" userId="2b03efa9-b450-42a4-b573-7f3577232924" providerId="ADAL" clId="{600ACF88-D1C3-4D0C-8E45-0EF3D466CA15}" dt="2024-11-21T07:37:30.718" v="1" actId="20577"/>
        <pc:sldMkLst>
          <pc:docMk/>
          <pc:sldMk cId="1561505640" sldId="258"/>
        </pc:sldMkLst>
        <pc:spChg chg="mod">
          <ac:chgData name="Mette Rude" userId="2b03efa9-b450-42a4-b573-7f3577232924" providerId="ADAL" clId="{600ACF88-D1C3-4D0C-8E45-0EF3D466CA15}" dt="2024-11-21T07:37:30.718" v="1" actId="20577"/>
          <ac:spMkLst>
            <pc:docMk/>
            <pc:sldMk cId="1561505640" sldId="258"/>
            <ac:spMk id="3" creationId="{B1FBFEC3-6F18-E43C-5615-752C11DB96F4}"/>
          </ac:spMkLst>
        </pc:spChg>
      </pc:sldChg>
      <pc:sldChg chg="modSp mod">
        <pc:chgData name="Mette Rude" userId="2b03efa9-b450-42a4-b573-7f3577232924" providerId="ADAL" clId="{600ACF88-D1C3-4D0C-8E45-0EF3D466CA15}" dt="2024-11-21T07:32:27.569" v="0" actId="20577"/>
        <pc:sldMkLst>
          <pc:docMk/>
          <pc:sldMk cId="2408177766" sldId="261"/>
        </pc:sldMkLst>
        <pc:spChg chg="mod">
          <ac:chgData name="Mette Rude" userId="2b03efa9-b450-42a4-b573-7f3577232924" providerId="ADAL" clId="{600ACF88-D1C3-4D0C-8E45-0EF3D466CA15}" dt="2024-11-21T07:32:27.569" v="0" actId="20577"/>
          <ac:spMkLst>
            <pc:docMk/>
            <pc:sldMk cId="2408177766" sldId="261"/>
            <ac:spMk id="3" creationId="{B1FBFEC3-6F18-E43C-5615-752C11DB96F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B8F44D-2B72-A548-ACCA-424F53DFF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F46B97B-7348-55DA-9F62-FB81EEF042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F3C91CE-7C20-72DA-331F-4C77189C0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23DE4-F631-465D-B94D-72AD02064F3E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347006C-3EC2-988D-731A-C58D06155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C4448ED-C816-5AC9-20EC-345A6D270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3BD9-E51E-4734-A853-3FED280442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0123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79228E-450A-BFDC-BA30-E5035E7B0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57953A9-EE40-F8D4-DC0D-F83C20FAC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D027CAB-8321-3B7F-25D9-F35B23769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23DE4-F631-465D-B94D-72AD02064F3E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C25253B-84A1-AC2D-8D62-C6BCD54B7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DC951D-849F-C966-1EC1-CF2F64FD0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3BD9-E51E-4734-A853-3FED280442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3176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AB19B7-5A86-691D-14DE-8FC2A0B82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4142F46-12F5-7844-6066-A0AAA97B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8A5759E-9B36-B347-BDB5-9AC89F395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23DE4-F631-465D-B94D-72AD02064F3E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F8CA11B-D463-D2B7-F798-E51538E5D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19F116B-E2E9-A9F6-0878-0A4610DD8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3BD9-E51E-4734-A853-3FED280442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0657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561FB8-0041-F5D1-443F-3A477C11F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32F21B-A399-4C10-5578-D8510DB5D7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E48E3C1-E62D-3D51-24F5-FCA4470BD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A0CA651-D65C-7FAF-AA74-F8263506C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23DE4-F631-465D-B94D-72AD02064F3E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DFF209F-5A15-0BC0-DAD1-BB6B57A8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FB37BB2-82CA-DB40-4AF6-4AF5F9DF3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3BD9-E51E-4734-A853-3FED280442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3803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5C1FC6-AF0C-BA44-729E-613934E9F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742B68E-98AB-3730-FD5D-D8E4B8658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AFDA028-AFFF-E4F0-88AD-16C54EE9D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260C8B0-78CB-093B-C77C-456C2CF005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C7F0612-2773-80A3-6F1A-583B551CD3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4231183-3F2C-A8CD-1A18-74663B26E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23DE4-F631-465D-B94D-72AD02064F3E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35BA339-A22F-6990-FCBB-E5E11E23E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7BB1C45-AC1F-9D3C-AE65-76BC14BB9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3BD9-E51E-4734-A853-3FED280442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06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0BA65E-DE62-ABE1-8B27-CDE6D9498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3159113-69A9-DDC5-6D30-9F1A3D336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23DE4-F631-465D-B94D-72AD02064F3E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FDC18A7-2A20-02AA-5678-922DE2DA3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66C3E63-8335-2CA9-AC1F-2A49D2588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3BD9-E51E-4734-A853-3FED280442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4381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2A4C7B1-3135-12FC-4548-4B325E3ED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23DE4-F631-465D-B94D-72AD02064F3E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693FE4D-4C22-B8A8-BC9E-F653316E0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08156E6-C2E7-C833-3FDE-EA1C8C8C8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3BD9-E51E-4734-A853-3FED280442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4801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8968DA-F1C8-A091-5F11-0CFD50826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E52EB39-EFA4-2F19-A12A-8A9731965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F057328-903D-B3BA-C6AF-9C09055D7B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EB66B74-9C4B-8189-5713-40A02C10F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23DE4-F631-465D-B94D-72AD02064F3E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4122E5E-CEA5-A968-576A-1637146C4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9916BFC-31E1-A58D-6B01-671A124B5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3BD9-E51E-4734-A853-3FED280442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589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DF6D61-7DA1-658B-129F-A44E18EBD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E12CA70-CB1C-4FE6-8CF9-68846A4C0B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C75A51C-A73B-A990-F24D-206628A68B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86DDAFC-A391-8968-4C4C-4F68EFD99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23DE4-F631-465D-B94D-72AD02064F3E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867E91B-8681-2E08-A63A-F067E9D4D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F4C041F-2A6A-4E82-844A-6F5E1FED3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3BD9-E51E-4734-A853-3FED280442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4086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44BFA7-7C9E-075F-8149-41CF0E7FF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4D17C06-F64A-9C5A-830E-7CC3D33714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BF96BF8-C646-5B1B-EFAF-51DAC7B76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23DE4-F631-465D-B94D-72AD02064F3E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77C884A-F301-7414-7378-11ED9108E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C8ADD53-C1F8-E097-4197-50E05DE66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3BD9-E51E-4734-A853-3FED280442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0448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BDD6025-53F4-8AAB-6ADC-2B95161775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D12FDAC-3A05-8DFF-B45C-EDDE8CD56C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9E5C44B-F0CF-9057-0088-46BDD5BE9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23DE4-F631-465D-B94D-72AD02064F3E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6ECF309-0BF3-B2C1-5FDE-94025426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A838F07-08F1-EC28-68CD-C4684BADE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3BD9-E51E-4734-A853-3FED280442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5318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597F36B-3B88-B55B-6318-5918B9D21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D49B5B0-EC7E-8CD7-073B-F00B2EBDC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B8A5336-60EB-1AFC-2874-D050828A55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623DE4-F631-465D-B94D-72AD02064F3E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6034752-D39D-D4D5-72AC-53CD9DFBF7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B92DF9A-E094-D86A-7889-67B39090D6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DF3BD9-E51E-4734-A853-3FED280442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0174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C628F6D-3E99-E982-9EA5-754022F0A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0" y="1383528"/>
            <a:ext cx="5925989" cy="3167510"/>
          </a:xfrm>
        </p:spPr>
        <p:txBody>
          <a:bodyPr anchor="b">
            <a:normAutofit/>
          </a:bodyPr>
          <a:lstStyle/>
          <a:p>
            <a:pPr algn="r"/>
            <a:r>
              <a:rPr lang="da-DK" sz="9600"/>
              <a:t>Den gode ide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7D23614-8629-1615-6E5E-D1D9834108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1" y="4582814"/>
            <a:ext cx="5925987" cy="1312657"/>
          </a:xfrm>
        </p:spPr>
        <p:txBody>
          <a:bodyPr anchor="t">
            <a:normAutofit/>
          </a:bodyPr>
          <a:lstStyle/>
          <a:p>
            <a:pPr algn="r"/>
            <a:r>
              <a:rPr lang="da-DK"/>
              <a:t>Forskellige typer  idéer</a:t>
            </a:r>
          </a:p>
          <a:p>
            <a:pPr algn="r"/>
            <a:r>
              <a:rPr lang="da-DK"/>
              <a:t>Hvor kommer idéerne fra?</a:t>
            </a:r>
          </a:p>
        </p:txBody>
      </p:sp>
      <p:pic>
        <p:nvPicPr>
          <p:cNvPr id="5" name="Video 4" descr="Flydende pære">
            <a:extLst>
              <a:ext uri="{FF2B5EF4-FFF2-40B4-BE49-F238E27FC236}">
                <a16:creationId xmlns:a16="http://schemas.microsoft.com/office/drawing/2014/main" id="{4AA7CBB1-E52F-7074-2D93-9CBDDA5B66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-1" b="283"/>
          <a:stretch/>
        </p:blipFill>
        <p:spPr>
          <a:xfrm>
            <a:off x="7532962" y="2716808"/>
            <a:ext cx="2621772" cy="1474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03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4123D9-F5E2-5B7B-6DE1-89787D6A3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Forskellige typer  idéer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EE70EA-53B6-1BF3-5BB3-55C6A0314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En opfindelse</a:t>
            </a:r>
          </a:p>
          <a:p>
            <a:r>
              <a:rPr lang="da-DK" dirty="0"/>
              <a:t>Et nyt design</a:t>
            </a:r>
          </a:p>
          <a:p>
            <a:r>
              <a:rPr lang="da-DK" dirty="0"/>
              <a:t>En videreudvikling</a:t>
            </a:r>
          </a:p>
          <a:p>
            <a:r>
              <a:rPr lang="da-DK" dirty="0"/>
              <a:t>En kopiering</a:t>
            </a:r>
          </a:p>
          <a:p>
            <a:r>
              <a:rPr lang="da-DK" dirty="0"/>
              <a:t>En kombination af ovenstående</a:t>
            </a:r>
          </a:p>
        </p:txBody>
      </p:sp>
    </p:spTree>
    <p:extLst>
      <p:ext uri="{BB962C8B-B14F-4D97-AF65-F5344CB8AC3E}">
        <p14:creationId xmlns:p14="http://schemas.microsoft.com/office/powerpoint/2010/main" val="2893629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4123D9-F5E2-5B7B-6DE1-89787D6A3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Forskellige typer  idéer s.8-15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EE70EA-53B6-1BF3-5BB3-55C6A0314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En opfindelse</a:t>
            </a:r>
          </a:p>
          <a:p>
            <a:r>
              <a:rPr lang="da-DK" dirty="0"/>
              <a:t>Et nyt design</a:t>
            </a:r>
          </a:p>
          <a:p>
            <a:r>
              <a:rPr lang="da-DK" dirty="0"/>
              <a:t>En videreudvikling</a:t>
            </a:r>
          </a:p>
          <a:p>
            <a:r>
              <a:rPr lang="da-DK" dirty="0"/>
              <a:t>En kopiering</a:t>
            </a:r>
          </a:p>
          <a:p>
            <a:r>
              <a:rPr lang="da-DK" dirty="0"/>
              <a:t>En kombination af ovenstående</a:t>
            </a:r>
          </a:p>
          <a:p>
            <a:endParaRPr lang="da-DK" dirty="0"/>
          </a:p>
          <a:p>
            <a:r>
              <a:rPr lang="da-DK" dirty="0"/>
              <a:t>Tjek på nettet om de virksomheder der omtales i de forskellige case stadig eksistere.</a:t>
            </a:r>
          </a:p>
          <a:p>
            <a:r>
              <a:rPr lang="da-DK" dirty="0"/>
              <a:t>Find eksempler på andre virksomheder i de forskellige typer </a:t>
            </a:r>
          </a:p>
        </p:txBody>
      </p:sp>
    </p:spTree>
    <p:extLst>
      <p:ext uri="{BB962C8B-B14F-4D97-AF65-F5344CB8AC3E}">
        <p14:creationId xmlns:p14="http://schemas.microsoft.com/office/powerpoint/2010/main" val="3586822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4123D9-F5E2-5B7B-6DE1-89787D6A3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Forskellige typer  idéer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EE70EA-53B6-1BF3-5BB3-55C6A0314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8973"/>
            <a:ext cx="10515600" cy="4887990"/>
          </a:xfrm>
        </p:spPr>
        <p:txBody>
          <a:bodyPr>
            <a:normAutofit fontScale="92500" lnSpcReduction="10000"/>
          </a:bodyPr>
          <a:lstStyle/>
          <a:p>
            <a:r>
              <a:rPr lang="da-DK" sz="4000" b="1" dirty="0"/>
              <a:t>Hvilken type ide ser vi i de forskellige eksempler (virksomheder) vi har hørt/læst om i modulet?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En opfindelse</a:t>
            </a:r>
          </a:p>
          <a:p>
            <a:r>
              <a:rPr lang="da-DK" dirty="0"/>
              <a:t>Et nyt design</a:t>
            </a:r>
          </a:p>
          <a:p>
            <a:r>
              <a:rPr lang="da-DK" dirty="0"/>
              <a:t>En videreudvikling</a:t>
            </a:r>
          </a:p>
          <a:p>
            <a:r>
              <a:rPr lang="da-DK" dirty="0"/>
              <a:t>En kopiering</a:t>
            </a:r>
          </a:p>
          <a:p>
            <a:r>
              <a:rPr lang="da-DK" dirty="0"/>
              <a:t>En kombination af ovenstående</a:t>
            </a:r>
          </a:p>
        </p:txBody>
      </p:sp>
    </p:spTree>
    <p:extLst>
      <p:ext uri="{BB962C8B-B14F-4D97-AF65-F5344CB8AC3E}">
        <p14:creationId xmlns:p14="http://schemas.microsoft.com/office/powerpoint/2010/main" val="2567134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38DCF-1235-F226-CAE6-D19E823A0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 kommer idéerne fra?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FBFEC3-6F18-E43C-5615-752C11DB9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Uventede begivenheder</a:t>
            </a:r>
            <a:endParaRPr lang="da-DK" dirty="0"/>
          </a:p>
          <a:p>
            <a:r>
              <a:rPr lang="da-DK" dirty="0"/>
              <a:t>Nye behov</a:t>
            </a:r>
          </a:p>
          <a:p>
            <a:r>
              <a:rPr lang="da-DK" dirty="0"/>
              <a:t>Myndighedskrav</a:t>
            </a:r>
          </a:p>
          <a:p>
            <a:r>
              <a:rPr lang="da-DK" dirty="0"/>
              <a:t>Nye erhvervsstrukturer, ændringer af markedet</a:t>
            </a:r>
          </a:p>
          <a:p>
            <a:r>
              <a:rPr lang="da-DK" dirty="0"/>
              <a:t>Ændrede holdninger</a:t>
            </a:r>
          </a:p>
          <a:p>
            <a:r>
              <a:rPr lang="da-DK" dirty="0"/>
              <a:t>Ny viden og teknologi </a:t>
            </a:r>
          </a:p>
          <a:p>
            <a:r>
              <a:rPr lang="da-DK" dirty="0"/>
              <a:t>Iagttagelser af dagligdagen</a:t>
            </a:r>
          </a:p>
          <a:p>
            <a:r>
              <a:rPr lang="da-DK" dirty="0"/>
              <a:t>Andres idéer</a:t>
            </a:r>
          </a:p>
        </p:txBody>
      </p:sp>
    </p:spTree>
    <p:extLst>
      <p:ext uri="{BB962C8B-B14F-4D97-AF65-F5344CB8AC3E}">
        <p14:creationId xmlns:p14="http://schemas.microsoft.com/office/powerpoint/2010/main" val="1561505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AF62533-D172-5CF3-8C37-EEE889A23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a-DK" sz="5400" dirty="0"/>
              <a:t>Ide</a:t>
            </a:r>
          </a:p>
        </p:txBody>
      </p:sp>
      <p:sp>
        <p:nvSpPr>
          <p:cNvPr id="102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A3D856D-BBC9-2949-F93C-538AE94E0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da-DK" sz="3600" dirty="0"/>
              <a:t>Kender dette hverdags eksempel?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CBB959E-D8D7-39D0-EF1D-F1BF4676B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38" r="-1" b="14488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9020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1D50F262-343C-4101-AB3C-9DA1072F7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B50DAA7F-BCBA-94A9-54D2-7A073D3EE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" r="14733"/>
          <a:stretch/>
        </p:blipFill>
        <p:spPr bwMode="auto">
          <a:xfrm>
            <a:off x="7816130" y="-2"/>
            <a:ext cx="4375870" cy="6858000"/>
          </a:xfrm>
          <a:custGeom>
            <a:avLst/>
            <a:gdLst/>
            <a:ahLst/>
            <a:cxnLst/>
            <a:rect l="l" t="t" r="r" b="b"/>
            <a:pathLst>
              <a:path w="4375870" h="6858000">
                <a:moveTo>
                  <a:pt x="4441" y="0"/>
                </a:moveTo>
                <a:lnTo>
                  <a:pt x="4375870" y="0"/>
                </a:lnTo>
                <a:lnTo>
                  <a:pt x="4375870" y="23"/>
                </a:lnTo>
                <a:lnTo>
                  <a:pt x="4375870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47E6E0E1-6815-04E3-D952-29F10109D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2"/>
          <a:stretch/>
        </p:blipFill>
        <p:spPr bwMode="auto">
          <a:xfrm>
            <a:off x="3595404" y="33"/>
            <a:ext cx="4942298" cy="6857999"/>
          </a:xfrm>
          <a:custGeom>
            <a:avLst/>
            <a:gdLst/>
            <a:ahLst/>
            <a:cxnLst/>
            <a:rect l="l" t="t" r="r" b="b"/>
            <a:pathLst>
              <a:path w="4942298" h="6857999">
                <a:moveTo>
                  <a:pt x="0" y="0"/>
                </a:moveTo>
                <a:lnTo>
                  <a:pt x="4164238" y="0"/>
                </a:lnTo>
                <a:lnTo>
                  <a:pt x="4271743" y="210478"/>
                </a:lnTo>
                <a:cubicBezTo>
                  <a:pt x="4695097" y="1127919"/>
                  <a:pt x="4942298" y="2233909"/>
                  <a:pt x="4942298" y="3424428"/>
                </a:cubicBezTo>
                <a:cubicBezTo>
                  <a:pt x="4942298" y="4614948"/>
                  <a:pt x="4695097" y="5720938"/>
                  <a:pt x="4271743" y="6638378"/>
                </a:cubicBezTo>
                <a:lnTo>
                  <a:pt x="4159568" y="6857999"/>
                </a:lnTo>
                <a:lnTo>
                  <a:pt x="49488" y="6857999"/>
                </a:lnTo>
                <a:lnTo>
                  <a:pt x="119616" y="6721637"/>
                </a:lnTo>
                <a:cubicBezTo>
                  <a:pt x="540124" y="5863919"/>
                  <a:pt x="796416" y="4724528"/>
                  <a:pt x="796416" y="3474162"/>
                </a:cubicBezTo>
                <a:cubicBezTo>
                  <a:pt x="796416" y="2140439"/>
                  <a:pt x="504812" y="932979"/>
                  <a:pt x="33352" y="5895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2064" name="Freeform: Shape 2063">
            <a:extLst>
              <a:ext uri="{FF2B5EF4-FFF2-40B4-BE49-F238E27FC236}">
                <a16:creationId xmlns:a16="http://schemas.microsoft.com/office/drawing/2014/main" id="{6A0924B3-0260-445E-AFD7-9533C0D1B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66" name="Freeform: Shape 2065">
            <a:extLst>
              <a:ext uri="{FF2B5EF4-FFF2-40B4-BE49-F238E27FC236}">
                <a16:creationId xmlns:a16="http://schemas.microsoft.com/office/drawing/2014/main" id="{7C34E8CB-B972-4A94-8469-315C10C2A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CD100D1-7B42-9CDB-A509-091EA9F5D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3" y="1511589"/>
            <a:ext cx="3430958" cy="289643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F87BF43-B9BF-4C2C-72FE-67E9EE39C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911" y="4769996"/>
            <a:ext cx="3430959" cy="133493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1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ingeniør udviklede denne løsning </a:t>
            </a:r>
          </a:p>
        </p:txBody>
      </p:sp>
      <p:sp>
        <p:nvSpPr>
          <p:cNvPr id="2068" name="Rectangle 2067">
            <a:extLst>
              <a:ext uri="{FF2B5EF4-FFF2-40B4-BE49-F238E27FC236}">
                <a16:creationId xmlns:a16="http://schemas.microsoft.com/office/drawing/2014/main" id="{114A821F-8663-46BA-8CC0-D4C44F639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2070" name="Rectangle 2069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84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38DCF-1235-F226-CAE6-D19E823A0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 kommer idéerne fra?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FBFEC3-6F18-E43C-5615-752C11DB9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da-DK" sz="1600" dirty="0"/>
          </a:p>
          <a:p>
            <a:r>
              <a:rPr lang="da-DK" sz="3900" b="1" dirty="0"/>
              <a:t>Hvor er idéerne vi har set i de forskellige eksempler (virksomheder) kommet fra?</a:t>
            </a:r>
          </a:p>
          <a:p>
            <a:endParaRPr lang="da-DK" sz="1600" dirty="0"/>
          </a:p>
          <a:p>
            <a:endParaRPr lang="da-DK" sz="1600" dirty="0"/>
          </a:p>
          <a:p>
            <a:r>
              <a:rPr lang="da-DK" sz="2300" dirty="0"/>
              <a:t>Uventede begivenheder</a:t>
            </a:r>
          </a:p>
          <a:p>
            <a:r>
              <a:rPr lang="da-DK" sz="2300" dirty="0"/>
              <a:t>Nye behov</a:t>
            </a:r>
          </a:p>
          <a:p>
            <a:r>
              <a:rPr lang="da-DK" sz="2300" dirty="0"/>
              <a:t>Myndighedskrav</a:t>
            </a:r>
          </a:p>
          <a:p>
            <a:r>
              <a:rPr lang="da-DK" sz="2300" dirty="0"/>
              <a:t>Nye erhvervsstrukturer, ændringer af markedet</a:t>
            </a:r>
          </a:p>
          <a:p>
            <a:r>
              <a:rPr lang="da-DK" sz="2300" dirty="0"/>
              <a:t>Ændrede holdninger</a:t>
            </a:r>
          </a:p>
          <a:p>
            <a:r>
              <a:rPr lang="da-DK" sz="2300" dirty="0"/>
              <a:t>Ny viden og teknologi </a:t>
            </a:r>
          </a:p>
          <a:p>
            <a:r>
              <a:rPr lang="da-DK" sz="2300" dirty="0"/>
              <a:t>Iagttagelser af dagligdagen</a:t>
            </a:r>
          </a:p>
          <a:p>
            <a:r>
              <a:rPr lang="da-DK" sz="2300" dirty="0"/>
              <a:t>Andres idéer</a:t>
            </a:r>
          </a:p>
        </p:txBody>
      </p:sp>
    </p:spTree>
    <p:extLst>
      <p:ext uri="{BB962C8B-B14F-4D97-AF65-F5344CB8AC3E}">
        <p14:creationId xmlns:p14="http://schemas.microsoft.com/office/powerpoint/2010/main" val="2408177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1326</TotalTime>
  <Words>192</Words>
  <Application>Microsoft Office PowerPoint</Application>
  <PresentationFormat>Widescreen</PresentationFormat>
  <Paragraphs>53</Paragraphs>
  <Slides>8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Avenir Next LT Pro</vt:lpstr>
      <vt:lpstr>Calibri</vt:lpstr>
      <vt:lpstr>Office-tema</vt:lpstr>
      <vt:lpstr>Den gode ide</vt:lpstr>
      <vt:lpstr>Forskellige typer  idéer </vt:lpstr>
      <vt:lpstr>Forskellige typer  idéer s.8-15 </vt:lpstr>
      <vt:lpstr>Forskellige typer  idéer </vt:lpstr>
      <vt:lpstr>Hvor kommer idéerne fra?</vt:lpstr>
      <vt:lpstr>Ide</vt:lpstr>
      <vt:lpstr>Ide</vt:lpstr>
      <vt:lpstr>Hvor kommer idéerne fra?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Mette Rude</dc:creator>
  <cp:lastModifiedBy>Mette Rude</cp:lastModifiedBy>
  <cp:revision>1</cp:revision>
  <dcterms:created xsi:type="dcterms:W3CDTF">2024-08-21T13:16:33Z</dcterms:created>
  <dcterms:modified xsi:type="dcterms:W3CDTF">2024-11-21T07:37:33Z</dcterms:modified>
</cp:coreProperties>
</file>