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7" r:id="rId1"/>
  </p:sldMasterIdLst>
  <p:notesMasterIdLst>
    <p:notesMasterId r:id="rId40"/>
  </p:notesMasterIdLst>
  <p:sldIdLst>
    <p:sldId id="256" r:id="rId2"/>
    <p:sldId id="257" r:id="rId3"/>
    <p:sldId id="260" r:id="rId4"/>
    <p:sldId id="262" r:id="rId5"/>
    <p:sldId id="291" r:id="rId6"/>
    <p:sldId id="297" r:id="rId7"/>
    <p:sldId id="298" r:id="rId8"/>
    <p:sldId id="299" r:id="rId9"/>
    <p:sldId id="300" r:id="rId10"/>
    <p:sldId id="301" r:id="rId11"/>
    <p:sldId id="302" r:id="rId12"/>
    <p:sldId id="315" r:id="rId13"/>
    <p:sldId id="307" r:id="rId14"/>
    <p:sldId id="308" r:id="rId15"/>
    <p:sldId id="309" r:id="rId16"/>
    <p:sldId id="310" r:id="rId17"/>
    <p:sldId id="311" r:id="rId18"/>
    <p:sldId id="312" r:id="rId19"/>
    <p:sldId id="313" r:id="rId20"/>
    <p:sldId id="259" r:id="rId21"/>
    <p:sldId id="263" r:id="rId22"/>
    <p:sldId id="269" r:id="rId23"/>
    <p:sldId id="264" r:id="rId24"/>
    <p:sldId id="270" r:id="rId25"/>
    <p:sldId id="271" r:id="rId26"/>
    <p:sldId id="265" r:id="rId27"/>
    <p:sldId id="278" r:id="rId28"/>
    <p:sldId id="266" r:id="rId29"/>
    <p:sldId id="267" r:id="rId30"/>
    <p:sldId id="273" r:id="rId31"/>
    <p:sldId id="268" r:id="rId32"/>
    <p:sldId id="289" r:id="rId33"/>
    <p:sldId id="280" r:id="rId34"/>
    <p:sldId id="282" r:id="rId35"/>
    <p:sldId id="284" r:id="rId36"/>
    <p:sldId id="286" r:id="rId37"/>
    <p:sldId id="283" r:id="rId38"/>
    <p:sldId id="28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9BE317-296E-0C4A-9E70-D77B62E9FC5E}" v="5" dt="2025-01-21T11:30:20.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7"/>
    <p:restoredTop sz="94699"/>
  </p:normalViewPr>
  <p:slideViewPr>
    <p:cSldViewPr snapToGrid="0" snapToObjects="1">
      <p:cViewPr varScale="1">
        <p:scale>
          <a:sx n="115" d="100"/>
          <a:sy n="115" d="100"/>
        </p:scale>
        <p:origin x="1584"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Skov Nikolajsen" userId="7e47e55d-af68-47e1-b0ed-f6ab5a76f0f2" providerId="ADAL" clId="{779BE317-296E-0C4A-9E70-D77B62E9FC5E}"/>
    <pc:docChg chg="undo custSel addSld delSld modSld">
      <pc:chgData name="Julie Skov Nikolajsen" userId="7e47e55d-af68-47e1-b0ed-f6ab5a76f0f2" providerId="ADAL" clId="{779BE317-296E-0C4A-9E70-D77B62E9FC5E}" dt="2025-01-21T11:31:10.659" v="57" actId="1076"/>
      <pc:docMkLst>
        <pc:docMk/>
      </pc:docMkLst>
      <pc:sldChg chg="modSp mod modNotesTx">
        <pc:chgData name="Julie Skov Nikolajsen" userId="7e47e55d-af68-47e1-b0ed-f6ab5a76f0f2" providerId="ADAL" clId="{779BE317-296E-0C4A-9E70-D77B62E9FC5E}" dt="2025-01-21T11:13:01.477" v="7"/>
        <pc:sldMkLst>
          <pc:docMk/>
          <pc:sldMk cId="2117700720" sldId="259"/>
        </pc:sldMkLst>
        <pc:spChg chg="mod">
          <ac:chgData name="Julie Skov Nikolajsen" userId="7e47e55d-af68-47e1-b0ed-f6ab5a76f0f2" providerId="ADAL" clId="{779BE317-296E-0C4A-9E70-D77B62E9FC5E}" dt="2025-01-21T11:12:57.236" v="6" actId="21"/>
          <ac:spMkLst>
            <pc:docMk/>
            <pc:sldMk cId="2117700720" sldId="259"/>
            <ac:spMk id="5" creationId="{00000000-0000-0000-0000-000000000000}"/>
          </ac:spMkLst>
        </pc:spChg>
      </pc:sldChg>
      <pc:sldChg chg="addSp delSp modSp mod delAnim modAnim">
        <pc:chgData name="Julie Skov Nikolajsen" userId="7e47e55d-af68-47e1-b0ed-f6ab5a76f0f2" providerId="ADAL" clId="{779BE317-296E-0C4A-9E70-D77B62E9FC5E}" dt="2025-01-21T11:31:10.659" v="57" actId="1076"/>
        <pc:sldMkLst>
          <pc:docMk/>
          <pc:sldMk cId="4196129438" sldId="302"/>
        </pc:sldMkLst>
        <pc:spChg chg="mod">
          <ac:chgData name="Julie Skov Nikolajsen" userId="7e47e55d-af68-47e1-b0ed-f6ab5a76f0f2" providerId="ADAL" clId="{779BE317-296E-0C4A-9E70-D77B62E9FC5E}" dt="2025-01-21T11:31:10.659" v="57" actId="1076"/>
          <ac:spMkLst>
            <pc:docMk/>
            <pc:sldMk cId="4196129438" sldId="302"/>
            <ac:spMk id="2" creationId="{00000000-0000-0000-0000-000000000000}"/>
          </ac:spMkLst>
        </pc:spChg>
        <pc:picChg chg="add del mod">
          <ac:chgData name="Julie Skov Nikolajsen" userId="7e47e55d-af68-47e1-b0ed-f6ab5a76f0f2" providerId="ADAL" clId="{779BE317-296E-0C4A-9E70-D77B62E9FC5E}" dt="2025-01-21T11:31:04.671" v="55" actId="478"/>
          <ac:picMkLst>
            <pc:docMk/>
            <pc:sldMk cId="4196129438" sldId="302"/>
            <ac:picMk id="5" creationId="{860B10F4-F5E5-4C78-AB89-14E53C04CD76}"/>
          </ac:picMkLst>
        </pc:picChg>
      </pc:sldChg>
      <pc:sldChg chg="modSp mod">
        <pc:chgData name="Julie Skov Nikolajsen" userId="7e47e55d-af68-47e1-b0ed-f6ab5a76f0f2" providerId="ADAL" clId="{779BE317-296E-0C4A-9E70-D77B62E9FC5E}" dt="2025-01-21T11:25:56.758" v="8" actId="20577"/>
        <pc:sldMkLst>
          <pc:docMk/>
          <pc:sldMk cId="140717996" sldId="307"/>
        </pc:sldMkLst>
        <pc:spChg chg="mod">
          <ac:chgData name="Julie Skov Nikolajsen" userId="7e47e55d-af68-47e1-b0ed-f6ab5a76f0f2" providerId="ADAL" clId="{779BE317-296E-0C4A-9E70-D77B62E9FC5E}" dt="2025-01-21T11:25:56.758" v="8" actId="20577"/>
          <ac:spMkLst>
            <pc:docMk/>
            <pc:sldMk cId="140717996" sldId="307"/>
            <ac:spMk id="2" creationId="{22D29F3C-30A0-4EFD-7E82-5E4625E09767}"/>
          </ac:spMkLst>
        </pc:spChg>
      </pc:sldChg>
      <pc:sldChg chg="new del">
        <pc:chgData name="Julie Skov Nikolajsen" userId="7e47e55d-af68-47e1-b0ed-f6ab5a76f0f2" providerId="ADAL" clId="{779BE317-296E-0C4A-9E70-D77B62E9FC5E}" dt="2025-01-21T11:30:22.903" v="41" actId="2696"/>
        <pc:sldMkLst>
          <pc:docMk/>
          <pc:sldMk cId="635226711" sldId="314"/>
        </pc:sldMkLst>
      </pc:sldChg>
      <pc:sldChg chg="delSp modSp add mod">
        <pc:chgData name="Julie Skov Nikolajsen" userId="7e47e55d-af68-47e1-b0ed-f6ab5a76f0f2" providerId="ADAL" clId="{779BE317-296E-0C4A-9E70-D77B62E9FC5E}" dt="2025-01-21T11:30:58.359" v="54" actId="1076"/>
        <pc:sldMkLst>
          <pc:docMk/>
          <pc:sldMk cId="591565897" sldId="315"/>
        </pc:sldMkLst>
        <pc:spChg chg="mod">
          <ac:chgData name="Julie Skov Nikolajsen" userId="7e47e55d-af68-47e1-b0ed-f6ab5a76f0f2" providerId="ADAL" clId="{779BE317-296E-0C4A-9E70-D77B62E9FC5E}" dt="2025-01-21T11:30:30.940" v="42" actId="20577"/>
          <ac:spMkLst>
            <pc:docMk/>
            <pc:sldMk cId="591565897" sldId="315"/>
            <ac:spMk id="2" creationId="{3C956A79-303B-7EB5-4A02-74B0EFDECAA6}"/>
          </ac:spMkLst>
        </pc:spChg>
        <pc:spChg chg="del mod">
          <ac:chgData name="Julie Skov Nikolajsen" userId="7e47e55d-af68-47e1-b0ed-f6ab5a76f0f2" providerId="ADAL" clId="{779BE317-296E-0C4A-9E70-D77B62E9FC5E}" dt="2025-01-21T11:30:43.963" v="48" actId="478"/>
          <ac:spMkLst>
            <pc:docMk/>
            <pc:sldMk cId="591565897" sldId="315"/>
            <ac:spMk id="4" creationId="{F497B0EC-D658-D15D-C850-F49A46562A9A}"/>
          </ac:spMkLst>
        </pc:spChg>
        <pc:picChg chg="del">
          <ac:chgData name="Julie Skov Nikolajsen" userId="7e47e55d-af68-47e1-b0ed-f6ab5a76f0f2" providerId="ADAL" clId="{779BE317-296E-0C4A-9E70-D77B62E9FC5E}" dt="2025-01-21T11:30:33.392" v="43" actId="478"/>
          <ac:picMkLst>
            <pc:docMk/>
            <pc:sldMk cId="591565897" sldId="315"/>
            <ac:picMk id="3" creationId="{D8377472-7C0F-3A63-932F-017FE97C2812}"/>
          </ac:picMkLst>
        </pc:picChg>
        <pc:picChg chg="mod">
          <ac:chgData name="Julie Skov Nikolajsen" userId="7e47e55d-af68-47e1-b0ed-f6ab5a76f0f2" providerId="ADAL" clId="{779BE317-296E-0C4A-9E70-D77B62E9FC5E}" dt="2025-01-21T11:30:58.359" v="54" actId="1076"/>
          <ac:picMkLst>
            <pc:docMk/>
            <pc:sldMk cId="591565897" sldId="315"/>
            <ac:picMk id="5" creationId="{7C495EA7-CDA8-AA84-BCE7-415127111A11}"/>
          </ac:picMkLst>
        </pc:picChg>
      </pc:sldChg>
    </pc:docChg>
  </pc:docChgLst>
  <pc:docChgLst>
    <pc:chgData name="Julie Skov Nikolajsen" userId="0856c74a-c795-4f1f-afb7-0aeba9a652e3" providerId="ADAL" clId="{C7D85B28-9BB0-774A-9EF0-B48FC2238414}"/>
    <pc:docChg chg="undo custSel addSld delSld modSld sldOrd">
      <pc:chgData name="Julie Skov Nikolajsen" userId="0856c74a-c795-4f1f-afb7-0aeba9a652e3" providerId="ADAL" clId="{C7D85B28-9BB0-774A-9EF0-B48FC2238414}" dt="2021-03-15T11:38:23.630" v="182" actId="20578"/>
      <pc:docMkLst>
        <pc:docMk/>
      </pc:docMkLst>
      <pc:sldChg chg="modSp mod">
        <pc:chgData name="Julie Skov Nikolajsen" userId="0856c74a-c795-4f1f-afb7-0aeba9a652e3" providerId="ADAL" clId="{C7D85B28-9BB0-774A-9EF0-B48FC2238414}" dt="2021-03-04T07:35:56.468" v="2" actId="27636"/>
        <pc:sldMkLst>
          <pc:docMk/>
          <pc:sldMk cId="2117700720" sldId="259"/>
        </pc:sldMkLst>
      </pc:sldChg>
      <pc:sldChg chg="modSp">
        <pc:chgData name="Julie Skov Nikolajsen" userId="0856c74a-c795-4f1f-afb7-0aeba9a652e3" providerId="ADAL" clId="{C7D85B28-9BB0-774A-9EF0-B48FC2238414}" dt="2021-03-04T07:42:36.570" v="44"/>
        <pc:sldMkLst>
          <pc:docMk/>
          <pc:sldMk cId="3466565022" sldId="268"/>
        </pc:sldMkLst>
      </pc:sldChg>
      <pc:sldChg chg="modSp mod">
        <pc:chgData name="Julie Skov Nikolajsen" userId="0856c74a-c795-4f1f-afb7-0aeba9a652e3" providerId="ADAL" clId="{C7D85B28-9BB0-774A-9EF0-B48FC2238414}" dt="2021-03-15T11:36:07.284" v="97" actId="1076"/>
        <pc:sldMkLst>
          <pc:docMk/>
          <pc:sldMk cId="3223559335" sldId="270"/>
        </pc:sldMkLst>
      </pc:sldChg>
      <pc:sldChg chg="del">
        <pc:chgData name="Julie Skov Nikolajsen" userId="0856c74a-c795-4f1f-afb7-0aeba9a652e3" providerId="ADAL" clId="{C7D85B28-9BB0-774A-9EF0-B48FC2238414}" dt="2021-03-15T11:36:22.408" v="98" actId="2696"/>
        <pc:sldMkLst>
          <pc:docMk/>
          <pc:sldMk cId="3721711290" sldId="274"/>
        </pc:sldMkLst>
      </pc:sldChg>
      <pc:sldChg chg="del">
        <pc:chgData name="Julie Skov Nikolajsen" userId="0856c74a-c795-4f1f-afb7-0aeba9a652e3" providerId="ADAL" clId="{C7D85B28-9BB0-774A-9EF0-B48FC2238414}" dt="2021-03-15T11:36:24.130" v="99" actId="2696"/>
        <pc:sldMkLst>
          <pc:docMk/>
          <pc:sldMk cId="2642630612" sldId="275"/>
        </pc:sldMkLst>
      </pc:sldChg>
      <pc:sldChg chg="del">
        <pc:chgData name="Julie Skov Nikolajsen" userId="0856c74a-c795-4f1f-afb7-0aeba9a652e3" providerId="ADAL" clId="{C7D85B28-9BB0-774A-9EF0-B48FC2238414}" dt="2021-03-15T11:36:26.929" v="100" actId="2696"/>
        <pc:sldMkLst>
          <pc:docMk/>
          <pc:sldMk cId="1073604867" sldId="276"/>
        </pc:sldMkLst>
      </pc:sldChg>
      <pc:sldChg chg="del">
        <pc:chgData name="Julie Skov Nikolajsen" userId="0856c74a-c795-4f1f-afb7-0aeba9a652e3" providerId="ADAL" clId="{C7D85B28-9BB0-774A-9EF0-B48FC2238414}" dt="2021-03-15T11:36:28.962" v="101" actId="2696"/>
        <pc:sldMkLst>
          <pc:docMk/>
          <pc:sldMk cId="3048591891" sldId="277"/>
        </pc:sldMkLst>
      </pc:sldChg>
      <pc:sldChg chg="addSp delSp modSp mod ord modClrScheme chgLayout">
        <pc:chgData name="Julie Skov Nikolajsen" userId="0856c74a-c795-4f1f-afb7-0aeba9a652e3" providerId="ADAL" clId="{C7D85B28-9BB0-774A-9EF0-B48FC2238414}" dt="2021-03-15T11:38:23.630" v="182" actId="20578"/>
        <pc:sldMkLst>
          <pc:docMk/>
          <pc:sldMk cId="306959367" sldId="278"/>
        </pc:sldMkLst>
      </pc:sldChg>
      <pc:sldChg chg="new del">
        <pc:chgData name="Julie Skov Nikolajsen" userId="0856c74a-c795-4f1f-afb7-0aeba9a652e3" providerId="ADAL" clId="{C7D85B28-9BB0-774A-9EF0-B48FC2238414}" dt="2021-03-04T07:35:58.265" v="3" actId="2696"/>
        <pc:sldMkLst>
          <pc:docMk/>
          <pc:sldMk cId="2971638220" sldId="279"/>
        </pc:sldMkLst>
      </pc:sldChg>
      <pc:sldChg chg="modSp add">
        <pc:chgData name="Julie Skov Nikolajsen" userId="0856c74a-c795-4f1f-afb7-0aeba9a652e3" providerId="ADAL" clId="{C7D85B28-9BB0-774A-9EF0-B48FC2238414}" dt="2021-03-04T07:42:58.602" v="47"/>
        <pc:sldMkLst>
          <pc:docMk/>
          <pc:sldMk cId="1082125731" sldId="280"/>
        </pc:sldMkLst>
      </pc:sldChg>
      <pc:sldChg chg="new del">
        <pc:chgData name="Julie Skov Nikolajsen" userId="0856c74a-c795-4f1f-afb7-0aeba9a652e3" providerId="ADAL" clId="{C7D85B28-9BB0-774A-9EF0-B48FC2238414}" dt="2021-03-04T07:36:29.648" v="5" actId="680"/>
        <pc:sldMkLst>
          <pc:docMk/>
          <pc:sldMk cId="179978545" sldId="281"/>
        </pc:sldMkLst>
      </pc:sldChg>
      <pc:sldChg chg="new del">
        <pc:chgData name="Julie Skov Nikolajsen" userId="0856c74a-c795-4f1f-afb7-0aeba9a652e3" providerId="ADAL" clId="{C7D85B28-9BB0-774A-9EF0-B48FC2238414}" dt="2021-03-04T07:36:36.430" v="8" actId="2696"/>
        <pc:sldMkLst>
          <pc:docMk/>
          <pc:sldMk cId="4278174270" sldId="281"/>
        </pc:sldMkLst>
      </pc:sldChg>
      <pc:sldChg chg="add">
        <pc:chgData name="Julie Skov Nikolajsen" userId="0856c74a-c795-4f1f-afb7-0aeba9a652e3" providerId="ADAL" clId="{C7D85B28-9BB0-774A-9EF0-B48FC2238414}" dt="2021-03-04T07:36:34.719" v="7"/>
        <pc:sldMkLst>
          <pc:docMk/>
          <pc:sldMk cId="1209085877" sldId="282"/>
        </pc:sldMkLst>
      </pc:sldChg>
      <pc:sldChg chg="addSp delSp modSp new del mod modClrScheme chgLayout">
        <pc:chgData name="Julie Skov Nikolajsen" userId="0856c74a-c795-4f1f-afb7-0aeba9a652e3" providerId="ADAL" clId="{C7D85B28-9BB0-774A-9EF0-B48FC2238414}" dt="2021-03-04T07:40:09.357" v="30" actId="2696"/>
        <pc:sldMkLst>
          <pc:docMk/>
          <pc:sldMk cId="2569550710" sldId="283"/>
        </pc:sldMkLst>
      </pc:sldChg>
      <pc:sldChg chg="add">
        <pc:chgData name="Julie Skov Nikolajsen" userId="0856c74a-c795-4f1f-afb7-0aeba9a652e3" providerId="ADAL" clId="{C7D85B28-9BB0-774A-9EF0-B48FC2238414}" dt="2021-03-04T07:40:12.911" v="31"/>
        <pc:sldMkLst>
          <pc:docMk/>
          <pc:sldMk cId="2812278860" sldId="283"/>
        </pc:sldMkLst>
      </pc:sldChg>
      <pc:sldChg chg="modSp add mod">
        <pc:chgData name="Julie Skov Nikolajsen" userId="0856c74a-c795-4f1f-afb7-0aeba9a652e3" providerId="ADAL" clId="{C7D85B28-9BB0-774A-9EF0-B48FC2238414}" dt="2021-03-04T07:43:21.306" v="49"/>
        <pc:sldMkLst>
          <pc:docMk/>
          <pc:sldMk cId="3001502221" sldId="284"/>
        </pc:sldMkLst>
      </pc:sldChg>
      <pc:sldChg chg="new del">
        <pc:chgData name="Julie Skov Nikolajsen" userId="0856c74a-c795-4f1f-afb7-0aeba9a652e3" providerId="ADAL" clId="{C7D85B28-9BB0-774A-9EF0-B48FC2238414}" dt="2021-03-04T07:38:07.091" v="19" actId="2696"/>
        <pc:sldMkLst>
          <pc:docMk/>
          <pc:sldMk cId="3139144174" sldId="285"/>
        </pc:sldMkLst>
      </pc:sldChg>
      <pc:sldChg chg="delSp modSp add mod">
        <pc:chgData name="Julie Skov Nikolajsen" userId="0856c74a-c795-4f1f-afb7-0aeba9a652e3" providerId="ADAL" clId="{C7D85B28-9BB0-774A-9EF0-B48FC2238414}" dt="2021-03-04T07:38:04.389" v="18" actId="1076"/>
        <pc:sldMkLst>
          <pc:docMk/>
          <pc:sldMk cId="3783124815" sldId="286"/>
        </pc:sldMkLst>
      </pc:sldChg>
      <pc:sldChg chg="new del">
        <pc:chgData name="Julie Skov Nikolajsen" userId="0856c74a-c795-4f1f-afb7-0aeba9a652e3" providerId="ADAL" clId="{C7D85B28-9BB0-774A-9EF0-B48FC2238414}" dt="2021-03-04T07:38:22.261" v="22" actId="2696"/>
        <pc:sldMkLst>
          <pc:docMk/>
          <pc:sldMk cId="1178586946" sldId="287"/>
        </pc:sldMkLst>
      </pc:sldChg>
      <pc:sldChg chg="add">
        <pc:chgData name="Julie Skov Nikolajsen" userId="0856c74a-c795-4f1f-afb7-0aeba9a652e3" providerId="ADAL" clId="{C7D85B28-9BB0-774A-9EF0-B48FC2238414}" dt="2021-03-04T07:38:20.408" v="21"/>
        <pc:sldMkLst>
          <pc:docMk/>
          <pc:sldMk cId="1412424471" sldId="288"/>
        </pc:sldMkLst>
      </pc:sldChg>
      <pc:sldChg chg="addSp delSp modSp add mod modClrScheme chgLayout">
        <pc:chgData name="Julie Skov Nikolajsen" userId="0856c74a-c795-4f1f-afb7-0aeba9a652e3" providerId="ADAL" clId="{C7D85B28-9BB0-774A-9EF0-B48FC2238414}" dt="2021-03-04T07:42:47.179" v="45"/>
        <pc:sldMkLst>
          <pc:docMk/>
          <pc:sldMk cId="4091096124" sldId="289"/>
        </pc:sldMkLst>
      </pc:sldChg>
    </pc:docChg>
  </pc:docChgLst>
  <pc:docChgLst>
    <pc:chgData name="Julie Skov Nikolajsen" userId="0856c74a-c795-4f1f-afb7-0aeba9a652e3" providerId="ADAL" clId="{0D76E0B2-9D38-694D-9040-1DADF54FC7CD}"/>
    <pc:docChg chg="undo custSel addSld delSld modSld sldOrd">
      <pc:chgData name="Julie Skov Nikolajsen" userId="0856c74a-c795-4f1f-afb7-0aeba9a652e3" providerId="ADAL" clId="{0D76E0B2-9D38-694D-9040-1DADF54FC7CD}" dt="2023-11-07T12:50:32.250" v="500" actId="27636"/>
      <pc:docMkLst>
        <pc:docMk/>
      </pc:docMkLst>
      <pc:sldChg chg="modSp mod">
        <pc:chgData name="Julie Skov Nikolajsen" userId="0856c74a-c795-4f1f-afb7-0aeba9a652e3" providerId="ADAL" clId="{0D76E0B2-9D38-694D-9040-1DADF54FC7CD}" dt="2023-11-06T20:26:57.329" v="5" actId="20577"/>
        <pc:sldMkLst>
          <pc:docMk/>
          <pc:sldMk cId="983093786" sldId="262"/>
        </pc:sldMkLst>
      </pc:sldChg>
      <pc:sldChg chg="modSp mod">
        <pc:chgData name="Julie Skov Nikolajsen" userId="0856c74a-c795-4f1f-afb7-0aeba9a652e3" providerId="ADAL" clId="{0D76E0B2-9D38-694D-9040-1DADF54FC7CD}" dt="2023-11-06T20:31:39.251" v="14" actId="20577"/>
        <pc:sldMkLst>
          <pc:docMk/>
          <pc:sldMk cId="603191539" sldId="269"/>
        </pc:sldMkLst>
      </pc:sldChg>
      <pc:sldChg chg="modSp new del mod">
        <pc:chgData name="Julie Skov Nikolajsen" userId="0856c74a-c795-4f1f-afb7-0aeba9a652e3" providerId="ADAL" clId="{0D76E0B2-9D38-694D-9040-1DADF54FC7CD}" dt="2023-11-07T12:35:43.090" v="44" actId="2696"/>
        <pc:sldMkLst>
          <pc:docMk/>
          <pc:sldMk cId="3998818944" sldId="290"/>
        </pc:sldMkLst>
      </pc:sldChg>
      <pc:sldChg chg="addSp delSp modSp add mod">
        <pc:chgData name="Julie Skov Nikolajsen" userId="0856c74a-c795-4f1f-afb7-0aeba9a652e3" providerId="ADAL" clId="{0D76E0B2-9D38-694D-9040-1DADF54FC7CD}" dt="2023-11-07T12:49:27.749" v="493" actId="20577"/>
        <pc:sldMkLst>
          <pc:docMk/>
          <pc:sldMk cId="2376599834" sldId="291"/>
        </pc:sldMkLst>
      </pc:sldChg>
      <pc:sldChg chg="delSp modSp add ord setBg delDesignElem">
        <pc:chgData name="Julie Skov Nikolajsen" userId="0856c74a-c795-4f1f-afb7-0aeba9a652e3" providerId="ADAL" clId="{0D76E0B2-9D38-694D-9040-1DADF54FC7CD}" dt="2023-11-07T12:49:40.319" v="494"/>
        <pc:sldMkLst>
          <pc:docMk/>
          <pc:sldMk cId="2842775646" sldId="297"/>
        </pc:sldMkLst>
      </pc:sldChg>
      <pc:sldChg chg="modSp add mod">
        <pc:chgData name="Julie Skov Nikolajsen" userId="0856c74a-c795-4f1f-afb7-0aeba9a652e3" providerId="ADAL" clId="{0D76E0B2-9D38-694D-9040-1DADF54FC7CD}" dt="2023-11-07T12:43:58.414" v="300" actId="20577"/>
        <pc:sldMkLst>
          <pc:docMk/>
          <pc:sldMk cId="2858966921" sldId="298"/>
        </pc:sldMkLst>
      </pc:sldChg>
      <pc:sldChg chg="addSp modSp add mod">
        <pc:chgData name="Julie Skov Nikolajsen" userId="0856c74a-c795-4f1f-afb7-0aeba9a652e3" providerId="ADAL" clId="{0D76E0B2-9D38-694D-9040-1DADF54FC7CD}" dt="2023-11-07T12:39:50.723" v="97" actId="1076"/>
        <pc:sldMkLst>
          <pc:docMk/>
          <pc:sldMk cId="0" sldId="299"/>
        </pc:sldMkLst>
      </pc:sldChg>
      <pc:sldChg chg="addSp modSp add mod">
        <pc:chgData name="Julie Skov Nikolajsen" userId="0856c74a-c795-4f1f-afb7-0aeba9a652e3" providerId="ADAL" clId="{0D76E0B2-9D38-694D-9040-1DADF54FC7CD}" dt="2023-11-07T12:41:09.668" v="111" actId="1076"/>
        <pc:sldMkLst>
          <pc:docMk/>
          <pc:sldMk cId="0" sldId="300"/>
        </pc:sldMkLst>
      </pc:sldChg>
      <pc:sldChg chg="modSp add mod modNotesTx">
        <pc:chgData name="Julie Skov Nikolajsen" userId="0856c74a-c795-4f1f-afb7-0aeba9a652e3" providerId="ADAL" clId="{0D76E0B2-9D38-694D-9040-1DADF54FC7CD}" dt="2023-11-07T12:50:32.250" v="500" actId="27636"/>
        <pc:sldMkLst>
          <pc:docMk/>
          <pc:sldMk cId="3113332151" sldId="301"/>
        </pc:sldMkLst>
      </pc:sldChg>
      <pc:sldChg chg="add">
        <pc:chgData name="Julie Skov Nikolajsen" userId="0856c74a-c795-4f1f-afb7-0aeba9a652e3" providerId="ADAL" clId="{0D76E0B2-9D38-694D-9040-1DADF54FC7CD}" dt="2023-11-07T12:35:27.392" v="39"/>
        <pc:sldMkLst>
          <pc:docMk/>
          <pc:sldMk cId="4196129438" sldId="302"/>
        </pc:sldMkLst>
      </pc:sldChg>
      <pc:sldChg chg="add">
        <pc:chgData name="Julie Skov Nikolajsen" userId="0856c74a-c795-4f1f-afb7-0aeba9a652e3" providerId="ADAL" clId="{0D76E0B2-9D38-694D-9040-1DADF54FC7CD}" dt="2023-11-07T12:35:27.392" v="39"/>
        <pc:sldMkLst>
          <pc:docMk/>
          <pc:sldMk cId="140717996" sldId="307"/>
        </pc:sldMkLst>
      </pc:sldChg>
      <pc:sldChg chg="add">
        <pc:chgData name="Julie Skov Nikolajsen" userId="0856c74a-c795-4f1f-afb7-0aeba9a652e3" providerId="ADAL" clId="{0D76E0B2-9D38-694D-9040-1DADF54FC7CD}" dt="2023-11-07T12:35:27.392" v="39"/>
        <pc:sldMkLst>
          <pc:docMk/>
          <pc:sldMk cId="1236812616" sldId="308"/>
        </pc:sldMkLst>
      </pc:sldChg>
      <pc:sldChg chg="add">
        <pc:chgData name="Julie Skov Nikolajsen" userId="0856c74a-c795-4f1f-afb7-0aeba9a652e3" providerId="ADAL" clId="{0D76E0B2-9D38-694D-9040-1DADF54FC7CD}" dt="2023-11-07T12:35:27.392" v="39"/>
        <pc:sldMkLst>
          <pc:docMk/>
          <pc:sldMk cId="0" sldId="309"/>
        </pc:sldMkLst>
      </pc:sldChg>
      <pc:sldChg chg="add">
        <pc:chgData name="Julie Skov Nikolajsen" userId="0856c74a-c795-4f1f-afb7-0aeba9a652e3" providerId="ADAL" clId="{0D76E0B2-9D38-694D-9040-1DADF54FC7CD}" dt="2023-11-07T12:35:27.392" v="39"/>
        <pc:sldMkLst>
          <pc:docMk/>
          <pc:sldMk cId="679239031" sldId="310"/>
        </pc:sldMkLst>
      </pc:sldChg>
      <pc:sldChg chg="add">
        <pc:chgData name="Julie Skov Nikolajsen" userId="0856c74a-c795-4f1f-afb7-0aeba9a652e3" providerId="ADAL" clId="{0D76E0B2-9D38-694D-9040-1DADF54FC7CD}" dt="2023-11-07T12:35:27.392" v="39"/>
        <pc:sldMkLst>
          <pc:docMk/>
          <pc:sldMk cId="0" sldId="311"/>
        </pc:sldMkLst>
      </pc:sldChg>
      <pc:sldChg chg="add">
        <pc:chgData name="Julie Skov Nikolajsen" userId="0856c74a-c795-4f1f-afb7-0aeba9a652e3" providerId="ADAL" clId="{0D76E0B2-9D38-694D-9040-1DADF54FC7CD}" dt="2023-11-07T12:35:27.392" v="39"/>
        <pc:sldMkLst>
          <pc:docMk/>
          <pc:sldMk cId="2750751349" sldId="312"/>
        </pc:sldMkLst>
      </pc:sldChg>
      <pc:sldChg chg="addSp delSp modSp new mod modClrScheme chgLayout">
        <pc:chgData name="Julie Skov Nikolajsen" userId="0856c74a-c795-4f1f-afb7-0aeba9a652e3" providerId="ADAL" clId="{0D76E0B2-9D38-694D-9040-1DADF54FC7CD}" dt="2023-11-07T12:46:32.870" v="480" actId="20577"/>
        <pc:sldMkLst>
          <pc:docMk/>
          <pc:sldMk cId="686753780" sldId="31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2915E-8D6E-D94B-AA13-C2CCDAB465C0}" type="datetimeFigureOut">
              <a:rPr lang="da-DK" smtClean="0"/>
              <a:t>21.01.2025</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E0DC39-4FC0-004D-99A6-243949892F48}" type="slidenum">
              <a:rPr lang="da-DK" smtClean="0"/>
              <a:t>‹nr.›</a:t>
            </a:fld>
            <a:endParaRPr lang="da-DK"/>
          </a:p>
        </p:txBody>
      </p:sp>
    </p:spTree>
    <p:extLst>
      <p:ext uri="{BB962C8B-B14F-4D97-AF65-F5344CB8AC3E}">
        <p14:creationId xmlns:p14="http://schemas.microsoft.com/office/powerpoint/2010/main" val="1271108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vimeo.com/194494556/b5f3bb2535"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6E0DC39-4FC0-004D-99A6-243949892F48}" type="slidenum">
              <a:rPr lang="da-DK" smtClean="0"/>
              <a:t>10</a:t>
            </a:fld>
            <a:endParaRPr lang="da-DK"/>
          </a:p>
        </p:txBody>
      </p:sp>
    </p:spTree>
    <p:extLst>
      <p:ext uri="{BB962C8B-B14F-4D97-AF65-F5344CB8AC3E}">
        <p14:creationId xmlns:p14="http://schemas.microsoft.com/office/powerpoint/2010/main" val="372849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hlinkClick r:id="rId3"/>
              </a:rPr>
              <a:t>https://vimeo.com/194494556/b5f3bb2535</a:t>
            </a:r>
            <a:endParaRPr lang="pt-BR" dirty="0"/>
          </a:p>
          <a:p>
            <a:endParaRPr lang="da-DK" dirty="0"/>
          </a:p>
        </p:txBody>
      </p:sp>
      <p:sp>
        <p:nvSpPr>
          <p:cNvPr id="4" name="Pladsholder til slidenummer 3"/>
          <p:cNvSpPr>
            <a:spLocks noGrp="1"/>
          </p:cNvSpPr>
          <p:nvPr>
            <p:ph type="sldNum" sz="quarter" idx="5"/>
          </p:nvPr>
        </p:nvSpPr>
        <p:spPr/>
        <p:txBody>
          <a:bodyPr/>
          <a:lstStyle/>
          <a:p>
            <a:fld id="{66E0DC39-4FC0-004D-99A6-243949892F48}" type="slidenum">
              <a:rPr lang="da-DK" smtClean="0"/>
              <a:t>20</a:t>
            </a:fld>
            <a:endParaRPr lang="da-DK"/>
          </a:p>
        </p:txBody>
      </p:sp>
    </p:spTree>
    <p:extLst>
      <p:ext uri="{BB962C8B-B14F-4D97-AF65-F5344CB8AC3E}">
        <p14:creationId xmlns:p14="http://schemas.microsoft.com/office/powerpoint/2010/main" val="2482664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6E0DC39-4FC0-004D-99A6-243949892F48}" type="slidenum">
              <a:rPr lang="da-DK" smtClean="0"/>
              <a:t>31</a:t>
            </a:fld>
            <a:endParaRPr lang="da-DK"/>
          </a:p>
        </p:txBody>
      </p:sp>
    </p:spTree>
    <p:extLst>
      <p:ext uri="{BB962C8B-B14F-4D97-AF65-F5344CB8AC3E}">
        <p14:creationId xmlns:p14="http://schemas.microsoft.com/office/powerpoint/2010/main" val="4184639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pic>
        <p:nvPicPr>
          <p:cNvPr id="7" name="Picture 6" descr="overlayTitle.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779463" y="1597025"/>
            <a:ext cx="7583488" cy="1679575"/>
          </a:xfrm>
        </p:spPr>
        <p:txBody>
          <a:bodyPr anchor="b" anchorCtr="0"/>
          <a:lstStyle>
            <a:lvl1pPr>
              <a:defRPr sz="5400"/>
            </a:lvl1pPr>
          </a:lstStyle>
          <a:p>
            <a:r>
              <a:rPr lang="da-DK"/>
              <a:t>Klik for at redigere i masteren</a:t>
            </a:r>
            <a:endParaRPr lang="en-US" dirty="0"/>
          </a:p>
        </p:txBody>
      </p:sp>
      <p:sp>
        <p:nvSpPr>
          <p:cNvPr id="3" name="Subtitle 2"/>
          <p:cNvSpPr>
            <a:spLocks noGrp="1"/>
          </p:cNvSpPr>
          <p:nvPr>
            <p:ph type="subTitle" idx="1"/>
          </p:nvPr>
        </p:nvSpPr>
        <p:spPr>
          <a:xfrm>
            <a:off x="779463" y="3276600"/>
            <a:ext cx="7583487" cy="1752600"/>
          </a:xfrm>
        </p:spPr>
        <p:txBody>
          <a:bodyPr/>
          <a:lstStyle>
            <a:lvl1pPr marL="0" indent="0" algn="ctr">
              <a:lnSpc>
                <a:spcPct val="110000"/>
              </a:lnSpc>
              <a:spcBef>
                <a:spcPts val="60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a:p>
        </p:txBody>
      </p:sp>
      <p:sp>
        <p:nvSpPr>
          <p:cNvPr id="3" name="Content Placeholder 2"/>
          <p:cNvSpPr>
            <a:spLocks noGrp="1"/>
          </p:cNvSpPr>
          <p:nvPr>
            <p:ph idx="1"/>
          </p:nvPr>
        </p:nvSpPr>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iteldias med billede">
    <p:spTree>
      <p:nvGrpSpPr>
        <p:cNvPr id="1" name=""/>
        <p:cNvGrpSpPr/>
        <p:nvPr/>
      </p:nvGrpSpPr>
      <p:grpSpPr>
        <a:xfrm>
          <a:off x="0" y="0"/>
          <a:ext cx="0" cy="0"/>
          <a:chOff x="0" y="0"/>
          <a:chExt cx="0" cy="0"/>
        </a:xfrm>
      </p:grpSpPr>
      <p:pic>
        <p:nvPicPr>
          <p:cNvPr id="9" name="Picture 8" descr="overlayText.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781812" y="3254188"/>
            <a:ext cx="7580376" cy="1685365"/>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5400" b="1" kern="120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da-DK"/>
              <a:t>Klik for at redigere i masteren</a:t>
            </a:r>
            <a:endParaRPr lang="en-US" dirty="0"/>
          </a:p>
        </p:txBody>
      </p:sp>
      <p:sp>
        <p:nvSpPr>
          <p:cNvPr id="3" name="Picture Placeholder 2"/>
          <p:cNvSpPr>
            <a:spLocks noGrp="1"/>
          </p:cNvSpPr>
          <p:nvPr>
            <p:ph type="pic" idx="1"/>
          </p:nvPr>
        </p:nvSpPr>
        <p:spPr>
          <a:xfrm>
            <a:off x="2514600" y="457200"/>
            <a:ext cx="4114800" cy="27432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lang="en-US"/>
          </a:p>
        </p:txBody>
      </p:sp>
      <p:sp>
        <p:nvSpPr>
          <p:cNvPr id="4" name="Text Placeholder 3"/>
          <p:cNvSpPr>
            <a:spLocks noGrp="1"/>
          </p:cNvSpPr>
          <p:nvPr>
            <p:ph type="body" sz="half" idx="2"/>
          </p:nvPr>
        </p:nvSpPr>
        <p:spPr>
          <a:xfrm>
            <a:off x="781812" y="4953000"/>
            <a:ext cx="7580376" cy="914400"/>
          </a:xfrm>
        </p:spPr>
        <p:txBody>
          <a:bodyPr>
            <a:normAutofit/>
          </a:bodyPr>
          <a:lstStyle>
            <a:lvl1pPr marL="0" indent="0" algn="ctr">
              <a:spcBef>
                <a:spcPts val="300"/>
              </a:spcBef>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8E36636D-D922-432D-A958-524484B5923D}" type="datetimeFigureOut">
              <a:rPr lang="en-US" smtClean="0"/>
              <a:pPr/>
              <a:t>1/21/25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pic>
        <p:nvPicPr>
          <p:cNvPr id="7" name="Picture 6"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806450" y="1627188"/>
            <a:ext cx="7580376" cy="1682496"/>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44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da-DK"/>
              <a:t>Klik for at redigere i masteren</a:t>
            </a:r>
            <a:endParaRPr lang="en-US" dirty="0"/>
          </a:p>
        </p:txBody>
      </p:sp>
      <p:sp>
        <p:nvSpPr>
          <p:cNvPr id="3" name="Text Placeholder 2"/>
          <p:cNvSpPr>
            <a:spLocks noGrp="1"/>
          </p:cNvSpPr>
          <p:nvPr>
            <p:ph type="body" idx="1"/>
          </p:nvPr>
        </p:nvSpPr>
        <p:spPr>
          <a:xfrm>
            <a:off x="806450" y="3309411"/>
            <a:ext cx="7580376" cy="1755648"/>
          </a:xfrm>
        </p:spPr>
        <p:txBody>
          <a:bodyPr vert="horz" lIns="91440" tIns="45720" rIns="91440" bIns="45720" rtlCol="0">
            <a:normAutofit/>
          </a:bodyPr>
          <a:lstStyle>
            <a:lvl1pPr marL="0" indent="0" algn="ctr" defTabSz="914400" rtl="0" eaLnBrk="1" latinLnBrk="0" hangingPunct="1">
              <a:lnSpc>
                <a:spcPct val="110000"/>
              </a:lnSpc>
              <a:spcBef>
                <a:spcPts val="600"/>
              </a:spcBef>
              <a:spcAft>
                <a:spcPts val="0"/>
              </a:spcAft>
              <a:buSzPct val="90000"/>
              <a:buFont typeface="Wingdings" pitchFamily="2" charset="2"/>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8E36636D-D922-432D-A958-524484B5923D}" type="datetimeFigureOut">
              <a:rPr lang="en-US" smtClean="0"/>
              <a:pPr/>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a:p>
        </p:txBody>
      </p:sp>
      <p:sp>
        <p:nvSpPr>
          <p:cNvPr id="3" name="Content Placeholder 2"/>
          <p:cNvSpPr>
            <a:spLocks noGrp="1"/>
          </p:cNvSpPr>
          <p:nvPr>
            <p:ph sz="half" idx="1"/>
          </p:nvPr>
        </p:nvSpPr>
        <p:spPr>
          <a:xfrm>
            <a:off x="966788"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648200"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1/21/25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i masteren</a:t>
            </a:r>
            <a:endParaRPr lang="en-US"/>
          </a:p>
        </p:txBody>
      </p:sp>
      <p:sp>
        <p:nvSpPr>
          <p:cNvPr id="3" name="Text Placeholder 2"/>
          <p:cNvSpPr>
            <a:spLocks noGrp="1"/>
          </p:cNvSpPr>
          <p:nvPr>
            <p:ph type="body" idx="1"/>
          </p:nvPr>
        </p:nvSpPr>
        <p:spPr>
          <a:xfrm>
            <a:off x="966216"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966216" y="2174875"/>
            <a:ext cx="3529584" cy="3716338"/>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tabLst/>
              <a:defRPr sz="1800"/>
            </a:lvl6pPr>
            <a:lvl7pPr marL="1603375" indent="-231775">
              <a:tabLst/>
              <a:defRPr sz="1800"/>
            </a:lvl7pPr>
            <a:lvl8pPr marL="1828800" indent="-231775">
              <a:tabLst/>
              <a:defRPr sz="1800"/>
            </a:lvl8pPr>
            <a:lvl9pPr marL="2060575" indent="-231775">
              <a:tabLst/>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645025"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4645025" y="2174875"/>
            <a:ext cx="3529584" cy="3716338"/>
          </a:xfrm>
        </p:spPr>
        <p:txBody>
          <a:bodyPr>
            <a:noAutofit/>
          </a:bodyPr>
          <a:lstStyle>
            <a:lvl1pPr marL="2317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2pPr>
            <a:lvl3pPr marL="6889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3pPr>
            <a:lvl4pPr marL="9144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4pPr>
            <a:lvl5pPr marL="11461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5pPr>
            <a:lvl6pPr marL="13716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16033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18288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2060575" indent="-231775" algn="l" defTabSz="914400" rtl="0" eaLnBrk="1" latinLnBrk="0" hangingPunct="1">
              <a:buSzPct val="90000"/>
              <a:buFont typeface="Wingdings" pitchFamily="2" charset="2"/>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1/21/25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1/21/25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pic>
        <p:nvPicPr>
          <p:cNvPr id="5" name="Picture 4" descr="overlayBlank.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8E36636D-D922-432D-A958-524484B5923D}" type="datetimeFigureOut">
              <a:rPr lang="en-US" smtClean="0"/>
              <a:pPr/>
              <a:t>1/21/25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pic>
        <p:nvPicPr>
          <p:cNvPr id="9" name="Picture 8"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smtClean="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da-DK"/>
              <a:t>Klik for at redigere i masteren</a:t>
            </a:r>
            <a:endParaRPr lang="en-US" dirty="0"/>
          </a:p>
        </p:txBody>
      </p:sp>
      <p:sp>
        <p:nvSpPr>
          <p:cNvPr id="3" name="Content Placeholder 2"/>
          <p:cNvSpPr>
            <a:spLocks noGrp="1"/>
          </p:cNvSpPr>
          <p:nvPr>
            <p:ph idx="1"/>
          </p:nvPr>
        </p:nvSpPr>
        <p:spPr>
          <a:xfrm>
            <a:off x="4727892" y="838200"/>
            <a:ext cx="3474720" cy="4572000"/>
          </a:xfrm>
        </p:spPr>
        <p:txBody>
          <a:bodyPr>
            <a:normAutofit/>
          </a:bodyPr>
          <a:lstStyle>
            <a:lvl1pPr marL="282575" indent="-282575">
              <a:defRPr sz="2400"/>
            </a:lvl1pPr>
            <a:lvl2pPr marL="573088" indent="-282575">
              <a:defRPr sz="2200"/>
            </a:lvl2pPr>
            <a:lvl3pPr marL="855663" indent="-282575">
              <a:defRPr sz="2000"/>
            </a:lvl3pPr>
            <a:lvl4pPr marL="1146175" indent="-282575">
              <a:defRPr sz="1800"/>
            </a:lvl4pPr>
            <a:lvl5pPr marL="1430338" indent="-282575">
              <a:defRPr sz="1800"/>
            </a:lvl5pPr>
            <a:lvl6pPr marL="1712913" indent="-282575">
              <a:defRPr sz="1800"/>
            </a:lvl6pPr>
            <a:lvl7pPr marL="2003425" indent="-282575">
              <a:defRPr sz="1800"/>
            </a:lvl7pPr>
            <a:lvl8pPr marL="2286000" indent="-282575">
              <a:defRPr sz="1800"/>
            </a:lvl8pPr>
            <a:lvl9pPr marL="2568575" indent="-282575">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da-DK"/>
              <a:t>Klik for at redigere teksttypografierne i masteren</a:t>
            </a:r>
          </a:p>
        </p:txBody>
      </p:sp>
      <p:sp>
        <p:nvSpPr>
          <p:cNvPr id="5" name="Date Placeholder 4"/>
          <p:cNvSpPr>
            <a:spLocks noGrp="1"/>
          </p:cNvSpPr>
          <p:nvPr>
            <p:ph type="dt" sz="half" idx="10"/>
          </p:nvPr>
        </p:nvSpPr>
        <p:spPr/>
        <p:txBody>
          <a:bodyPr/>
          <a:lstStyle/>
          <a:p>
            <a:fld id="{8E36636D-D922-432D-A958-524484B5923D}" type="datetimeFigureOut">
              <a:rPr lang="en-US" smtClean="0"/>
              <a:pPr/>
              <a:t>1/21/25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pic>
        <p:nvPicPr>
          <p:cNvPr id="10" name="Picture 9"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da-DK"/>
              <a:t>Klik for at redigere i masteren</a:t>
            </a:r>
            <a:endParaRPr lang="en-US" dirty="0"/>
          </a:p>
        </p:txBody>
      </p:sp>
      <p:sp>
        <p:nvSpPr>
          <p:cNvPr id="3" name="Picture Placeholder 2"/>
          <p:cNvSpPr>
            <a:spLocks noGrp="1"/>
          </p:cNvSpPr>
          <p:nvPr>
            <p:ph type="pic" idx="1"/>
          </p:nvPr>
        </p:nvSpPr>
        <p:spPr>
          <a:xfrm>
            <a:off x="4727892" y="838200"/>
            <a:ext cx="3474720" cy="4572000"/>
          </a:xfrm>
          <a:prstGeom prst="roundRect">
            <a:avLst>
              <a:gd name="adj" fmla="val 10888"/>
            </a:avLst>
          </a:prstGeom>
          <a:solidFill>
            <a:schemeClr val="bg1">
              <a:lumMod val="75000"/>
            </a:schemeClr>
          </a:solidFill>
          <a:effectLst>
            <a:reflection blurRad="6350" stA="20000" endA="300" endPos="25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lang="en-US"/>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da-DK"/>
              <a:t>Klik for at redigere teksttypografierne i masteren</a:t>
            </a:r>
          </a:p>
        </p:txBody>
      </p:sp>
      <p:sp>
        <p:nvSpPr>
          <p:cNvPr id="5" name="Date Placeholder 4"/>
          <p:cNvSpPr>
            <a:spLocks noGrp="1"/>
          </p:cNvSpPr>
          <p:nvPr>
            <p:ph type="dt" sz="half" idx="10"/>
          </p:nvPr>
        </p:nvSpPr>
        <p:spPr/>
        <p:txBody>
          <a:bodyPr/>
          <a:lstStyle/>
          <a:p>
            <a:fld id="{8E36636D-D922-432D-A958-524484B5923D}" type="datetimeFigureOut">
              <a:rPr lang="en-US" smtClean="0"/>
              <a:pPr/>
              <a:t>1/21/25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llede med billedtekst, Alt.">
    <p:spTree>
      <p:nvGrpSpPr>
        <p:cNvPr id="1" name=""/>
        <p:cNvGrpSpPr/>
        <p:nvPr/>
      </p:nvGrpSpPr>
      <p:grpSpPr>
        <a:xfrm>
          <a:off x="0" y="0"/>
          <a:ext cx="0" cy="0"/>
          <a:chOff x="0" y="0"/>
          <a:chExt cx="0" cy="0"/>
        </a:xfrm>
      </p:grpSpPr>
      <p:sp>
        <p:nvSpPr>
          <p:cNvPr id="2" name="Title 1"/>
          <p:cNvSpPr>
            <a:spLocks noGrp="1"/>
          </p:cNvSpPr>
          <p:nvPr>
            <p:ph type="title"/>
          </p:nvPr>
        </p:nvSpPr>
        <p:spPr>
          <a:xfrm>
            <a:off x="779463" y="89647"/>
            <a:ext cx="7583488" cy="1143000"/>
          </a:xfrm>
        </p:spPr>
        <p:txBody>
          <a:bodyPr/>
          <a:lstStyle/>
          <a:p>
            <a:r>
              <a:rPr lang="da-DK"/>
              <a:t>Klik for at redigere i masteren</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‹nr.›</a:t>
            </a:fld>
            <a:endParaRPr lang="en-US"/>
          </a:p>
        </p:txBody>
      </p:sp>
      <p:sp>
        <p:nvSpPr>
          <p:cNvPr id="8" name="Text Placeholder 3"/>
          <p:cNvSpPr>
            <a:spLocks noGrp="1"/>
          </p:cNvSpPr>
          <p:nvPr>
            <p:ph type="body" sz="half" idx="2"/>
          </p:nvPr>
        </p:nvSpPr>
        <p:spPr>
          <a:xfrm>
            <a:off x="779463" y="1371600"/>
            <a:ext cx="7583488" cy="13716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da-DK"/>
              <a:t>Klik for at redigere teksttypografierne i masteren</a:t>
            </a:r>
          </a:p>
        </p:txBody>
      </p:sp>
      <p:sp>
        <p:nvSpPr>
          <p:cNvPr id="9" name="Picture Placeholder 2"/>
          <p:cNvSpPr>
            <a:spLocks noGrp="1"/>
          </p:cNvSpPr>
          <p:nvPr>
            <p:ph type="pic" idx="1"/>
          </p:nvPr>
        </p:nvSpPr>
        <p:spPr>
          <a:xfrm>
            <a:off x="2514600" y="2743200"/>
            <a:ext cx="4114800" cy="28194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a:p>
        </p:txBody>
      </p:sp>
      <p:sp>
        <p:nvSpPr>
          <p:cNvPr id="3" name="Vertical Text Placeholder 2"/>
          <p:cNvSpPr>
            <a:spLocks noGrp="1"/>
          </p:cNvSpPr>
          <p:nvPr>
            <p:ph type="body" orient="vert" idx="1"/>
          </p:nvPr>
        </p:nvSpPr>
        <p:spPr/>
        <p:txBody>
          <a:bodyPr vert="eaVert"/>
          <a:lstStyle>
            <a:lvl1pPr marL="365760" indent="-365760">
              <a:defRPr/>
            </a:lvl1pPr>
            <a:lvl2pPr marL="731520" indent="-365760">
              <a:defRPr/>
            </a:lvl2pPr>
            <a:lvl3pPr marL="1097280" indent="-365760">
              <a:defRPr/>
            </a:lvl3pPr>
            <a:lvl4pPr marL="1463040" indent="-365760">
              <a:defRPr/>
            </a:lvl4pPr>
            <a:lvl5pPr marL="1828800" indent="-365760">
              <a:defRPr/>
            </a:lvl5pPr>
            <a:lvl6pPr marL="2194560" indent="-365760">
              <a:defRPr/>
            </a:lvl6pPr>
            <a:lvl7pPr marL="2560320" indent="-365760">
              <a:defRPr/>
            </a:lvl7pPr>
            <a:lvl8pPr marL="2926080" indent="-365760">
              <a:defRPr/>
            </a:lvl8pPr>
            <a:lvl9pPr marL="3291840" indent="-365760">
              <a:defRPr/>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pic>
        <p:nvPicPr>
          <p:cNvPr id="7" name="Picture 6" descr="overlayVertical.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39000" y="838200"/>
            <a:ext cx="1676400" cy="5053013"/>
          </a:xfrm>
        </p:spPr>
        <p:txBody>
          <a:bodyPr vert="eaVert"/>
          <a:lstStyle>
            <a:lvl1pPr>
              <a:defRPr sz="3600"/>
            </a:lvl1pPr>
          </a:lstStyle>
          <a:p>
            <a:r>
              <a:rPr lang="da-DK"/>
              <a:t>Klik for at redigere i masteren</a:t>
            </a:r>
            <a:endParaRPr lang="en-US" dirty="0"/>
          </a:p>
        </p:txBody>
      </p:sp>
      <p:sp>
        <p:nvSpPr>
          <p:cNvPr id="3" name="Vertical Text Placeholder 2"/>
          <p:cNvSpPr>
            <a:spLocks noGrp="1"/>
          </p:cNvSpPr>
          <p:nvPr>
            <p:ph type="body" orient="vert" idx="1"/>
          </p:nvPr>
        </p:nvSpPr>
        <p:spPr>
          <a:xfrm>
            <a:off x="779462" y="838200"/>
            <a:ext cx="6019800" cy="5053013"/>
          </a:xfrm>
        </p:spPr>
        <p:txBody>
          <a:bodyPr vert="eaVert"/>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overlayText.png"/>
          <p:cNvPicPr>
            <a:picLocks noChangeAspect="1"/>
          </p:cNvPicPr>
          <p:nvPr/>
        </p:nvPicPr>
        <p:blipFill>
          <a:blip r:embed="rId15"/>
          <a:stretch>
            <a:fillRect/>
          </a:stretch>
        </p:blipFill>
        <p:spPr>
          <a:xfrm>
            <a:off x="0" y="0"/>
            <a:ext cx="9144000" cy="6858000"/>
          </a:xfrm>
          <a:prstGeom prst="rect">
            <a:avLst/>
          </a:prstGeom>
        </p:spPr>
      </p:pic>
      <p:sp>
        <p:nvSpPr>
          <p:cNvPr id="2" name="Title Placeholder 1"/>
          <p:cNvSpPr>
            <a:spLocks noGrp="1"/>
          </p:cNvSpPr>
          <p:nvPr>
            <p:ph type="title"/>
          </p:nvPr>
        </p:nvSpPr>
        <p:spPr>
          <a:xfrm>
            <a:off x="779463" y="89647"/>
            <a:ext cx="7583488" cy="1143000"/>
          </a:xfrm>
          <a:prstGeom prst="rect">
            <a:avLst/>
          </a:prstGeom>
        </p:spPr>
        <p:txBody>
          <a:bodyPr vert="horz" lIns="91440" tIns="45720" rIns="91440" bIns="45720" rtlCol="0" anchor="ctr">
            <a:noAutofit/>
          </a:bodyPr>
          <a:lstStyle/>
          <a:p>
            <a:r>
              <a:rPr lang="da-DK"/>
              <a:t>Klik for at redigere i masteren</a:t>
            </a:r>
            <a:endParaRPr lang="en-US" dirty="0"/>
          </a:p>
        </p:txBody>
      </p:sp>
      <p:sp>
        <p:nvSpPr>
          <p:cNvPr id="3" name="Text Placeholder 2"/>
          <p:cNvSpPr>
            <a:spLocks noGrp="1"/>
          </p:cNvSpPr>
          <p:nvPr>
            <p:ph type="body" idx="1"/>
          </p:nvPr>
        </p:nvSpPr>
        <p:spPr>
          <a:xfrm>
            <a:off x="955675" y="1600200"/>
            <a:ext cx="7232650" cy="429101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5486400" y="6172200"/>
            <a:ext cx="3200400" cy="365125"/>
          </a:xfrm>
          <a:prstGeom prst="rect">
            <a:avLst/>
          </a:prstGeom>
        </p:spPr>
        <p:txBody>
          <a:bodyPr vert="horz" lIns="91440" tIns="45720" rIns="91440" bIns="45720" rtlCol="0" anchor="ctr"/>
          <a:lstStyle>
            <a:lvl1pPr algn="r">
              <a:defRPr sz="1000" b="1">
                <a:solidFill>
                  <a:schemeClr val="bg1"/>
                </a:solidFill>
              </a:defRPr>
            </a:lvl1pPr>
          </a:lstStyle>
          <a:p>
            <a:fld id="{8E36636D-D922-432D-A958-524484B5923D}" type="datetimeFigureOut">
              <a:rPr lang="en-US" smtClean="0"/>
              <a:pPr/>
              <a:t>1/21/25</a:t>
            </a:fld>
            <a:endParaRPr lang="en-US"/>
          </a:p>
        </p:txBody>
      </p:sp>
      <p:sp>
        <p:nvSpPr>
          <p:cNvPr id="5" name="Footer Placeholder 4"/>
          <p:cNvSpPr>
            <a:spLocks noGrp="1"/>
          </p:cNvSpPr>
          <p:nvPr>
            <p:ph type="ftr" sz="quarter" idx="3"/>
          </p:nvPr>
        </p:nvSpPr>
        <p:spPr>
          <a:xfrm>
            <a:off x="457200" y="6172200"/>
            <a:ext cx="3200400" cy="365125"/>
          </a:xfrm>
          <a:prstGeom prst="rect">
            <a:avLst/>
          </a:prstGeom>
        </p:spPr>
        <p:txBody>
          <a:bodyPr vert="horz" lIns="91440" tIns="45720" rIns="91440" bIns="45720" rtlCol="0" anchor="ctr"/>
          <a:lstStyle>
            <a:lvl1pPr algn="l">
              <a:defRPr sz="1000" b="1">
                <a:solidFill>
                  <a:schemeClr val="bg1"/>
                </a:solidFill>
              </a:defRPr>
            </a:lvl1pPr>
          </a:lstStyle>
          <a:p>
            <a:endParaRPr lang="en-US"/>
          </a:p>
        </p:txBody>
      </p:sp>
      <p:sp>
        <p:nvSpPr>
          <p:cNvPr id="6" name="Slide Number Placeholder 5"/>
          <p:cNvSpPr>
            <a:spLocks noGrp="1"/>
          </p:cNvSpPr>
          <p:nvPr>
            <p:ph type="sldNum" sz="quarter" idx="4"/>
          </p:nvPr>
        </p:nvSpPr>
        <p:spPr>
          <a:xfrm>
            <a:off x="4305300" y="6172200"/>
            <a:ext cx="533400" cy="365125"/>
          </a:xfrm>
          <a:prstGeom prst="rect">
            <a:avLst/>
          </a:prstGeom>
        </p:spPr>
        <p:txBody>
          <a:bodyPr vert="horz" lIns="91440" tIns="45720" rIns="91440" bIns="45720" rtlCol="0" anchor="ctr"/>
          <a:lstStyle>
            <a:lvl1pPr algn="ctr">
              <a:defRPr sz="1000" b="1">
                <a:solidFill>
                  <a:schemeClr val="bg1"/>
                </a:solidFill>
              </a:defRPr>
            </a:lvl1pPr>
          </a:lstStyle>
          <a:p>
            <a:fld id="{DF28FB93-0A08-4E7D-8E63-9EFA29F1E093}"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 id="2147484030" r:id="rId13"/>
  </p:sldLayoutIdLst>
  <p:txStyles>
    <p:titleStyle>
      <a:lvl1pPr algn="ctr" defTabSz="914400" rtl="0" eaLnBrk="1" latinLnBrk="0" hangingPunct="1">
        <a:lnSpc>
          <a:spcPct val="95000"/>
        </a:lnSpc>
        <a:spcBef>
          <a:spcPct val="0"/>
        </a:spcBef>
        <a:buNone/>
        <a:defRPr sz="4800" b="1" kern="1200">
          <a:solidFill>
            <a:schemeClr val="bg1"/>
          </a:solidFill>
          <a:effectLst>
            <a:outerShdw blurRad="101600" dist="12700" dir="3600000" algn="tl" rotWithShape="0">
              <a:prstClr val="black">
                <a:alpha val="30000"/>
              </a:prstClr>
            </a:outerShdw>
          </a:effectLst>
          <a:latin typeface="+mj-lt"/>
          <a:ea typeface="+mj-ea"/>
          <a:cs typeface="+mj-cs"/>
        </a:defRPr>
      </a:lvl1pPr>
    </p:titleStyle>
    <p:bodyStyle>
      <a:lvl1pPr marL="457200" indent="-457200" algn="l" defTabSz="914400" rtl="0" eaLnBrk="1" latinLnBrk="0" hangingPunct="1">
        <a:spcBef>
          <a:spcPts val="2000"/>
        </a:spcBef>
        <a:spcAft>
          <a:spcPts val="0"/>
        </a:spcAft>
        <a:buSzPct val="90000"/>
        <a:buFont typeface="Wingdings" pitchFamily="2" charset="2"/>
        <a:buChar char=""/>
        <a:defRPr sz="2400" kern="1200">
          <a:solidFill>
            <a:schemeClr val="bg1"/>
          </a:solidFill>
          <a:effectLst>
            <a:outerShdw blurRad="101600" dist="12700" dir="3600000" algn="tl" rotWithShape="0">
              <a:prstClr val="black">
                <a:alpha val="30000"/>
              </a:prstClr>
            </a:outerShdw>
          </a:effectLst>
          <a:latin typeface="+mn-lt"/>
          <a:ea typeface="+mn-ea"/>
          <a:cs typeface="+mn-cs"/>
        </a:defRPr>
      </a:lvl1pPr>
      <a:lvl2pPr marL="914400" indent="-457200" algn="l" defTabSz="914400" rtl="0" eaLnBrk="1" latinLnBrk="0" hangingPunct="1">
        <a:spcBef>
          <a:spcPts val="1000"/>
        </a:spcBef>
        <a:spcAft>
          <a:spcPts val="0"/>
        </a:spcAft>
        <a:buSzPct val="90000"/>
        <a:buFont typeface="Wingdings" pitchFamily="2" charset="2"/>
        <a:buChar char=""/>
        <a:defRPr sz="2200" kern="1200">
          <a:solidFill>
            <a:schemeClr val="bg1"/>
          </a:solidFill>
          <a:effectLst>
            <a:outerShdw blurRad="101600" dist="12700" dir="3600000" algn="tl" rotWithShape="0">
              <a:prstClr val="black">
                <a:alpha val="30000"/>
              </a:prstClr>
            </a:outerShdw>
          </a:effectLst>
          <a:latin typeface="+mn-lt"/>
          <a:ea typeface="+mn-ea"/>
          <a:cs typeface="+mn-cs"/>
        </a:defRPr>
      </a:lvl2pPr>
      <a:lvl3pPr marL="1371600" indent="-457200" algn="l" defTabSz="914400" rtl="0" eaLnBrk="1" latinLnBrk="0" hangingPunct="1">
        <a:spcBef>
          <a:spcPts val="1000"/>
        </a:spcBef>
        <a:spcAft>
          <a:spcPts val="0"/>
        </a:spcAft>
        <a:buSzPct val="90000"/>
        <a:buFont typeface="Wingdings" pitchFamily="2" charset="2"/>
        <a:buChar char=""/>
        <a:defRPr sz="2000" kern="1200">
          <a:solidFill>
            <a:schemeClr val="bg1"/>
          </a:solidFill>
          <a:effectLst>
            <a:outerShdw blurRad="101600" dist="12700" dir="3600000" algn="tl" rotWithShape="0">
              <a:prstClr val="black">
                <a:alpha val="30000"/>
              </a:prstClr>
            </a:outerShdw>
          </a:effectLst>
          <a:latin typeface="+mn-lt"/>
          <a:ea typeface="+mn-ea"/>
          <a:cs typeface="+mn-cs"/>
        </a:defRPr>
      </a:lvl3pPr>
      <a:lvl4pPr marL="18288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4pPr>
      <a:lvl5pPr marL="22860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5pPr>
      <a:lvl6pPr marL="2743200" indent="-457200" algn="l" defTabSz="914400" rtl="0" eaLnBrk="1" latinLnBrk="0" hangingPunct="1">
        <a:spcBef>
          <a:spcPts val="1000"/>
        </a:spcBef>
        <a:buSzPct val="90000"/>
        <a:buFont typeface="Wingdings" pitchFamily="2" charset="2"/>
        <a:buChar char="{"/>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32004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36576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4114800" indent="-457200" algn="l" defTabSz="914400" rtl="0" eaLnBrk="1" latinLnBrk="0" hangingPunct="1">
        <a:spcBef>
          <a:spcPts val="1000"/>
        </a:spcBef>
        <a:buSzPct val="90000"/>
        <a:buFont typeface="Wingdings" pitchFamily="2" charset="2"/>
        <a:buChar char="|"/>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video.kglteater.dk/secret/62752790/084bb2d7d3e0ddc3d74e153ccfaa7929"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UtgJRKcGn3I?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fb.watch/xffsOZqtkB/"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d6-HcyGhGZk" TargetMode="Externa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hyperlink" Target="https://www.youtube.com/watch?v=RPeMNF1k2hg&amp;t=8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video.aarhusteater.dk/udhungrende-og-odelaeggende-living-dea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hyperlink" Target="https://denstoredanske.lex.dk/minstrel-show"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s://en.wikipedia.org/wiki/Itsy_Bitsy_Teenie_Weenie_Yellow_Polkadot_Bikini"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hyperlink" Target="https://da.wikipedia.org/wiki/Cabaret_(film)" TargetMode="External"/><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8.pn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44992" y="328706"/>
            <a:ext cx="7583488" cy="915894"/>
          </a:xfrm>
        </p:spPr>
        <p:txBody>
          <a:bodyPr/>
          <a:lstStyle/>
          <a:p>
            <a:r>
              <a:rPr lang="da-DK" sz="4400" b="0" dirty="0">
                <a:solidFill>
                  <a:srgbClr val="000000"/>
                </a:solidFill>
                <a:latin typeface="Times New Roman"/>
                <a:cs typeface="Times New Roman"/>
              </a:rPr>
              <a:t>CRISTIAN LOLLIKE </a:t>
            </a:r>
          </a:p>
        </p:txBody>
      </p:sp>
      <p:pic>
        <p:nvPicPr>
          <p:cNvPr id="4" name="Billede 3" descr="Skærmbillede 2017-01-18 kl. 20.11.2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3523" y="1602234"/>
            <a:ext cx="4424830" cy="4598353"/>
          </a:xfrm>
          <a:prstGeom prst="rect">
            <a:avLst/>
          </a:prstGeom>
        </p:spPr>
      </p:pic>
    </p:spTree>
    <p:extLst>
      <p:ext uri="{BB962C8B-B14F-4D97-AF65-F5344CB8AC3E}">
        <p14:creationId xmlns:p14="http://schemas.microsoft.com/office/powerpoint/2010/main" val="365185528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00168" y="239060"/>
            <a:ext cx="7583488" cy="856129"/>
          </a:xfrm>
        </p:spPr>
        <p:txBody>
          <a:bodyPr/>
          <a:lstStyle/>
          <a:p>
            <a:r>
              <a:rPr lang="da-DK" sz="4400" b="0" dirty="0">
                <a:solidFill>
                  <a:srgbClr val="000000"/>
                </a:solidFill>
                <a:latin typeface="Times New Roman"/>
                <a:cs typeface="Times New Roman"/>
              </a:rPr>
              <a:t>Kendetegn for Lollikes dramatik </a:t>
            </a:r>
          </a:p>
        </p:txBody>
      </p:sp>
      <p:sp>
        <p:nvSpPr>
          <p:cNvPr id="3" name="Undertitel 2"/>
          <p:cNvSpPr>
            <a:spLocks noGrp="1"/>
          </p:cNvSpPr>
          <p:nvPr>
            <p:ph type="subTitle" idx="1"/>
          </p:nvPr>
        </p:nvSpPr>
        <p:spPr>
          <a:xfrm>
            <a:off x="779463" y="1673411"/>
            <a:ext cx="7583487" cy="4661272"/>
          </a:xfrm>
        </p:spPr>
        <p:txBody>
          <a:bodyPr>
            <a:normAutofit lnSpcReduction="10000"/>
          </a:bodyPr>
          <a:lstStyle/>
          <a:p>
            <a:pPr marL="342900" indent="-342900" algn="l">
              <a:lnSpc>
                <a:spcPct val="150000"/>
              </a:lnSpc>
              <a:buFont typeface="Wingdings" charset="2"/>
              <a:buChar char="v"/>
            </a:pPr>
            <a:r>
              <a:rPr lang="da-DK" dirty="0">
                <a:solidFill>
                  <a:srgbClr val="000000"/>
                </a:solidFill>
              </a:rPr>
              <a:t>Kontroversielle emner på dagsordenen</a:t>
            </a:r>
          </a:p>
          <a:p>
            <a:pPr marL="342900" indent="-342900" algn="l">
              <a:lnSpc>
                <a:spcPct val="150000"/>
              </a:lnSpc>
              <a:buFont typeface="Wingdings" charset="2"/>
              <a:buChar char="v"/>
            </a:pPr>
            <a:r>
              <a:rPr lang="da-DK" dirty="0">
                <a:solidFill>
                  <a:srgbClr val="000000"/>
                </a:solidFill>
              </a:rPr>
              <a:t>Kritisk analyse af samtiden</a:t>
            </a:r>
          </a:p>
          <a:p>
            <a:pPr marL="342900" indent="-342900" algn="l">
              <a:lnSpc>
                <a:spcPct val="150000"/>
              </a:lnSpc>
              <a:buFont typeface="Wingdings" charset="2"/>
              <a:buChar char="v"/>
            </a:pPr>
            <a:r>
              <a:rPr lang="da-DK" dirty="0">
                <a:solidFill>
                  <a:srgbClr val="000000"/>
                </a:solidFill>
              </a:rPr>
              <a:t>Diskuterende dramatik frem for moraliserende </a:t>
            </a:r>
          </a:p>
          <a:p>
            <a:pPr marL="342900" indent="-342900" algn="l">
              <a:lnSpc>
                <a:spcPct val="150000"/>
              </a:lnSpc>
              <a:buFont typeface="Wingdings" charset="2"/>
              <a:buChar char="v"/>
            </a:pPr>
            <a:r>
              <a:rPr lang="da-DK" dirty="0">
                <a:solidFill>
                  <a:srgbClr val="000000"/>
                </a:solidFill>
              </a:rPr>
              <a:t>Søgende, grænseoverskridende og eksperimenterende </a:t>
            </a:r>
          </a:p>
          <a:p>
            <a:pPr marL="342900" indent="-342900" algn="l">
              <a:lnSpc>
                <a:spcPct val="150000"/>
              </a:lnSpc>
              <a:buFont typeface="Wingdings" charset="2"/>
              <a:buChar char="v"/>
            </a:pPr>
            <a:r>
              <a:rPr lang="da-DK" dirty="0">
                <a:solidFill>
                  <a:srgbClr val="000000"/>
                </a:solidFill>
              </a:rPr>
              <a:t>Karakterne er reduceret til et bogstav. </a:t>
            </a:r>
            <a:r>
              <a:rPr lang="da-DK" dirty="0" err="1">
                <a:solidFill>
                  <a:srgbClr val="000000"/>
                </a:solidFill>
              </a:rPr>
              <a:t>dvs</a:t>
            </a:r>
            <a:r>
              <a:rPr lang="da-DK" dirty="0">
                <a:solidFill>
                  <a:srgbClr val="000000"/>
                </a:solidFill>
              </a:rPr>
              <a:t>- Ikke psykologisk men temaet og tankespind bærer dramatikken. </a:t>
            </a:r>
          </a:p>
        </p:txBody>
      </p:sp>
    </p:spTree>
    <p:extLst>
      <p:ext uri="{BB962C8B-B14F-4D97-AF65-F5344CB8AC3E}">
        <p14:creationId xmlns:p14="http://schemas.microsoft.com/office/powerpoint/2010/main" val="143863785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0" dirty="0">
                <a:solidFill>
                  <a:srgbClr val="000000"/>
                </a:solidFill>
                <a:latin typeface="Times New Roman"/>
                <a:cs typeface="Times New Roman"/>
              </a:rPr>
              <a:t>Hvordan Lollike ser kunst</a:t>
            </a:r>
            <a:endParaRPr lang="da-DK" dirty="0">
              <a:solidFill>
                <a:srgbClr val="000000"/>
              </a:solidFill>
            </a:endParaRPr>
          </a:p>
        </p:txBody>
      </p:sp>
      <p:sp>
        <p:nvSpPr>
          <p:cNvPr id="4" name="Pladsholder til indhold 3"/>
          <p:cNvSpPr>
            <a:spLocks noGrp="1"/>
          </p:cNvSpPr>
          <p:nvPr>
            <p:ph sz="half" idx="2"/>
          </p:nvPr>
        </p:nvSpPr>
        <p:spPr>
          <a:xfrm>
            <a:off x="547231" y="1232647"/>
            <a:ext cx="3529584" cy="5130549"/>
          </a:xfrm>
        </p:spPr>
        <p:txBody>
          <a:bodyPr>
            <a:normAutofit fontScale="92500" lnSpcReduction="20000"/>
          </a:bodyPr>
          <a:lstStyle/>
          <a:p>
            <a:pPr>
              <a:lnSpc>
                <a:spcPct val="150000"/>
              </a:lnSpc>
              <a:buFont typeface="Wingdings" charset="2"/>
              <a:buChar char="v"/>
            </a:pPr>
            <a:r>
              <a:rPr lang="da-DK" dirty="0">
                <a:solidFill>
                  <a:srgbClr val="000000"/>
                </a:solidFill>
              </a:rPr>
              <a:t>Kunst skal udfordre </a:t>
            </a:r>
          </a:p>
          <a:p>
            <a:pPr>
              <a:lnSpc>
                <a:spcPct val="150000"/>
              </a:lnSpc>
              <a:buFont typeface="Wingdings" charset="2"/>
              <a:buChar char="v"/>
            </a:pPr>
            <a:r>
              <a:rPr lang="da-DK" dirty="0">
                <a:solidFill>
                  <a:srgbClr val="000000"/>
                </a:solidFill>
              </a:rPr>
              <a:t>Ikke blot underholdning </a:t>
            </a:r>
          </a:p>
          <a:p>
            <a:pPr>
              <a:lnSpc>
                <a:spcPct val="150000"/>
              </a:lnSpc>
              <a:buFont typeface="Wingdings" charset="2"/>
              <a:buChar char="v"/>
            </a:pPr>
            <a:r>
              <a:rPr lang="da-DK" dirty="0">
                <a:solidFill>
                  <a:srgbClr val="000000"/>
                </a:solidFill>
              </a:rPr>
              <a:t>Et nødvendigt element i den politiske debat </a:t>
            </a:r>
          </a:p>
          <a:p>
            <a:pPr>
              <a:lnSpc>
                <a:spcPct val="150000"/>
              </a:lnSpc>
              <a:buFont typeface="Wingdings" charset="2"/>
              <a:buChar char="v"/>
            </a:pPr>
            <a:r>
              <a:rPr lang="da-DK" dirty="0">
                <a:solidFill>
                  <a:srgbClr val="000000"/>
                </a:solidFill>
              </a:rPr>
              <a:t>Teatret som talerør for sin samfundskritik </a:t>
            </a:r>
          </a:p>
          <a:p>
            <a:pPr>
              <a:lnSpc>
                <a:spcPct val="150000"/>
              </a:lnSpc>
              <a:buFont typeface="Wingdings" charset="2"/>
              <a:buChar char="v"/>
            </a:pPr>
            <a:r>
              <a:rPr lang="da-DK" dirty="0">
                <a:solidFill>
                  <a:srgbClr val="000000"/>
                </a:solidFill>
              </a:rPr>
              <a:t>Kunsten gør det ubegribelige BEGRIBELIGT</a:t>
            </a:r>
          </a:p>
          <a:p>
            <a:pPr>
              <a:lnSpc>
                <a:spcPct val="150000"/>
              </a:lnSpc>
              <a:buFont typeface="Wingdings" charset="2"/>
              <a:buChar char="v"/>
            </a:pPr>
            <a:r>
              <a:rPr lang="da-DK" dirty="0">
                <a:solidFill>
                  <a:srgbClr val="000000"/>
                </a:solidFill>
              </a:rPr>
              <a:t>Kunst skal afspejle selv samfundets dårlige sider som de gode.</a:t>
            </a:r>
          </a:p>
          <a:p>
            <a:endParaRPr lang="da-DK" dirty="0"/>
          </a:p>
        </p:txBody>
      </p:sp>
      <p:sp>
        <p:nvSpPr>
          <p:cNvPr id="6" name="Pladsholder til indhold 5"/>
          <p:cNvSpPr>
            <a:spLocks noGrp="1"/>
          </p:cNvSpPr>
          <p:nvPr>
            <p:ph sz="quarter" idx="4"/>
          </p:nvPr>
        </p:nvSpPr>
        <p:spPr>
          <a:xfrm>
            <a:off x="4833367" y="1349950"/>
            <a:ext cx="3529584" cy="4228107"/>
          </a:xfrm>
        </p:spPr>
        <p:txBody>
          <a:bodyPr>
            <a:normAutofit fontScale="92500" lnSpcReduction="10000"/>
          </a:bodyPr>
          <a:lstStyle/>
          <a:p>
            <a:pPr marL="0" indent="0">
              <a:lnSpc>
                <a:spcPct val="120000"/>
              </a:lnSpc>
              <a:buNone/>
            </a:pPr>
            <a:r>
              <a:rPr lang="da-DK" i="1" dirty="0">
                <a:solidFill>
                  <a:srgbClr val="000000"/>
                </a:solidFill>
                <a:effectLst/>
              </a:rPr>
              <a:t>”Jeg laver kunst for at påvirke samfundsdebatten, og det skal ikke drukne i anmeldelser, der uddeler hjerter og stjerner, hatte og huer. Det reducerer kunst til underholdning og en vare. Og så diskuterer vi ikke erfaringen, kunsten forsøger at give fra sig. Hvis man som jeg, laver noget, som beskæftiger sig med politiske emner, så er det irriterende hele tiden at blive vurderet ud fra, om det er lækker kunst”. </a:t>
            </a:r>
          </a:p>
          <a:p>
            <a:endParaRPr lang="da-DK" dirty="0"/>
          </a:p>
        </p:txBody>
      </p:sp>
    </p:spTree>
    <p:extLst>
      <p:ext uri="{BB962C8B-B14F-4D97-AF65-F5344CB8AC3E}">
        <p14:creationId xmlns:p14="http://schemas.microsoft.com/office/powerpoint/2010/main" val="309830737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4400" b="0" dirty="0">
                <a:solidFill>
                  <a:srgbClr val="000000"/>
                </a:solidFill>
                <a:latin typeface="Times New Roman"/>
                <a:cs typeface="Times New Roman"/>
              </a:rPr>
              <a:t>Lollike prøver at forstå gennem kunstens rum </a:t>
            </a:r>
          </a:p>
        </p:txBody>
      </p:sp>
      <p:sp>
        <p:nvSpPr>
          <p:cNvPr id="3" name="Pladsholder til indhold 2"/>
          <p:cNvSpPr>
            <a:spLocks noGrp="1"/>
          </p:cNvSpPr>
          <p:nvPr>
            <p:ph sz="half" idx="1"/>
          </p:nvPr>
        </p:nvSpPr>
        <p:spPr>
          <a:xfrm>
            <a:off x="120193" y="1327576"/>
            <a:ext cx="3529584" cy="4288536"/>
          </a:xfrm>
        </p:spPr>
        <p:txBody>
          <a:bodyPr>
            <a:normAutofit/>
          </a:bodyPr>
          <a:lstStyle/>
          <a:p>
            <a:pPr>
              <a:buFont typeface="Wingdings" charset="2"/>
              <a:buChar char="v"/>
            </a:pPr>
            <a:r>
              <a:rPr lang="da-DK" sz="2000" dirty="0">
                <a:solidFill>
                  <a:schemeClr val="tx1"/>
                </a:solidFill>
              </a:rPr>
              <a:t>Det tabuiserede er en magnetisk tiltrækning for Lollike </a:t>
            </a:r>
          </a:p>
          <a:p>
            <a:pPr>
              <a:buFont typeface="Wingdings" charset="2"/>
              <a:buChar char="v"/>
            </a:pPr>
            <a:r>
              <a:rPr lang="da-DK" sz="2000" dirty="0">
                <a:solidFill>
                  <a:schemeClr val="tx1"/>
                </a:solidFill>
              </a:rPr>
              <a:t>Han spidser ørerne, når han hører ordet; tabu</a:t>
            </a:r>
          </a:p>
          <a:p>
            <a:pPr>
              <a:buFont typeface="Wingdings" charset="2"/>
              <a:buChar char="v"/>
            </a:pPr>
            <a:r>
              <a:rPr lang="da-DK" sz="2000" dirty="0">
                <a:solidFill>
                  <a:schemeClr val="tx1"/>
                </a:solidFill>
              </a:rPr>
              <a:t>Forstå det uforståelige: Anders </a:t>
            </a:r>
            <a:r>
              <a:rPr lang="da-DK" sz="2000" dirty="0" err="1">
                <a:solidFill>
                  <a:schemeClr val="tx1"/>
                </a:solidFill>
              </a:rPr>
              <a:t>Brevik</a:t>
            </a:r>
            <a:r>
              <a:rPr lang="da-DK" sz="2000" dirty="0">
                <a:solidFill>
                  <a:schemeClr val="tx1"/>
                </a:solidFill>
              </a:rPr>
              <a:t>, voldtægt, terror, selvmord m.m. </a:t>
            </a:r>
          </a:p>
          <a:p>
            <a:pPr>
              <a:buFont typeface="Wingdings" charset="2"/>
              <a:buChar char="v"/>
            </a:pPr>
            <a:r>
              <a:rPr lang="da-DK" sz="2000" dirty="0">
                <a:solidFill>
                  <a:schemeClr val="tx1"/>
                </a:solidFill>
              </a:rPr>
              <a:t>Lysten til at flytte noget hos publikum</a:t>
            </a:r>
          </a:p>
        </p:txBody>
      </p:sp>
      <p:pic>
        <p:nvPicPr>
          <p:cNvPr id="8" name="Billede 7" descr="image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4615" y="1819719"/>
            <a:ext cx="5340300" cy="3433050"/>
          </a:xfrm>
          <a:prstGeom prst="rect">
            <a:avLst/>
          </a:prstGeom>
        </p:spPr>
      </p:pic>
    </p:spTree>
    <p:extLst>
      <p:ext uri="{BB962C8B-B14F-4D97-AF65-F5344CB8AC3E}">
        <p14:creationId xmlns:p14="http://schemas.microsoft.com/office/powerpoint/2010/main" val="98309378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latin typeface="HelveticaNeueLT Pro 55 Roman" panose="020B0604020202020204" pitchFamily="34" charset="0"/>
              </a:rPr>
              <a:t>Christian Lollike</a:t>
            </a:r>
          </a:p>
        </p:txBody>
      </p:sp>
      <p:sp>
        <p:nvSpPr>
          <p:cNvPr id="3" name="Undertitel 2"/>
          <p:cNvSpPr>
            <a:spLocks noGrp="1"/>
          </p:cNvSpPr>
          <p:nvPr>
            <p:ph type="subTitle" idx="1"/>
          </p:nvPr>
        </p:nvSpPr>
        <p:spPr/>
        <p:txBody>
          <a:bodyPr>
            <a:normAutofit/>
          </a:bodyPr>
          <a:lstStyle/>
          <a:p>
            <a:r>
              <a:rPr lang="da-DK" dirty="0">
                <a:latin typeface="HelveticaNeueLT Pro 55 Roman" panose="020B0604020202020204" pitchFamily="34" charset="0"/>
              </a:rPr>
              <a:t>  </a:t>
            </a:r>
          </a:p>
          <a:p>
            <a:r>
              <a:rPr lang="da-DK" dirty="0">
                <a:latin typeface="HelveticaNeueLT Pro 55 Roman" panose="020B0604020202020204" pitchFamily="34" charset="0"/>
              </a:rPr>
              <a:t>Sort/Hvid</a:t>
            </a:r>
          </a:p>
          <a:p>
            <a:endParaRPr lang="da-DK" dirty="0">
              <a:latin typeface="HelveticaNeueLT Pro 55 Roman" panose="020B0604020202020204" pitchFamily="34" charset="0"/>
            </a:endParaRPr>
          </a:p>
        </p:txBody>
      </p:sp>
      <p:sp>
        <p:nvSpPr>
          <p:cNvPr id="4" name="Tekstfelt 3">
            <a:extLst>
              <a:ext uri="{FF2B5EF4-FFF2-40B4-BE49-F238E27FC236}">
                <a16:creationId xmlns:a16="http://schemas.microsoft.com/office/drawing/2014/main" id="{15B0F88B-F9C5-E75B-AF8E-43C66C7ADEA1}"/>
              </a:ext>
            </a:extLst>
          </p:cNvPr>
          <p:cNvSpPr txBox="1"/>
          <p:nvPr/>
        </p:nvSpPr>
        <p:spPr>
          <a:xfrm>
            <a:off x="1042710" y="4659868"/>
            <a:ext cx="6518131" cy="369332"/>
          </a:xfrm>
          <a:prstGeom prst="rect">
            <a:avLst/>
          </a:prstGeom>
          <a:noFill/>
        </p:spPr>
        <p:txBody>
          <a:bodyPr wrap="none" rtlCol="0">
            <a:spAutoFit/>
          </a:bodyPr>
          <a:lstStyle/>
          <a:p>
            <a:r>
              <a:rPr lang="da-DK" dirty="0"/>
              <a:t>Lollikes egen præsentation til workshop på Nørre G 2022</a:t>
            </a:r>
          </a:p>
        </p:txBody>
      </p:sp>
    </p:spTree>
    <p:extLst>
      <p:ext uri="{BB962C8B-B14F-4D97-AF65-F5344CB8AC3E}">
        <p14:creationId xmlns:p14="http://schemas.microsoft.com/office/powerpoint/2010/main" val="2376599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DA5F45-8F73-47D7-B4C9-62F84D5365A7}"/>
              </a:ext>
            </a:extLst>
          </p:cNvPr>
          <p:cNvSpPr>
            <a:spLocks noGrp="1"/>
          </p:cNvSpPr>
          <p:nvPr>
            <p:ph type="ctrTitle"/>
          </p:nvPr>
        </p:nvSpPr>
        <p:spPr>
          <a:xfrm>
            <a:off x="628649" y="4178250"/>
            <a:ext cx="4607720" cy="1050300"/>
          </a:xfrm>
        </p:spPr>
        <p:txBody>
          <a:bodyPr wrap="square" anchor="b">
            <a:normAutofit/>
          </a:bodyPr>
          <a:lstStyle/>
          <a:p>
            <a:pPr algn="l"/>
            <a:r>
              <a:rPr lang="da-DK" sz="4200" dirty="0"/>
              <a:t>Dom over skrig</a:t>
            </a:r>
          </a:p>
        </p:txBody>
      </p:sp>
      <p:sp>
        <p:nvSpPr>
          <p:cNvPr id="3" name="Undertitel 2">
            <a:extLst>
              <a:ext uri="{FF2B5EF4-FFF2-40B4-BE49-F238E27FC236}">
                <a16:creationId xmlns:a16="http://schemas.microsoft.com/office/drawing/2014/main" id="{E76E6B80-0777-438D-9CDE-BB396CD88C53}"/>
              </a:ext>
            </a:extLst>
          </p:cNvPr>
          <p:cNvSpPr>
            <a:spLocks noGrp="1"/>
          </p:cNvSpPr>
          <p:nvPr>
            <p:ph type="subTitle" idx="1"/>
          </p:nvPr>
        </p:nvSpPr>
        <p:spPr>
          <a:xfrm>
            <a:off x="5894785" y="4394604"/>
            <a:ext cx="2620566" cy="763422"/>
          </a:xfrm>
        </p:spPr>
        <p:txBody>
          <a:bodyPr anchor="b">
            <a:normAutofit/>
          </a:bodyPr>
          <a:lstStyle/>
          <a:p>
            <a:pPr algn="l"/>
            <a:endParaRPr lang="da-DK" dirty="0">
              <a:solidFill>
                <a:schemeClr val="bg1"/>
              </a:solidFill>
            </a:endParaRPr>
          </a:p>
        </p:txBody>
      </p:sp>
      <p:pic>
        <p:nvPicPr>
          <p:cNvPr id="6146" name="Picture 2" descr="Olaf Hoejgaard">
            <a:extLst>
              <a:ext uri="{FF2B5EF4-FFF2-40B4-BE49-F238E27FC236}">
                <a16:creationId xmlns:a16="http://schemas.microsoft.com/office/drawing/2014/main" id="{80F4497C-1A3C-4FE8-A494-E12AD9F5CAE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679"/>
          <a:stretch/>
        </p:blipFill>
        <p:spPr bwMode="auto">
          <a:xfrm>
            <a:off x="15" y="857249"/>
            <a:ext cx="9143985" cy="2988684"/>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75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a-DK" sz="4500" dirty="0">
                <a:latin typeface="HelveticaNeueLT Pro 55 Roman" panose="020B0604020202020204" pitchFamily="34" charset="0"/>
              </a:rPr>
              <a:t>Tekster</a:t>
            </a:r>
          </a:p>
        </p:txBody>
      </p:sp>
      <p:sp>
        <p:nvSpPr>
          <p:cNvPr id="3" name="Pladsholder til indhold 2"/>
          <p:cNvSpPr>
            <a:spLocks noGrp="1"/>
          </p:cNvSpPr>
          <p:nvPr>
            <p:ph sz="half" idx="1"/>
          </p:nvPr>
        </p:nvSpPr>
        <p:spPr>
          <a:xfrm>
            <a:off x="201480" y="1300687"/>
            <a:ext cx="4424854" cy="4522044"/>
          </a:xfrm>
        </p:spPr>
        <p:txBody>
          <a:bodyPr>
            <a:normAutofit lnSpcReduction="10000"/>
          </a:bodyPr>
          <a:lstStyle/>
          <a:p>
            <a:r>
              <a:rPr lang="da-DK" dirty="0">
                <a:latin typeface="HelveticaNeueLT Pro 55 Roman" panose="020B0604020202020204" pitchFamily="34" charset="0"/>
              </a:rPr>
              <a:t>Familien der kunne tale om alt </a:t>
            </a:r>
          </a:p>
          <a:p>
            <a:r>
              <a:rPr lang="da-DK" dirty="0" err="1">
                <a:latin typeface="HelveticaNeueLT Pro 55 Roman" panose="020B0604020202020204" pitchFamily="34" charset="0"/>
              </a:rPr>
              <a:t>Living</a:t>
            </a:r>
            <a:r>
              <a:rPr lang="da-DK" dirty="0">
                <a:latin typeface="HelveticaNeueLT Pro 55 Roman" panose="020B0604020202020204" pitchFamily="34" charset="0"/>
              </a:rPr>
              <a:t> </a:t>
            </a:r>
            <a:r>
              <a:rPr lang="da-DK" dirty="0" err="1">
                <a:latin typeface="HelveticaNeueLT Pro 55 Roman" panose="020B0604020202020204" pitchFamily="34" charset="0"/>
              </a:rPr>
              <a:t>dead</a:t>
            </a:r>
            <a:r>
              <a:rPr lang="da-DK" dirty="0">
                <a:latin typeface="HelveticaNeueLT Pro 55 Roman" panose="020B0604020202020204" pitchFamily="34" charset="0"/>
              </a:rPr>
              <a:t> </a:t>
            </a:r>
          </a:p>
          <a:p>
            <a:r>
              <a:rPr lang="da-DK" dirty="0">
                <a:latin typeface="HelveticaNeueLT Pro 55 Roman" panose="020B0604020202020204" pitchFamily="34" charset="0"/>
              </a:rPr>
              <a:t>All </a:t>
            </a:r>
            <a:r>
              <a:rPr lang="da-DK" dirty="0" err="1">
                <a:latin typeface="HelveticaNeueLT Pro 55 Roman" panose="020B0604020202020204" pitchFamily="34" charset="0"/>
              </a:rPr>
              <a:t>my</a:t>
            </a:r>
            <a:r>
              <a:rPr lang="da-DK" dirty="0">
                <a:latin typeface="HelveticaNeueLT Pro 55 Roman" panose="020B0604020202020204" pitchFamily="34" charset="0"/>
              </a:rPr>
              <a:t> </a:t>
            </a:r>
            <a:r>
              <a:rPr lang="da-DK" dirty="0" err="1">
                <a:latin typeface="HelveticaNeueLT Pro 55 Roman" panose="020B0604020202020204" pitchFamily="34" charset="0"/>
              </a:rPr>
              <a:t>dreams</a:t>
            </a:r>
            <a:r>
              <a:rPr lang="da-DK" dirty="0">
                <a:latin typeface="HelveticaNeueLT Pro 55 Roman" panose="020B0604020202020204" pitchFamily="34" charset="0"/>
              </a:rPr>
              <a:t> </a:t>
            </a:r>
            <a:r>
              <a:rPr lang="da-DK" dirty="0" err="1">
                <a:latin typeface="HelveticaNeueLT Pro 55 Roman" panose="020B0604020202020204" pitchFamily="34" charset="0"/>
              </a:rPr>
              <a:t>come</a:t>
            </a:r>
            <a:r>
              <a:rPr lang="da-DK" dirty="0">
                <a:latin typeface="HelveticaNeueLT Pro 55 Roman" panose="020B0604020202020204" pitchFamily="34" charset="0"/>
              </a:rPr>
              <a:t> true </a:t>
            </a:r>
          </a:p>
          <a:p>
            <a:r>
              <a:rPr lang="da-DK" dirty="0">
                <a:latin typeface="HelveticaNeueLT Pro 55 Roman" panose="020B0604020202020204" pitchFamily="34" charset="0"/>
              </a:rPr>
              <a:t>Kagefabrikken</a:t>
            </a:r>
          </a:p>
          <a:p>
            <a:r>
              <a:rPr lang="da-DK" dirty="0">
                <a:latin typeface="HelveticaNeueLT Pro 55 Roman" panose="020B0604020202020204" pitchFamily="34" charset="0"/>
              </a:rPr>
              <a:t>Skakten </a:t>
            </a:r>
          </a:p>
          <a:p>
            <a:r>
              <a:rPr lang="da-DK" dirty="0">
                <a:latin typeface="HelveticaNeueLT Pro 55 Roman" panose="020B0604020202020204" pitchFamily="34" charset="0"/>
              </a:rPr>
              <a:t>Manifest 2083</a:t>
            </a:r>
          </a:p>
          <a:p>
            <a:r>
              <a:rPr lang="da-DK" dirty="0">
                <a:latin typeface="HelveticaNeueLT Pro 55 Roman" panose="020B0604020202020204" pitchFamily="34" charset="0"/>
              </a:rPr>
              <a:t>Det normale liv </a:t>
            </a:r>
          </a:p>
          <a:p>
            <a:r>
              <a:rPr lang="da-DK" dirty="0">
                <a:latin typeface="HelveticaNeueLT Pro 55 Roman" panose="020B0604020202020204" pitchFamily="34" charset="0"/>
              </a:rPr>
              <a:t>Fremtidens historie</a:t>
            </a:r>
          </a:p>
          <a:p>
            <a:r>
              <a:rPr lang="da-DK" dirty="0">
                <a:latin typeface="HelveticaNeueLT Pro 55 Roman" panose="020B0604020202020204" pitchFamily="34" charset="0"/>
              </a:rPr>
              <a:t>Revolution</a:t>
            </a:r>
          </a:p>
          <a:p>
            <a:endParaRPr lang="da-DK" dirty="0">
              <a:latin typeface="HelveticaNeueLT Pro 55 Roman" panose="020B0604020202020204" pitchFamily="34" charset="0"/>
            </a:endParaRPr>
          </a:p>
        </p:txBody>
      </p:sp>
      <p:sp>
        <p:nvSpPr>
          <p:cNvPr id="4" name="Pladsholder til indhold 3"/>
          <p:cNvSpPr>
            <a:spLocks noGrp="1"/>
          </p:cNvSpPr>
          <p:nvPr>
            <p:ph sz="half" idx="2"/>
          </p:nvPr>
        </p:nvSpPr>
        <p:spPr>
          <a:xfrm>
            <a:off x="4719146" y="1300687"/>
            <a:ext cx="4424854" cy="4595616"/>
          </a:xfrm>
        </p:spPr>
        <p:txBody>
          <a:bodyPr>
            <a:normAutofit lnSpcReduction="10000"/>
          </a:bodyPr>
          <a:lstStyle/>
          <a:p>
            <a:r>
              <a:rPr lang="da-DK" dirty="0">
                <a:latin typeface="HelveticaNeueLT Pro 55 Roman" panose="020B0604020202020204" pitchFamily="34" charset="0"/>
              </a:rPr>
              <a:t>Undskyld, gamle, hvor finder jeg tiden, kærligheden og den galskab der smitter…?</a:t>
            </a:r>
          </a:p>
          <a:p>
            <a:r>
              <a:rPr lang="da-DK" dirty="0">
                <a:latin typeface="HelveticaNeueLT Pro 55 Roman" panose="020B0604020202020204" pitchFamily="34" charset="0"/>
              </a:rPr>
              <a:t>Kødkarrusellen</a:t>
            </a:r>
          </a:p>
          <a:p>
            <a:r>
              <a:rPr lang="da-DK" dirty="0">
                <a:latin typeface="HelveticaNeueLT Pro 55 Roman" panose="020B0604020202020204" pitchFamily="34" charset="0"/>
              </a:rPr>
              <a:t>Kosmisk frygt eller den dag Brad Pitt fik paranoia</a:t>
            </a:r>
          </a:p>
          <a:p>
            <a:r>
              <a:rPr lang="da-DK" dirty="0">
                <a:latin typeface="HelveticaNeueLT Pro 55 Roman" panose="020B0604020202020204" pitchFamily="34" charset="0"/>
              </a:rPr>
              <a:t>Service Selvmord</a:t>
            </a:r>
          </a:p>
          <a:p>
            <a:r>
              <a:rPr lang="da-DK" dirty="0">
                <a:latin typeface="HelveticaNeueLT Pro 55 Roman" panose="020B0604020202020204" pitchFamily="34" charset="0"/>
              </a:rPr>
              <a:t>Underværket – the re-Mohammed-ty show</a:t>
            </a:r>
          </a:p>
          <a:p>
            <a:r>
              <a:rPr lang="da-DK" dirty="0">
                <a:latin typeface="HelveticaNeueLT Pro 55 Roman" panose="020B0604020202020204" pitchFamily="34" charset="0"/>
              </a:rPr>
              <a:t>Dom over skrig </a:t>
            </a:r>
            <a:endParaRPr lang="da-DK" dirty="0"/>
          </a:p>
          <a:p>
            <a:endParaRPr lang="da-DK" dirty="0"/>
          </a:p>
        </p:txBody>
      </p:sp>
    </p:spTree>
    <p:extLst>
      <p:ext uri="{BB962C8B-B14F-4D97-AF65-F5344CB8AC3E}">
        <p14:creationId xmlns:p14="http://schemas.microsoft.com/office/powerpoint/2010/main" val="2858966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Billede 3" descr="Billede 3"/>
          <p:cNvPicPr>
            <a:picLocks noChangeAspect="1"/>
          </p:cNvPicPr>
          <p:nvPr/>
        </p:nvPicPr>
        <p:blipFill>
          <a:blip r:embed="rId2"/>
          <a:stretch>
            <a:fillRect/>
          </a:stretch>
        </p:blipFill>
        <p:spPr>
          <a:xfrm>
            <a:off x="788045" y="836350"/>
            <a:ext cx="7748538" cy="5164400"/>
          </a:xfrm>
          <a:prstGeom prst="rect">
            <a:avLst/>
          </a:prstGeom>
          <a:ln w="12700">
            <a:miter lim="400000"/>
          </a:ln>
        </p:spPr>
      </p:pic>
      <p:sp>
        <p:nvSpPr>
          <p:cNvPr id="2" name="Tekstfelt 1">
            <a:extLst>
              <a:ext uri="{FF2B5EF4-FFF2-40B4-BE49-F238E27FC236}">
                <a16:creationId xmlns:a16="http://schemas.microsoft.com/office/drawing/2014/main" id="{D717E673-7D0D-36B5-5F60-BEB7639797DD}"/>
              </a:ext>
            </a:extLst>
          </p:cNvPr>
          <p:cNvSpPr txBox="1"/>
          <p:nvPr/>
        </p:nvSpPr>
        <p:spPr>
          <a:xfrm>
            <a:off x="735493" y="6211669"/>
            <a:ext cx="2853666" cy="646331"/>
          </a:xfrm>
          <a:prstGeom prst="rect">
            <a:avLst/>
          </a:prstGeom>
          <a:noFill/>
        </p:spPr>
        <p:txBody>
          <a:bodyPr wrap="none" rtlCol="0">
            <a:spAutoFit/>
          </a:bodyPr>
          <a:lstStyle/>
          <a:p>
            <a:r>
              <a:rPr lang="da-DK" dirty="0"/>
              <a:t>S/H </a:t>
            </a:r>
            <a:r>
              <a:rPr lang="da-DK" dirty="0">
                <a:latin typeface="HelveticaNeueLT Pro 55 Roman" panose="020B0604020202020204" pitchFamily="34" charset="0"/>
              </a:rPr>
              <a:t>i Kødbyen siden 2017</a:t>
            </a:r>
          </a:p>
          <a:p>
            <a:endParaRPr lang="da-DK"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K O M      I      T V I V L…"/>
          <p:cNvSpPr txBox="1">
            <a:spLocks noGrp="1"/>
          </p:cNvSpPr>
          <p:nvPr>
            <p:ph type="subTitle" sz="quarter" idx="1"/>
          </p:nvPr>
        </p:nvSpPr>
        <p:spPr>
          <a:xfrm>
            <a:off x="1812727" y="3522357"/>
            <a:ext cx="5658851" cy="893756"/>
          </a:xfrm>
          <a:prstGeom prst="rect">
            <a:avLst/>
          </a:prstGeom>
        </p:spPr>
        <p:txBody>
          <a:bodyPr>
            <a:normAutofit fontScale="85000" lnSpcReduction="10000"/>
          </a:bodyPr>
          <a:lstStyle/>
          <a:p>
            <a:pPr defTabSz="237209">
              <a:defRPr sz="4619"/>
            </a:pPr>
            <a:r>
              <a:rPr dirty="0"/>
              <a:t>K O M      I      T V I V L</a:t>
            </a:r>
          </a:p>
          <a:p>
            <a:pPr defTabSz="237209">
              <a:defRPr sz="2849" i="1"/>
            </a:pPr>
            <a:endParaRPr dirty="0"/>
          </a:p>
        </p:txBody>
      </p:sp>
      <p:pic>
        <p:nvPicPr>
          <p:cNvPr id="137" name="90bbb767-94fb-40d2-8274-0da1b81d0266.jpg" descr="90bbb767-94fb-40d2-8274-0da1b81d0266.jpg"/>
          <p:cNvPicPr>
            <a:picLocks noChangeAspect="1"/>
          </p:cNvPicPr>
          <p:nvPr/>
        </p:nvPicPr>
        <p:blipFill>
          <a:blip r:embed="rId2"/>
          <a:stretch>
            <a:fillRect/>
          </a:stretch>
        </p:blipFill>
        <p:spPr>
          <a:xfrm>
            <a:off x="3115345" y="1803812"/>
            <a:ext cx="2913311" cy="1326059"/>
          </a:xfrm>
          <a:prstGeom prst="rect">
            <a:avLst/>
          </a:prstGeom>
          <a:ln w="12700">
            <a:miter lim="400000"/>
          </a:ln>
        </p:spPr>
      </p:pic>
      <p:sp>
        <p:nvSpPr>
          <p:cNvPr id="2" name="Tekstfelt 1">
            <a:extLst>
              <a:ext uri="{FF2B5EF4-FFF2-40B4-BE49-F238E27FC236}">
                <a16:creationId xmlns:a16="http://schemas.microsoft.com/office/drawing/2014/main" id="{8CFEB41D-712C-ACC8-F710-86178A292068}"/>
              </a:ext>
            </a:extLst>
          </p:cNvPr>
          <p:cNvSpPr txBox="1"/>
          <p:nvPr/>
        </p:nvSpPr>
        <p:spPr>
          <a:xfrm>
            <a:off x="3699641" y="5181600"/>
            <a:ext cx="184731" cy="369332"/>
          </a:xfrm>
          <a:prstGeom prst="rect">
            <a:avLst/>
          </a:prstGeom>
          <a:noFill/>
        </p:spPr>
        <p:txBody>
          <a:bodyPr wrap="none" rtlCol="0">
            <a:spAutoFit/>
          </a:bodyPr>
          <a:lstStyle/>
          <a:p>
            <a:endParaRPr lang="da-DK" dirty="0"/>
          </a:p>
        </p:txBody>
      </p:sp>
      <p:sp>
        <p:nvSpPr>
          <p:cNvPr id="3" name="Tekstfelt 2">
            <a:extLst>
              <a:ext uri="{FF2B5EF4-FFF2-40B4-BE49-F238E27FC236}">
                <a16:creationId xmlns:a16="http://schemas.microsoft.com/office/drawing/2014/main" id="{66C9F13C-0B3A-32FF-A1E5-14B7DE0F4431}"/>
              </a:ext>
            </a:extLst>
          </p:cNvPr>
          <p:cNvSpPr txBox="1"/>
          <p:nvPr/>
        </p:nvSpPr>
        <p:spPr>
          <a:xfrm>
            <a:off x="1650125" y="4719935"/>
            <a:ext cx="6642538" cy="923330"/>
          </a:xfrm>
          <a:prstGeom prst="rect">
            <a:avLst/>
          </a:prstGeom>
          <a:noFill/>
        </p:spPr>
        <p:txBody>
          <a:bodyPr wrap="square" rtlCol="0">
            <a:spAutoFit/>
          </a:bodyPr>
          <a:lstStyle/>
          <a:p>
            <a:r>
              <a:rPr lang="da-DK" b="0" i="0" u="none" strike="noStrike" dirty="0">
                <a:solidFill>
                  <a:srgbClr val="FFFFFF"/>
                </a:solidFill>
                <a:effectLst/>
                <a:latin typeface="HelveticaNeueW02"/>
              </a:rPr>
              <a:t>I 2020 blev Sort/Hvid udvalgt af Statens Kunstfond som scene </a:t>
            </a:r>
            <a:br>
              <a:rPr lang="da-DK" b="0" i="0" u="none" strike="noStrike" dirty="0">
                <a:solidFill>
                  <a:srgbClr val="FFFFFF"/>
                </a:solidFill>
                <a:effectLst/>
                <a:latin typeface="HelveticaNeueW02"/>
              </a:rPr>
            </a:br>
            <a:r>
              <a:rPr lang="da-DK" b="0" i="0" u="none" strike="noStrike" dirty="0">
                <a:solidFill>
                  <a:srgbClr val="FFFFFF"/>
                </a:solidFill>
                <a:effectLst/>
                <a:latin typeface="HelveticaNeueW02"/>
              </a:rPr>
              <a:t>for musikdramatisk udvikling fra 2021 til 2024. </a:t>
            </a:r>
          </a:p>
          <a:p>
            <a:endParaRPr lang="da-DK"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8AFF9C-F965-2448-DD0C-E5495E61C0E8}"/>
              </a:ext>
            </a:extLst>
          </p:cNvPr>
          <p:cNvSpPr>
            <a:spLocks noGrp="1"/>
          </p:cNvSpPr>
          <p:nvPr>
            <p:ph type="title"/>
          </p:nvPr>
        </p:nvSpPr>
        <p:spPr/>
        <p:txBody>
          <a:bodyPr/>
          <a:lstStyle/>
          <a:p>
            <a:r>
              <a:rPr lang="da-DK" dirty="0"/>
              <a:t>FORESTILLING</a:t>
            </a:r>
          </a:p>
        </p:txBody>
      </p:sp>
      <p:sp>
        <p:nvSpPr>
          <p:cNvPr id="3" name="Pladsholder til indhold 2">
            <a:extLst>
              <a:ext uri="{FF2B5EF4-FFF2-40B4-BE49-F238E27FC236}">
                <a16:creationId xmlns:a16="http://schemas.microsoft.com/office/drawing/2014/main" id="{FE0D8E53-A70C-2CA5-5377-D97C0962A9A2}"/>
              </a:ext>
            </a:extLst>
          </p:cNvPr>
          <p:cNvSpPr>
            <a:spLocks noGrp="1"/>
          </p:cNvSpPr>
          <p:nvPr>
            <p:ph idx="1"/>
          </p:nvPr>
        </p:nvSpPr>
        <p:spPr>
          <a:xfrm>
            <a:off x="235668" y="1266824"/>
            <a:ext cx="8672661" cy="5186528"/>
          </a:xfrm>
        </p:spPr>
        <p:txBody>
          <a:bodyPr>
            <a:normAutofit/>
          </a:bodyPr>
          <a:lstStyle/>
          <a:p>
            <a:r>
              <a:rPr lang="da-DK" dirty="0"/>
              <a:t>Manifest 2083</a:t>
            </a:r>
          </a:p>
          <a:p>
            <a:pPr marL="0" indent="0">
              <a:buNone/>
            </a:pPr>
            <a:r>
              <a:rPr lang="da-DK" sz="1050" dirty="0"/>
              <a:t>Massemorderens manifest </a:t>
            </a:r>
          </a:p>
          <a:p>
            <a:pPr marL="0" indent="0">
              <a:buNone/>
            </a:pPr>
            <a:r>
              <a:rPr lang="da-DK" sz="1050" dirty="0"/>
              <a:t>Formål at vise at han ikke var en psykopat men en politisk radikaliseret terrorist</a:t>
            </a:r>
          </a:p>
          <a:p>
            <a:pPr marL="0" indent="0">
              <a:buNone/>
            </a:pPr>
            <a:endParaRPr lang="da-DK" dirty="0"/>
          </a:p>
          <a:p>
            <a:r>
              <a:rPr lang="da-DK" dirty="0"/>
              <a:t>I FØLING</a:t>
            </a:r>
          </a:p>
          <a:p>
            <a:pPr marL="0" indent="0">
              <a:buNone/>
            </a:pPr>
            <a:r>
              <a:rPr lang="da-DK" sz="1050" dirty="0"/>
              <a:t>Bruge </a:t>
            </a:r>
            <a:r>
              <a:rPr lang="da-DK" sz="1050" dirty="0" err="1"/>
              <a:t>kgl</a:t>
            </a:r>
            <a:r>
              <a:rPr lang="da-DK" sz="1050" dirty="0"/>
              <a:t> ballet til at diskuterer </a:t>
            </a:r>
            <a:r>
              <a:rPr lang="da-DK" sz="1050" dirty="0" err="1"/>
              <a:t>Afganistankrigen</a:t>
            </a:r>
            <a:r>
              <a:rPr lang="da-DK" sz="1050" dirty="0"/>
              <a:t> med magthaverne – på deres hjemmebane</a:t>
            </a:r>
          </a:p>
          <a:p>
            <a:pPr marL="0" indent="0">
              <a:buNone/>
            </a:pPr>
            <a:r>
              <a:rPr lang="da-DK" sz="1050" dirty="0"/>
              <a:t>Have rigtige soldater, med sårede kroppe, manglende legemsdele </a:t>
            </a:r>
          </a:p>
          <a:p>
            <a:pPr marL="0" indent="0">
              <a:buNone/>
            </a:pPr>
            <a:endParaRPr lang="da-DK" dirty="0"/>
          </a:p>
          <a:p>
            <a:r>
              <a:rPr lang="da-DK" dirty="0"/>
              <a:t>ERASMUS MONTANUS</a:t>
            </a:r>
          </a:p>
          <a:p>
            <a:r>
              <a:rPr lang="da-DK" sz="900" dirty="0"/>
              <a:t>Holberg klassiker fra 1723 Omskrevet, så man ikke opdagede det – og brugt til at skabe i tvivl. </a:t>
            </a:r>
          </a:p>
        </p:txBody>
      </p:sp>
      <p:pic>
        <p:nvPicPr>
          <p:cNvPr id="1038" name="Picture 14" descr="Manifest 2083 - Sort/Hvid">
            <a:extLst>
              <a:ext uri="{FF2B5EF4-FFF2-40B4-BE49-F238E27FC236}">
                <a16:creationId xmlns:a16="http://schemas.microsoft.com/office/drawing/2014/main" id="{68435364-22DA-F12E-7E4B-4D8F1AA400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287" y="1243662"/>
            <a:ext cx="2389043" cy="15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I Føling Sort/Hvids samproduktion">
            <a:extLst>
              <a:ext uri="{FF2B5EF4-FFF2-40B4-BE49-F238E27FC236}">
                <a16:creationId xmlns:a16="http://schemas.microsoft.com/office/drawing/2014/main" id="{2E0BA831-D994-DD23-48CB-3D4744CD16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285" y="2806735"/>
            <a:ext cx="2389045" cy="159269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Erasmus Montanus. Af instruktør og dramatiker Christian Lollike, Aarhus  Teate - Peripeti">
            <a:extLst>
              <a:ext uri="{FF2B5EF4-FFF2-40B4-BE49-F238E27FC236}">
                <a16:creationId xmlns:a16="http://schemas.microsoft.com/office/drawing/2014/main" id="{04A9EB52-F35D-DB5A-297D-CE80A689FA8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9285" y="4396653"/>
            <a:ext cx="2389046" cy="119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332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80256" y="358415"/>
            <a:ext cx="7583488" cy="1143000"/>
          </a:xfrm>
        </p:spPr>
        <p:txBody>
          <a:bodyPr>
            <a:noAutofit/>
          </a:bodyPr>
          <a:lstStyle/>
          <a:p>
            <a:pPr algn="ctr"/>
            <a:r>
              <a:rPr lang="da-DK" sz="2400" dirty="0">
                <a:latin typeface="HelveticaNeueLT Pro 55 Roman" pitchFamily="34" charset="0"/>
              </a:rPr>
              <a:t>I Føling (2015)</a:t>
            </a:r>
            <a:br>
              <a:rPr lang="da-DK" sz="1800" dirty="0">
                <a:latin typeface="HelveticaNeueLT Pro 55 Roman" pitchFamily="34" charset="0"/>
              </a:rPr>
            </a:br>
            <a:r>
              <a:rPr lang="da-DK" sz="1500" dirty="0">
                <a:latin typeface="HelveticaNeueLT Pro 55 Roman" pitchFamily="34" charset="0"/>
              </a:rPr>
              <a:t>Co-produktion mellem DET KONGELIGE TEATER og SORT/HVID </a:t>
            </a:r>
            <a:br>
              <a:rPr lang="da-DK" sz="1500" dirty="0">
                <a:latin typeface="HelveticaNeueLT Pro 55 Roman" pitchFamily="34" charset="0"/>
              </a:rPr>
            </a:br>
            <a:r>
              <a:rPr lang="da-DK" sz="1500" dirty="0">
                <a:latin typeface="HelveticaNeueLT Pro 55 Roman" pitchFamily="34" charset="0"/>
                <a:hlinkClick r:id="rId2"/>
              </a:rPr>
              <a:t>video</a:t>
            </a:r>
            <a:r>
              <a:rPr lang="da-DK" sz="1500" dirty="0">
                <a:latin typeface="HelveticaNeueLT Pro 55 Roman" pitchFamily="34" charset="0"/>
              </a:rPr>
              <a:t> (60:30)</a:t>
            </a:r>
            <a:br>
              <a:rPr lang="da-DK" sz="1500" dirty="0">
                <a:latin typeface="HelveticaNeueLT Pro 55 Roman" pitchFamily="34" charset="0"/>
              </a:rPr>
            </a:br>
            <a:endParaRPr lang="da-DK" sz="1500" dirty="0">
              <a:latin typeface="HelveticaNeueLT Pro 55 Roman" pitchFamily="34" charset="0"/>
            </a:endParaRPr>
          </a:p>
        </p:txBody>
      </p:sp>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2240868"/>
            <a:ext cx="5184576" cy="3456384"/>
          </a:xfrm>
          <a:prstGeom prst="rect">
            <a:avLst/>
          </a:prstGeom>
        </p:spPr>
      </p:pic>
      <p:sp>
        <p:nvSpPr>
          <p:cNvPr id="4" name="Tekstboks 3"/>
          <p:cNvSpPr txBox="1"/>
          <p:nvPr/>
        </p:nvSpPr>
        <p:spPr>
          <a:xfrm>
            <a:off x="1885078" y="5697253"/>
            <a:ext cx="2133237" cy="230832"/>
          </a:xfrm>
          <a:prstGeom prst="rect">
            <a:avLst/>
          </a:prstGeom>
          <a:noFill/>
        </p:spPr>
        <p:txBody>
          <a:bodyPr wrap="square" rtlCol="0">
            <a:spAutoFit/>
          </a:bodyPr>
          <a:lstStyle/>
          <a:p>
            <a:r>
              <a:rPr lang="da-DK" sz="900" dirty="0">
                <a:latin typeface="HelveticaNeueLT Pro 55 Roman" pitchFamily="34" charset="0"/>
              </a:rPr>
              <a:t> Foto: Søren Solkær</a:t>
            </a:r>
          </a:p>
        </p:txBody>
      </p:sp>
    </p:spTree>
    <p:extLst>
      <p:ext uri="{BB962C8B-B14F-4D97-AF65-F5344CB8AC3E}">
        <p14:creationId xmlns:p14="http://schemas.microsoft.com/office/powerpoint/2010/main" val="4196129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D9891-F735-6FD0-7BE1-1B2EF41F4B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956A79-303B-7EB5-4A02-74B0EFDECAA6}"/>
              </a:ext>
            </a:extLst>
          </p:cNvPr>
          <p:cNvSpPr>
            <a:spLocks noGrp="1"/>
          </p:cNvSpPr>
          <p:nvPr>
            <p:ph type="title"/>
          </p:nvPr>
        </p:nvSpPr>
        <p:spPr/>
        <p:txBody>
          <a:bodyPr>
            <a:noAutofit/>
          </a:bodyPr>
          <a:lstStyle/>
          <a:p>
            <a:pPr algn="ctr"/>
            <a:r>
              <a:rPr lang="da-DK" sz="2400" dirty="0">
                <a:latin typeface="HelveticaNeueLT Pro 55 Roman" pitchFamily="34" charset="0"/>
              </a:rPr>
              <a:t>I Føling (2015)</a:t>
            </a:r>
            <a:br>
              <a:rPr lang="da-DK" sz="1800" dirty="0">
                <a:latin typeface="HelveticaNeueLT Pro 55 Roman" pitchFamily="34" charset="0"/>
              </a:rPr>
            </a:br>
            <a:br>
              <a:rPr lang="da-DK" sz="1500" dirty="0">
                <a:latin typeface="HelveticaNeueLT Pro 55 Roman" pitchFamily="34" charset="0"/>
              </a:rPr>
            </a:br>
            <a:r>
              <a:rPr lang="da-DK" sz="1500" dirty="0">
                <a:latin typeface="HelveticaNeueLT Pro 55 Roman" pitchFamily="34" charset="0"/>
              </a:rPr>
              <a:t>Trailer: </a:t>
            </a:r>
          </a:p>
        </p:txBody>
      </p:sp>
      <p:pic>
        <p:nvPicPr>
          <p:cNvPr id="5" name="Onlinemedier 4" descr="I FØLING -- en krigsballet">
            <a:hlinkClick r:id="" action="ppaction://media"/>
            <a:extLst>
              <a:ext uri="{FF2B5EF4-FFF2-40B4-BE49-F238E27FC236}">
                <a16:creationId xmlns:a16="http://schemas.microsoft.com/office/drawing/2014/main" id="{7C495EA7-CDA8-AA84-BCE7-415127111A11}"/>
              </a:ext>
            </a:extLst>
          </p:cNvPr>
          <p:cNvPicPr>
            <a:picLocks noRot="1" noChangeAspect="1"/>
          </p:cNvPicPr>
          <p:nvPr>
            <a:videoFile r:link="rId1"/>
          </p:nvPr>
        </p:nvPicPr>
        <p:blipFill>
          <a:blip r:embed="rId3"/>
          <a:stretch>
            <a:fillRect/>
          </a:stretch>
        </p:blipFill>
        <p:spPr>
          <a:xfrm>
            <a:off x="116038" y="1121136"/>
            <a:ext cx="8910337" cy="5034338"/>
          </a:xfrm>
          <a:prstGeom prst="rect">
            <a:avLst/>
          </a:prstGeom>
        </p:spPr>
      </p:pic>
    </p:spTree>
    <p:extLst>
      <p:ext uri="{BB962C8B-B14F-4D97-AF65-F5344CB8AC3E}">
        <p14:creationId xmlns:p14="http://schemas.microsoft.com/office/powerpoint/2010/main" val="59156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29F3C-30A0-4EFD-7E82-5E4625E09767}"/>
              </a:ext>
            </a:extLst>
          </p:cNvPr>
          <p:cNvSpPr>
            <a:spLocks noGrp="1"/>
          </p:cNvSpPr>
          <p:nvPr>
            <p:ph type="title"/>
          </p:nvPr>
        </p:nvSpPr>
        <p:spPr/>
        <p:txBody>
          <a:bodyPr>
            <a:normAutofit/>
          </a:bodyPr>
          <a:lstStyle/>
          <a:p>
            <a:pPr algn="ctr"/>
            <a:r>
              <a:rPr lang="da-DK" sz="2400" dirty="0">
                <a:latin typeface="HelveticaNeueLT Pro 55 Roman" pitchFamily="34" charset="0"/>
              </a:rPr>
              <a:t>Erasmus Montanus</a:t>
            </a:r>
            <a:br>
              <a:rPr lang="da-DK" sz="2400" dirty="0">
                <a:latin typeface="HelveticaNeueLT Pro 55 Roman" pitchFamily="34" charset="0"/>
              </a:rPr>
            </a:br>
            <a:r>
              <a:rPr lang="da-DK" sz="1500" dirty="0">
                <a:latin typeface="HelveticaNeueLT Pro 55 Roman" pitchFamily="34" charset="0"/>
              </a:rPr>
              <a:t>af Ludvig Holberg</a:t>
            </a:r>
            <a:br>
              <a:rPr lang="da-DK" sz="1500" dirty="0">
                <a:latin typeface="HelveticaNeueLT Pro 55 Roman" pitchFamily="34" charset="0"/>
              </a:rPr>
            </a:br>
            <a:r>
              <a:rPr lang="da-DK" sz="1500" dirty="0">
                <a:latin typeface="HelveticaNeueLT Pro 55 Roman" pitchFamily="34" charset="0"/>
                <a:hlinkClick r:id="rId2"/>
              </a:rPr>
              <a:t>https://fb.watch/xffsOZqtkB/</a:t>
            </a:r>
            <a:endParaRPr lang="da-DK" sz="2400" dirty="0"/>
          </a:p>
        </p:txBody>
      </p:sp>
      <p:pic>
        <p:nvPicPr>
          <p:cNvPr id="3074" name="Picture 2" descr="Erasmus Montanus - Østerbro Teater">
            <a:extLst>
              <a:ext uri="{FF2B5EF4-FFF2-40B4-BE49-F238E27FC236}">
                <a16:creationId xmlns:a16="http://schemas.microsoft.com/office/drawing/2014/main" id="{4D2B78B9-108F-C9A5-20E0-6E3052F12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236" y="2125266"/>
            <a:ext cx="4716330"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17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360467-0597-2221-2D9C-B4CE86F95C66}"/>
              </a:ext>
            </a:extLst>
          </p:cNvPr>
          <p:cNvSpPr>
            <a:spLocks noGrp="1"/>
          </p:cNvSpPr>
          <p:nvPr>
            <p:ph type="title"/>
          </p:nvPr>
        </p:nvSpPr>
        <p:spPr/>
        <p:txBody>
          <a:bodyPr/>
          <a:lstStyle/>
          <a:p>
            <a:r>
              <a:rPr lang="da-DK" dirty="0"/>
              <a:t>AKTIONISTISK KUNST</a:t>
            </a:r>
          </a:p>
        </p:txBody>
      </p:sp>
      <p:sp>
        <p:nvSpPr>
          <p:cNvPr id="3" name="Pladsholder til indhold 2">
            <a:extLst>
              <a:ext uri="{FF2B5EF4-FFF2-40B4-BE49-F238E27FC236}">
                <a16:creationId xmlns:a16="http://schemas.microsoft.com/office/drawing/2014/main" id="{AB80AADF-7680-B7BD-0D95-61BCA9E024C2}"/>
              </a:ext>
            </a:extLst>
          </p:cNvPr>
          <p:cNvSpPr>
            <a:spLocks noGrp="1"/>
          </p:cNvSpPr>
          <p:nvPr>
            <p:ph idx="1"/>
          </p:nvPr>
        </p:nvSpPr>
        <p:spPr>
          <a:xfrm>
            <a:off x="384411" y="4617720"/>
            <a:ext cx="1084344" cy="696755"/>
          </a:xfrm>
        </p:spPr>
        <p:txBody>
          <a:bodyPr/>
          <a:lstStyle/>
          <a:p>
            <a:pPr marL="2057400" lvl="6" indent="0">
              <a:buNone/>
            </a:pPr>
            <a:endParaRPr lang="da-DK" dirty="0"/>
          </a:p>
        </p:txBody>
      </p:sp>
      <p:sp>
        <p:nvSpPr>
          <p:cNvPr id="4" name="Tekstfelt 3">
            <a:extLst>
              <a:ext uri="{FF2B5EF4-FFF2-40B4-BE49-F238E27FC236}">
                <a16:creationId xmlns:a16="http://schemas.microsoft.com/office/drawing/2014/main" id="{A70CE25E-6BD2-6237-5791-C8987CDDE22C}"/>
              </a:ext>
            </a:extLst>
          </p:cNvPr>
          <p:cNvSpPr txBox="1"/>
          <p:nvPr/>
        </p:nvSpPr>
        <p:spPr>
          <a:xfrm>
            <a:off x="628650" y="2474595"/>
            <a:ext cx="5457825" cy="1708160"/>
          </a:xfrm>
          <a:prstGeom prst="rect">
            <a:avLst/>
          </a:prstGeom>
          <a:noFill/>
        </p:spPr>
        <p:txBody>
          <a:bodyPr wrap="square" rtlCol="0">
            <a:spAutoFit/>
          </a:bodyPr>
          <a:lstStyle/>
          <a:p>
            <a:pPr marL="214313" indent="-214313">
              <a:buFont typeface="Arial" panose="020B0604020202020204" pitchFamily="34" charset="0"/>
              <a:buChar char="•"/>
            </a:pPr>
            <a:r>
              <a:rPr lang="da-DK" sz="2100" dirty="0"/>
              <a:t>Dukkepartiet</a:t>
            </a:r>
          </a:p>
          <a:p>
            <a:endParaRPr lang="da-DK" sz="2100" dirty="0"/>
          </a:p>
          <a:p>
            <a:pPr marL="214313" indent="-214313">
              <a:buFont typeface="Arial" panose="020B0604020202020204" pitchFamily="34" charset="0"/>
              <a:buChar char="•"/>
            </a:pPr>
            <a:r>
              <a:rPr lang="da-DK" sz="2100" dirty="0" err="1"/>
              <a:t>We</a:t>
            </a:r>
            <a:r>
              <a:rPr lang="da-DK" sz="2100" dirty="0"/>
              <a:t> Are Not Real</a:t>
            </a:r>
          </a:p>
          <a:p>
            <a:endParaRPr lang="da-DK" sz="2100" dirty="0"/>
          </a:p>
          <a:p>
            <a:pPr marL="214313" indent="-214313">
              <a:buFont typeface="Arial" panose="020B0604020202020204" pitchFamily="34" charset="0"/>
              <a:buChar char="•"/>
            </a:pPr>
            <a:r>
              <a:rPr lang="da-DK" sz="2100" dirty="0"/>
              <a:t>The Provocateur</a:t>
            </a:r>
          </a:p>
        </p:txBody>
      </p:sp>
      <p:pic>
        <p:nvPicPr>
          <p:cNvPr id="4098" name="Picture 2" descr="Dukkepartiet | Nyheder og seneste nyt fra Berlingske - Berlingske.dk">
            <a:extLst>
              <a:ext uri="{FF2B5EF4-FFF2-40B4-BE49-F238E27FC236}">
                <a16:creationId xmlns:a16="http://schemas.microsoft.com/office/drawing/2014/main" id="{307E2F28-9837-6752-A5FE-55EF2AB8E5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6451" y="1376747"/>
            <a:ext cx="2469405" cy="134445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ådflygtninge skyller i land i Aarhus Festuge | Kristeligt Dagblad">
            <a:extLst>
              <a:ext uri="{FF2B5EF4-FFF2-40B4-BE49-F238E27FC236}">
                <a16:creationId xmlns:a16="http://schemas.microsoft.com/office/drawing/2014/main" id="{4B3B1B4C-6064-F822-0AE5-055CD95E9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6451" y="2719585"/>
            <a:ext cx="2469405" cy="138945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542A92CB-69FB-7D32-86B1-6526539738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6450" y="4111195"/>
            <a:ext cx="2469406" cy="1601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812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Rektangel 6"/>
          <p:cNvSpPr txBox="1"/>
          <p:nvPr/>
        </p:nvSpPr>
        <p:spPr>
          <a:xfrm>
            <a:off x="1531442" y="1036463"/>
            <a:ext cx="6081117" cy="882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717" tIns="25717" rIns="25717" bIns="25717">
            <a:spAutoFit/>
          </a:bodyPr>
          <a:lstStyle/>
          <a:p>
            <a:pPr algn="ctr" defTabSz="685775">
              <a:defRPr sz="4400">
                <a:latin typeface="HelveticaNeueLT Pro 55 Roman"/>
                <a:ea typeface="HelveticaNeueLT Pro 55 Roman"/>
                <a:cs typeface="HelveticaNeueLT Pro 55 Roman"/>
                <a:sym typeface="HelveticaNeueLT Pro 55 Roman"/>
              </a:defRPr>
            </a:pPr>
            <a:r>
              <a:rPr sz="2400" b="1" dirty="0" err="1"/>
              <a:t>Dukkepartiet</a:t>
            </a:r>
            <a:br>
              <a:rPr sz="2321" dirty="0"/>
            </a:br>
            <a:r>
              <a:rPr sz="1500" dirty="0"/>
              <a:t>Co-</a:t>
            </a:r>
            <a:r>
              <a:rPr sz="1500" dirty="0" err="1"/>
              <a:t>produktion</a:t>
            </a:r>
            <a:r>
              <a:rPr sz="1500" dirty="0"/>
              <a:t> </a:t>
            </a:r>
            <a:r>
              <a:rPr sz="1500" dirty="0" err="1"/>
              <a:t>mellem</a:t>
            </a:r>
            <a:r>
              <a:rPr sz="1500" dirty="0"/>
              <a:t> Teater </a:t>
            </a:r>
            <a:r>
              <a:rPr sz="1500" dirty="0" err="1"/>
              <a:t>Nordkraft</a:t>
            </a:r>
            <a:r>
              <a:rPr sz="1500" dirty="0"/>
              <a:t> og Sort/</a:t>
            </a:r>
            <a:r>
              <a:rPr sz="1500" dirty="0" err="1"/>
              <a:t>Hvid</a:t>
            </a:r>
            <a:r>
              <a:rPr sz="1500" dirty="0"/>
              <a:t>, 2015</a:t>
            </a:r>
            <a:endParaRPr lang="da-DK" sz="1500" dirty="0"/>
          </a:p>
          <a:p>
            <a:pPr algn="ctr" defTabSz="685775">
              <a:defRPr sz="4400">
                <a:latin typeface="HelveticaNeueLT Pro 55 Roman"/>
                <a:ea typeface="HelveticaNeueLT Pro 55 Roman"/>
                <a:cs typeface="HelveticaNeueLT Pro 55 Roman"/>
                <a:sym typeface="HelveticaNeueLT Pro 55 Roman"/>
              </a:defRPr>
            </a:pPr>
            <a:r>
              <a:rPr lang="da-DK" sz="1500" dirty="0">
                <a:hlinkClick r:id="rId2"/>
              </a:rPr>
              <a:t>Link</a:t>
            </a:r>
            <a:endParaRPr sz="1500" dirty="0"/>
          </a:p>
        </p:txBody>
      </p:sp>
      <p:pic>
        <p:nvPicPr>
          <p:cNvPr id="169" name="90bbb767-94fb-40d2-8274-0da1b81d0266.jpg" descr="90bbb767-94fb-40d2-8274-0da1b81d0266.jpg"/>
          <p:cNvPicPr>
            <a:picLocks noChangeAspect="1"/>
          </p:cNvPicPr>
          <p:nvPr/>
        </p:nvPicPr>
        <p:blipFill>
          <a:blip r:embed="rId3"/>
          <a:stretch>
            <a:fillRect/>
          </a:stretch>
        </p:blipFill>
        <p:spPr>
          <a:xfrm>
            <a:off x="7249747" y="1036463"/>
            <a:ext cx="1121476" cy="510465"/>
          </a:xfrm>
          <a:prstGeom prst="rect">
            <a:avLst/>
          </a:prstGeom>
          <a:ln w="12700">
            <a:miter lim="400000"/>
          </a:ln>
        </p:spPr>
      </p:pic>
      <p:pic>
        <p:nvPicPr>
          <p:cNvPr id="1026" name="Picture 2" descr="http://www.sort-hvid.dk/wp-contents/uploads/2015/06/image0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1442" y="1978538"/>
            <a:ext cx="6081117" cy="35394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algn="ctr"/>
            <a:r>
              <a:rPr lang="en-GB" sz="2400" dirty="0">
                <a:latin typeface="HelveticaNeueLT Pro 55 Roman" pitchFamily="34" charset="0"/>
              </a:rPr>
              <a:t>We Are Not Real</a:t>
            </a:r>
            <a:br>
              <a:rPr lang="da-DK" sz="1800" dirty="0">
                <a:latin typeface="HelveticaNeueLT Pro 55 Roman" pitchFamily="34" charset="0"/>
              </a:rPr>
            </a:br>
            <a:r>
              <a:rPr lang="da-DK" sz="1500" dirty="0">
                <a:latin typeface="HelveticaNeueLT Pro 55 Roman" pitchFamily="34" charset="0"/>
              </a:rPr>
              <a:t>Co-produktion mellem AARHUS FESTUGE og SORT/HVID</a:t>
            </a:r>
          </a:p>
        </p:txBody>
      </p:sp>
      <p:pic>
        <p:nvPicPr>
          <p:cNvPr id="3" name="Bille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1670" y="2028911"/>
            <a:ext cx="5940660" cy="3351141"/>
          </a:xfrm>
          <a:prstGeom prst="rect">
            <a:avLst/>
          </a:prstGeom>
        </p:spPr>
      </p:pic>
      <p:sp>
        <p:nvSpPr>
          <p:cNvPr id="4" name="Tekstboks 3"/>
          <p:cNvSpPr txBox="1"/>
          <p:nvPr/>
        </p:nvSpPr>
        <p:spPr>
          <a:xfrm>
            <a:off x="1439652" y="5413174"/>
            <a:ext cx="2133237" cy="230832"/>
          </a:xfrm>
          <a:prstGeom prst="rect">
            <a:avLst/>
          </a:prstGeom>
          <a:noFill/>
        </p:spPr>
        <p:txBody>
          <a:bodyPr wrap="square" rtlCol="0">
            <a:spAutoFit/>
          </a:bodyPr>
          <a:lstStyle/>
          <a:p>
            <a:r>
              <a:rPr lang="da-DK" sz="900" dirty="0">
                <a:latin typeface="HelveticaNeueLT Pro 55 Roman" pitchFamily="34" charset="0"/>
              </a:rPr>
              <a:t>   Foto: Micha Schaarup</a:t>
            </a:r>
          </a:p>
        </p:txBody>
      </p:sp>
    </p:spTree>
    <p:extLst>
      <p:ext uri="{BB962C8B-B14F-4D97-AF65-F5344CB8AC3E}">
        <p14:creationId xmlns:p14="http://schemas.microsoft.com/office/powerpoint/2010/main" val="679239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ekstboks 3"/>
          <p:cNvSpPr txBox="1"/>
          <p:nvPr/>
        </p:nvSpPr>
        <p:spPr>
          <a:xfrm>
            <a:off x="1614486" y="5202001"/>
            <a:ext cx="1599929" cy="1818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717" tIns="25717" rIns="25717" bIns="25717">
            <a:spAutoFit/>
          </a:bodyPr>
          <a:lstStyle/>
          <a:p>
            <a:pPr defTabSz="685775">
              <a:defRPr sz="1600" b="0">
                <a:latin typeface="HelveticaNeueLT Pro 55 Roman"/>
                <a:ea typeface="HelveticaNeueLT Pro 55 Roman"/>
                <a:cs typeface="HelveticaNeueLT Pro 55 Roman"/>
                <a:sym typeface="HelveticaNeueLT Pro 55 Roman"/>
              </a:defRPr>
            </a:pPr>
            <a:r>
              <a:rPr sz="844"/>
              <a:t>   </a:t>
            </a:r>
            <a:r>
              <a:rPr sz="844">
                <a:solidFill>
                  <a:srgbClr val="FFFFFF"/>
                </a:solidFill>
              </a:rPr>
              <a:t>Foto: Micha Schaarup</a:t>
            </a:r>
          </a:p>
        </p:txBody>
      </p:sp>
      <p:pic>
        <p:nvPicPr>
          <p:cNvPr id="178" name="90bbb767-94fb-40d2-8274-0da1b81d0266.jpg" descr="90bbb767-94fb-40d2-8274-0da1b81d0266.jpg"/>
          <p:cNvPicPr>
            <a:picLocks noChangeAspect="1"/>
          </p:cNvPicPr>
          <p:nvPr/>
        </p:nvPicPr>
        <p:blipFill>
          <a:blip r:embed="rId2"/>
          <a:stretch>
            <a:fillRect/>
          </a:stretch>
        </p:blipFill>
        <p:spPr>
          <a:xfrm>
            <a:off x="6968774" y="1013511"/>
            <a:ext cx="1121476" cy="510465"/>
          </a:xfrm>
          <a:prstGeom prst="rect">
            <a:avLst/>
          </a:prstGeom>
          <a:ln w="12700">
            <a:miter lim="400000"/>
          </a:ln>
        </p:spPr>
      </p:pic>
      <p:pic>
        <p:nvPicPr>
          <p:cNvPr id="179" name="Billede" descr="Billede"/>
          <p:cNvPicPr>
            <a:picLocks noChangeAspect="1"/>
          </p:cNvPicPr>
          <p:nvPr/>
        </p:nvPicPr>
        <p:blipFill>
          <a:blip r:embed="rId3"/>
          <a:stretch>
            <a:fillRect/>
          </a:stretch>
        </p:blipFill>
        <p:spPr>
          <a:xfrm>
            <a:off x="1963275" y="2014374"/>
            <a:ext cx="5217448" cy="3474902"/>
          </a:xfrm>
          <a:prstGeom prst="rect">
            <a:avLst/>
          </a:prstGeom>
          <a:ln w="12700">
            <a:miter lim="400000"/>
          </a:ln>
        </p:spPr>
      </p:pic>
      <p:sp>
        <p:nvSpPr>
          <p:cNvPr id="180" name="Titel 1"/>
          <p:cNvSpPr txBox="1"/>
          <p:nvPr/>
        </p:nvSpPr>
        <p:spPr>
          <a:xfrm>
            <a:off x="1614486" y="1268744"/>
            <a:ext cx="5915026" cy="745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717" tIns="25717" rIns="25717" bIns="25717" anchor="ctr">
            <a:normAutofit/>
          </a:bodyPr>
          <a:lstStyle/>
          <a:p>
            <a:pPr algn="ctr" defTabSz="685775">
              <a:lnSpc>
                <a:spcPct val="90000"/>
              </a:lnSpc>
              <a:defRPr sz="4400">
                <a:solidFill>
                  <a:srgbClr val="FFFFFF"/>
                </a:solidFill>
                <a:latin typeface="HelveticaNeueLT Pro 55 Roman"/>
                <a:ea typeface="HelveticaNeueLT Pro 55 Roman"/>
                <a:cs typeface="HelveticaNeueLT Pro 55 Roman"/>
                <a:sym typeface="HelveticaNeueLT Pro 55 Roman"/>
              </a:defRPr>
            </a:pPr>
            <a:br>
              <a:rPr sz="2321" dirty="0"/>
            </a:br>
            <a:endParaRPr sz="2321" dirty="0"/>
          </a:p>
        </p:txBody>
      </p:sp>
      <p:sp>
        <p:nvSpPr>
          <p:cNvPr id="6" name="Titel 1">
            <a:extLst>
              <a:ext uri="{FF2B5EF4-FFF2-40B4-BE49-F238E27FC236}">
                <a16:creationId xmlns:a16="http://schemas.microsoft.com/office/drawing/2014/main" id="{D1EC4F89-0617-3BF1-A66C-D60A5D8BD105}"/>
              </a:ext>
            </a:extLst>
          </p:cNvPr>
          <p:cNvSpPr txBox="1">
            <a:spLocks noGrp="1"/>
          </p:cNvSpPr>
          <p:nvPr>
            <p:ph type="title"/>
          </p:nvPr>
        </p:nvSpPr>
        <p:spPr>
          <a:xfrm>
            <a:off x="628650" y="1131094"/>
            <a:ext cx="7886700" cy="994172"/>
          </a:xfrm>
          <a:prstGeom prst="rect">
            <a:avLst/>
          </a:prstGeom>
        </p:spPr>
        <p:txBody>
          <a:bodyPr>
            <a:normAutofit/>
          </a:bodyPr>
          <a:lstStyle/>
          <a:p>
            <a:pPr algn="ctr">
              <a:defRPr sz="4400" b="1">
                <a:solidFill>
                  <a:srgbClr val="FFFFFF"/>
                </a:solidFill>
                <a:latin typeface="HelveticaNeueLT Pro 55 Roman"/>
                <a:ea typeface="HelveticaNeueLT Pro 55 Roman"/>
                <a:cs typeface="HelveticaNeueLT Pro 55 Roman"/>
                <a:sym typeface="HelveticaNeueLT Pro 55 Roman"/>
              </a:defRPr>
            </a:pPr>
            <a:r>
              <a:rPr lang="da-DK" sz="2400" dirty="0">
                <a:solidFill>
                  <a:srgbClr val="000000"/>
                </a:solidFill>
                <a:latin typeface="Helvetica" panose="020B0604020202020204" pitchFamily="34" charset="0"/>
              </a:rPr>
              <a:t>The Provocateur</a:t>
            </a:r>
            <a:br>
              <a:rPr sz="2400" dirty="0">
                <a:solidFill>
                  <a:srgbClr val="000000"/>
                </a:solidFill>
                <a:latin typeface="Helvetica" panose="020B0604020202020204" pitchFamily="34" charset="0"/>
              </a:rPr>
            </a:br>
            <a:r>
              <a:rPr lang="da-DK" sz="1500" dirty="0">
                <a:solidFill>
                  <a:srgbClr val="000000"/>
                </a:solidFill>
                <a:latin typeface="Helvetica" panose="020B0604020202020204" pitchFamily="34" charset="0"/>
                <a:hlinkClick r:id="rId4"/>
              </a:rPr>
              <a:t>Link</a:t>
            </a:r>
            <a:endParaRPr sz="2400" dirty="0">
              <a:solidFill>
                <a:srgbClr val="000000"/>
              </a:solidFill>
              <a:latin typeface="Helvetica"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7A1039-9B76-D25B-150C-B2AC16231A24}"/>
              </a:ext>
            </a:extLst>
          </p:cNvPr>
          <p:cNvSpPr>
            <a:spLocks noGrp="1"/>
          </p:cNvSpPr>
          <p:nvPr>
            <p:ph type="title"/>
          </p:nvPr>
        </p:nvSpPr>
        <p:spPr/>
        <p:txBody>
          <a:bodyPr/>
          <a:lstStyle/>
          <a:p>
            <a:r>
              <a:rPr lang="da-DK" dirty="0"/>
              <a:t>FILM</a:t>
            </a:r>
          </a:p>
        </p:txBody>
      </p:sp>
      <p:sp>
        <p:nvSpPr>
          <p:cNvPr id="3" name="Pladsholder til indhold 2">
            <a:extLst>
              <a:ext uri="{FF2B5EF4-FFF2-40B4-BE49-F238E27FC236}">
                <a16:creationId xmlns:a16="http://schemas.microsoft.com/office/drawing/2014/main" id="{C56D0AF8-06EA-8CAB-A997-02019E0C373B}"/>
              </a:ext>
            </a:extLst>
          </p:cNvPr>
          <p:cNvSpPr>
            <a:spLocks noGrp="1"/>
          </p:cNvSpPr>
          <p:nvPr>
            <p:ph idx="1"/>
          </p:nvPr>
        </p:nvSpPr>
        <p:spPr/>
        <p:txBody>
          <a:bodyPr/>
          <a:lstStyle/>
          <a:p>
            <a:pPr marL="0" indent="0" algn="ctr">
              <a:buNone/>
            </a:pPr>
            <a:r>
              <a:rPr lang="da-DK" sz="3300" dirty="0"/>
              <a:t>Kagefabrikken </a:t>
            </a:r>
          </a:p>
          <a:p>
            <a:pPr marL="0" indent="0">
              <a:buNone/>
            </a:pPr>
            <a:r>
              <a:rPr lang="da-DK" dirty="0"/>
              <a:t>Samfundssatire over vores angst for vores krop/vores angst for såkaldt fremmede. </a:t>
            </a:r>
          </a:p>
          <a:p>
            <a:pPr marL="0" indent="0">
              <a:buNone/>
            </a:pPr>
            <a:r>
              <a:rPr lang="da-DK" dirty="0"/>
              <a:t>Tema: krop og fremmede</a:t>
            </a:r>
          </a:p>
          <a:p>
            <a:pPr marL="0" indent="0">
              <a:buNone/>
            </a:pPr>
            <a:r>
              <a:rPr lang="da-DK" dirty="0"/>
              <a:t>kommer biografen 5 januar 2023</a:t>
            </a:r>
          </a:p>
        </p:txBody>
      </p:sp>
    </p:spTree>
    <p:extLst>
      <p:ext uri="{BB962C8B-B14F-4D97-AF65-F5344CB8AC3E}">
        <p14:creationId xmlns:p14="http://schemas.microsoft.com/office/powerpoint/2010/main" val="2750751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EF912369-3D9B-3727-71B4-2BCECB30E2C1}"/>
              </a:ext>
            </a:extLst>
          </p:cNvPr>
          <p:cNvSpPr>
            <a:spLocks noGrp="1"/>
          </p:cNvSpPr>
          <p:nvPr>
            <p:ph type="subTitle" idx="1"/>
          </p:nvPr>
        </p:nvSpPr>
        <p:spPr>
          <a:xfrm>
            <a:off x="968649" y="2162504"/>
            <a:ext cx="7583487" cy="1752600"/>
          </a:xfrm>
        </p:spPr>
        <p:txBody>
          <a:bodyPr>
            <a:normAutofit/>
          </a:bodyPr>
          <a:lstStyle/>
          <a:p>
            <a:r>
              <a:rPr lang="da-DK" dirty="0"/>
              <a:t>Et eksempel på Lollikes inspiration fra </a:t>
            </a:r>
          </a:p>
          <a:p>
            <a:r>
              <a:rPr lang="da-DK" dirty="0"/>
              <a:t>Film og populærkultur</a:t>
            </a:r>
            <a:br>
              <a:rPr lang="da-DK"/>
            </a:br>
            <a:endParaRPr lang="da-DK" dirty="0"/>
          </a:p>
        </p:txBody>
      </p:sp>
    </p:spTree>
    <p:extLst>
      <p:ext uri="{BB962C8B-B14F-4D97-AF65-F5344CB8AC3E}">
        <p14:creationId xmlns:p14="http://schemas.microsoft.com/office/powerpoint/2010/main" val="686753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79463" y="89647"/>
            <a:ext cx="7583488" cy="1852706"/>
          </a:xfrm>
        </p:spPr>
        <p:txBody>
          <a:bodyPr>
            <a:normAutofit/>
          </a:bodyPr>
          <a:lstStyle/>
          <a:p>
            <a:pPr algn="l"/>
            <a:r>
              <a:rPr lang="da-DK" sz="4400" b="0" dirty="0">
                <a:latin typeface="Times New Roman"/>
                <a:cs typeface="Times New Roman"/>
              </a:rPr>
              <a:t>           </a:t>
            </a:r>
            <a:r>
              <a:rPr lang="da-DK" sz="4400" b="0" dirty="0">
                <a:solidFill>
                  <a:srgbClr val="000000"/>
                </a:solidFill>
                <a:latin typeface="Times New Roman"/>
                <a:cs typeface="Times New Roman"/>
              </a:rPr>
              <a:t>LIVING DEAD</a:t>
            </a:r>
            <a:br>
              <a:rPr lang="da-DK" sz="4400" b="0" dirty="0">
                <a:solidFill>
                  <a:srgbClr val="000000"/>
                </a:solidFill>
                <a:latin typeface="Times New Roman"/>
                <a:cs typeface="Times New Roman"/>
              </a:rPr>
            </a:br>
            <a:r>
              <a:rPr lang="da-DK" sz="3200" b="0" dirty="0">
                <a:solidFill>
                  <a:srgbClr val="000000"/>
                </a:solidFill>
                <a:latin typeface="Times New Roman"/>
                <a:cs typeface="Times New Roman"/>
              </a:rPr>
              <a:t>                eller </a:t>
            </a:r>
            <a:br>
              <a:rPr lang="da-DK" sz="4400" b="0" dirty="0">
                <a:solidFill>
                  <a:srgbClr val="000000"/>
                </a:solidFill>
                <a:latin typeface="Times New Roman"/>
                <a:cs typeface="Times New Roman"/>
              </a:rPr>
            </a:br>
            <a:r>
              <a:rPr lang="da-DK" sz="4400" b="0" dirty="0">
                <a:solidFill>
                  <a:srgbClr val="000000"/>
                </a:solidFill>
                <a:latin typeface="Times New Roman"/>
                <a:cs typeface="Times New Roman"/>
              </a:rPr>
              <a:t>     MONSTERS OF REALITY</a:t>
            </a:r>
          </a:p>
        </p:txBody>
      </p:sp>
      <p:sp>
        <p:nvSpPr>
          <p:cNvPr id="5" name="Tekstfelt 4"/>
          <p:cNvSpPr txBox="1"/>
          <p:nvPr/>
        </p:nvSpPr>
        <p:spPr>
          <a:xfrm>
            <a:off x="5391143" y="2123754"/>
            <a:ext cx="3594095" cy="4838248"/>
          </a:xfrm>
          <a:prstGeom prst="rect">
            <a:avLst/>
          </a:prstGeom>
          <a:noFill/>
        </p:spPr>
        <p:txBody>
          <a:bodyPr wrap="square" rtlCol="0">
            <a:spAutoFit/>
          </a:bodyPr>
          <a:lstStyle/>
          <a:p>
            <a:r>
              <a:rPr lang="pt-BR" dirty="0">
                <a:hlinkClick r:id="rId3"/>
              </a:rPr>
              <a:t>http://video.aarhusteater.dk/udhungrende-og-odelaeggende-living-dead</a:t>
            </a:r>
            <a:endParaRPr lang="pt-BR" dirty="0"/>
          </a:p>
          <a:p>
            <a:endParaRPr lang="da-DK" dirty="0"/>
          </a:p>
          <a:p>
            <a:pPr>
              <a:lnSpc>
                <a:spcPct val="120000"/>
              </a:lnSpc>
            </a:pPr>
            <a:r>
              <a:rPr lang="da-DK" sz="1400" i="1" dirty="0"/>
              <a:t>” jeg er optaget af flygtningekrisen lige nu, da jeg mener, at den er ved at opløse den europæiske identitet, vores institutioner og de europæiske borgeres selvforståelse. I øjeblikket frygter jeg, at verden er ved at gå amok. At forvirringen kan blive total. At der kan opstå en krig. At angst æder empatien. Det er ikke en krise, der går over, men et nyt vilkår, der er i gang med at ændre alt. En dag begyndte jeg at se gyserfilm- og så var jeg i gang”</a:t>
            </a:r>
          </a:p>
          <a:p>
            <a:endParaRPr lang="pt-BR" dirty="0"/>
          </a:p>
        </p:txBody>
      </p:sp>
      <p:pic>
        <p:nvPicPr>
          <p:cNvPr id="7" name="Billede 6" descr="Skærmbillede 2017-01-24 kl. 22.22.1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414" y="2123754"/>
            <a:ext cx="4174630" cy="4174630"/>
          </a:xfrm>
          <a:prstGeom prst="rect">
            <a:avLst/>
          </a:prstGeom>
        </p:spPr>
      </p:pic>
    </p:spTree>
    <p:extLst>
      <p:ext uri="{BB962C8B-B14F-4D97-AF65-F5344CB8AC3E}">
        <p14:creationId xmlns:p14="http://schemas.microsoft.com/office/powerpoint/2010/main" val="211770072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a-DK"/>
          </a:p>
        </p:txBody>
      </p:sp>
      <p:sp>
        <p:nvSpPr>
          <p:cNvPr id="3" name="Undertitel 2"/>
          <p:cNvSpPr>
            <a:spLocks noGrp="1"/>
          </p:cNvSpPr>
          <p:nvPr>
            <p:ph type="subTitle" idx="1"/>
          </p:nvPr>
        </p:nvSpPr>
        <p:spPr/>
        <p:txBody>
          <a:bodyPr/>
          <a:lstStyle/>
          <a:p>
            <a:endParaRPr lang="da-DK"/>
          </a:p>
        </p:txBody>
      </p:sp>
      <p:pic>
        <p:nvPicPr>
          <p:cNvPr id="5" name="Billede 4" descr="Skærmbillede 2017-01-19 kl. 21.07.4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4220" y="1086091"/>
            <a:ext cx="4452711" cy="4489209"/>
          </a:xfrm>
          <a:prstGeom prst="rect">
            <a:avLst/>
          </a:prstGeom>
          <a:ln>
            <a:solidFill>
              <a:srgbClr val="000000"/>
            </a:solidFill>
          </a:ln>
        </p:spPr>
      </p:pic>
      <p:pic>
        <p:nvPicPr>
          <p:cNvPr id="6" name="Billede 5" descr="Skærmbillede 2017-01-19 kl. 21.07.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17" y="1086091"/>
            <a:ext cx="4427203" cy="4489209"/>
          </a:xfrm>
          <a:prstGeom prst="rect">
            <a:avLst/>
          </a:prstGeom>
          <a:ln>
            <a:solidFill>
              <a:srgbClr val="000000"/>
            </a:solidFill>
          </a:ln>
        </p:spPr>
      </p:pic>
    </p:spTree>
    <p:extLst>
      <p:ext uri="{BB962C8B-B14F-4D97-AF65-F5344CB8AC3E}">
        <p14:creationId xmlns:p14="http://schemas.microsoft.com/office/powerpoint/2010/main" val="324996767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4400" b="0" dirty="0">
                <a:solidFill>
                  <a:srgbClr val="000000"/>
                </a:solidFill>
                <a:latin typeface="Times New Roman"/>
                <a:cs typeface="Times New Roman"/>
              </a:rPr>
              <a:t>Figurerne</a:t>
            </a:r>
            <a:endParaRPr lang="da-DK" dirty="0"/>
          </a:p>
        </p:txBody>
      </p:sp>
      <p:sp>
        <p:nvSpPr>
          <p:cNvPr id="4" name="Pladsholder til indhold 3"/>
          <p:cNvSpPr>
            <a:spLocks noGrp="1"/>
          </p:cNvSpPr>
          <p:nvPr>
            <p:ph sz="half" idx="2"/>
          </p:nvPr>
        </p:nvSpPr>
        <p:spPr>
          <a:xfrm>
            <a:off x="480208" y="1067053"/>
            <a:ext cx="3529584" cy="5723166"/>
          </a:xfrm>
        </p:spPr>
        <p:txBody>
          <a:bodyPr>
            <a:normAutofit lnSpcReduction="10000"/>
          </a:bodyPr>
          <a:lstStyle/>
          <a:p>
            <a:pPr>
              <a:lnSpc>
                <a:spcPct val="90000"/>
              </a:lnSpc>
              <a:buFont typeface="Wingdings" charset="2"/>
              <a:buChar char="v"/>
            </a:pPr>
            <a:r>
              <a:rPr lang="da-DK" dirty="0">
                <a:solidFill>
                  <a:srgbClr val="000000"/>
                </a:solidFill>
              </a:rPr>
              <a:t>Bevægelsesmønstre: slowmotion, monotont. </a:t>
            </a:r>
          </a:p>
          <a:p>
            <a:pPr>
              <a:lnSpc>
                <a:spcPct val="90000"/>
              </a:lnSpc>
              <a:buFont typeface="Wingdings" charset="2"/>
              <a:buChar char="v"/>
            </a:pPr>
            <a:r>
              <a:rPr lang="da-DK" dirty="0">
                <a:solidFill>
                  <a:srgbClr val="000000"/>
                </a:solidFill>
              </a:rPr>
              <a:t>Teatralsk spillestil- INGEN efterligning af hverdagen, men understreger temaet. </a:t>
            </a:r>
          </a:p>
          <a:p>
            <a:pPr>
              <a:lnSpc>
                <a:spcPct val="90000"/>
              </a:lnSpc>
              <a:buFont typeface="Wingdings" charset="2"/>
              <a:buChar char="v"/>
            </a:pPr>
            <a:r>
              <a:rPr lang="da-DK" dirty="0">
                <a:solidFill>
                  <a:srgbClr val="000000"/>
                </a:solidFill>
              </a:rPr>
              <a:t>Kropssproget: stiliseret marionet lignende. </a:t>
            </a:r>
          </a:p>
          <a:p>
            <a:pPr>
              <a:lnSpc>
                <a:spcPct val="90000"/>
              </a:lnSpc>
              <a:buFont typeface="Wingdings" charset="2"/>
              <a:buChar char="v"/>
            </a:pPr>
            <a:r>
              <a:rPr lang="da-DK" dirty="0">
                <a:solidFill>
                  <a:srgbClr val="000000"/>
                </a:solidFill>
              </a:rPr>
              <a:t>Mimikken: teatralsk, automatiseret, </a:t>
            </a:r>
            <a:r>
              <a:rPr lang="da-DK" dirty="0" err="1">
                <a:solidFill>
                  <a:srgbClr val="000000"/>
                </a:solidFill>
              </a:rPr>
              <a:t>interteatralsk</a:t>
            </a:r>
            <a:r>
              <a:rPr lang="da-DK" dirty="0">
                <a:solidFill>
                  <a:srgbClr val="000000"/>
                </a:solidFill>
              </a:rPr>
              <a:t> (overdrevet) </a:t>
            </a:r>
          </a:p>
          <a:p>
            <a:pPr>
              <a:lnSpc>
                <a:spcPct val="90000"/>
              </a:lnSpc>
              <a:buFont typeface="Wingdings" charset="2"/>
              <a:buChar char="v"/>
            </a:pPr>
            <a:r>
              <a:rPr lang="da-DK" dirty="0">
                <a:solidFill>
                  <a:srgbClr val="000000"/>
                </a:solidFill>
              </a:rPr>
              <a:t>Replikføring: fragmenteret, monoton, følelsesafladet. </a:t>
            </a:r>
          </a:p>
          <a:p>
            <a:pPr>
              <a:lnSpc>
                <a:spcPct val="90000"/>
              </a:lnSpc>
              <a:buFont typeface="Wingdings" charset="2"/>
              <a:buChar char="v"/>
            </a:pPr>
            <a:r>
              <a:rPr lang="da-DK" dirty="0">
                <a:solidFill>
                  <a:srgbClr val="000000"/>
                </a:solidFill>
              </a:rPr>
              <a:t>Zombien</a:t>
            </a:r>
            <a:r>
              <a:rPr lang="da-DK" dirty="0">
                <a:solidFill>
                  <a:srgbClr val="000000"/>
                </a:solidFill>
                <a:sym typeface="Wingdings"/>
              </a:rPr>
              <a:t> metafor for det nutidige menneske.</a:t>
            </a:r>
          </a:p>
          <a:p>
            <a:pPr>
              <a:lnSpc>
                <a:spcPct val="90000"/>
              </a:lnSpc>
              <a:buFont typeface="Wingdings" charset="2"/>
              <a:buChar char="v"/>
            </a:pPr>
            <a:r>
              <a:rPr lang="da-DK" dirty="0">
                <a:solidFill>
                  <a:srgbClr val="000000"/>
                </a:solidFill>
                <a:sym typeface="Wingdings"/>
              </a:rPr>
              <a:t>Ingen forudbestemte roller, men brikker i helhedsbilledet. </a:t>
            </a:r>
          </a:p>
          <a:p>
            <a:endParaRPr lang="da-DK" dirty="0"/>
          </a:p>
        </p:txBody>
      </p:sp>
      <p:pic>
        <p:nvPicPr>
          <p:cNvPr id="9" name="Billede 8" descr="Skærmbillede 2017-01-23 kl. 20.37.0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1067053"/>
            <a:ext cx="4472055" cy="2179952"/>
          </a:xfrm>
          <a:prstGeom prst="rect">
            <a:avLst/>
          </a:prstGeom>
          <a:ln>
            <a:solidFill>
              <a:srgbClr val="000000"/>
            </a:solidFill>
          </a:ln>
        </p:spPr>
      </p:pic>
      <p:sp>
        <p:nvSpPr>
          <p:cNvPr id="11" name="Tekstfelt 10"/>
          <p:cNvSpPr txBox="1"/>
          <p:nvPr/>
        </p:nvSpPr>
        <p:spPr>
          <a:xfrm>
            <a:off x="4495800" y="3465260"/>
            <a:ext cx="4648200" cy="2400657"/>
          </a:xfrm>
          <a:prstGeom prst="rect">
            <a:avLst/>
          </a:prstGeom>
          <a:noFill/>
        </p:spPr>
        <p:txBody>
          <a:bodyPr wrap="square" rtlCol="0">
            <a:spAutoFit/>
          </a:bodyPr>
          <a:lstStyle/>
          <a:p>
            <a:pPr>
              <a:lnSpc>
                <a:spcPct val="140000"/>
              </a:lnSpc>
            </a:pPr>
            <a:r>
              <a:rPr lang="da-DK" i="1" dirty="0"/>
              <a:t>”I den gode historie, kommer det hele til at handle om nogle figurer, som er nemme at identificere sig med, så folk føler sig underholdt. Man vælger altid at følge karakternes udvikling frem for problematikken”. </a:t>
            </a:r>
          </a:p>
        </p:txBody>
      </p:sp>
    </p:spTree>
    <p:extLst>
      <p:ext uri="{BB962C8B-B14F-4D97-AF65-F5344CB8AC3E}">
        <p14:creationId xmlns:p14="http://schemas.microsoft.com/office/powerpoint/2010/main" val="603191539"/>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Skærmbillede 2017-01-19 kl. 21.27.2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6259" y="172479"/>
            <a:ext cx="4303387" cy="2514479"/>
          </a:xfrm>
          <a:prstGeom prst="rect">
            <a:avLst/>
          </a:prstGeom>
        </p:spPr>
      </p:pic>
      <p:pic>
        <p:nvPicPr>
          <p:cNvPr id="2" name="Billede 1" descr="Skærmbillede 2017-01-23 kl. 23.24.2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8032" y="2930718"/>
            <a:ext cx="2996041" cy="3739123"/>
          </a:xfrm>
          <a:prstGeom prst="rect">
            <a:avLst/>
          </a:prstGeom>
        </p:spPr>
      </p:pic>
      <p:sp>
        <p:nvSpPr>
          <p:cNvPr id="7" name="Tekstfelt 6"/>
          <p:cNvSpPr txBox="1"/>
          <p:nvPr/>
        </p:nvSpPr>
        <p:spPr>
          <a:xfrm>
            <a:off x="501685" y="846715"/>
            <a:ext cx="3684252" cy="4524316"/>
          </a:xfrm>
          <a:prstGeom prst="rect">
            <a:avLst/>
          </a:prstGeom>
          <a:noFill/>
        </p:spPr>
        <p:txBody>
          <a:bodyPr wrap="square" rtlCol="0">
            <a:spAutoFit/>
          </a:bodyPr>
          <a:lstStyle/>
          <a:p>
            <a:pPr marL="285750" indent="-285750">
              <a:buFont typeface="Wingdings" charset="2"/>
              <a:buChar char="v"/>
            </a:pPr>
            <a:r>
              <a:rPr lang="da-DK" dirty="0"/>
              <a:t>Bertolt Brechts ”verfremdungseffekter”</a:t>
            </a:r>
          </a:p>
          <a:p>
            <a:pPr marL="285750" indent="-285750">
              <a:buFont typeface="Wingdings" charset="2"/>
              <a:buChar char="v"/>
            </a:pPr>
            <a:endParaRPr lang="da-DK" dirty="0"/>
          </a:p>
          <a:p>
            <a:pPr marL="285750" indent="-285750">
              <a:buFont typeface="Wingdings" charset="2"/>
              <a:buChar char="v"/>
            </a:pPr>
            <a:r>
              <a:rPr lang="da-DK" dirty="0"/>
              <a:t>Teatret peger på sig selv som teater </a:t>
            </a:r>
          </a:p>
          <a:p>
            <a:endParaRPr lang="da-DK" dirty="0"/>
          </a:p>
          <a:p>
            <a:endParaRPr lang="da-DK" dirty="0"/>
          </a:p>
          <a:p>
            <a:pPr marL="285750" indent="-285750">
              <a:buFont typeface="Wingdings" charset="2"/>
              <a:buChar char="v"/>
            </a:pPr>
            <a:r>
              <a:rPr lang="da-DK" dirty="0"/>
              <a:t>Fra dukker til ”</a:t>
            </a:r>
            <a:r>
              <a:rPr lang="da-DK" dirty="0" err="1"/>
              <a:t>black</a:t>
            </a:r>
            <a:r>
              <a:rPr lang="da-DK" dirty="0"/>
              <a:t> </a:t>
            </a:r>
            <a:r>
              <a:rPr lang="da-DK" dirty="0" err="1"/>
              <a:t>faces</a:t>
            </a:r>
            <a:r>
              <a:rPr lang="da-DK" dirty="0"/>
              <a:t>”</a:t>
            </a:r>
          </a:p>
          <a:p>
            <a:endParaRPr lang="da-DK" dirty="0"/>
          </a:p>
          <a:p>
            <a:endParaRPr lang="da-DK" dirty="0"/>
          </a:p>
          <a:p>
            <a:pPr marL="285750" indent="-285750">
              <a:buFont typeface="Wingdings" charset="2"/>
              <a:buChar char="v"/>
            </a:pPr>
            <a:r>
              <a:rPr lang="da-DK" dirty="0"/>
              <a:t>Psykologisk gestik, når rollerne ”forvandler” kroppens udtryk som </a:t>
            </a:r>
          </a:p>
          <a:p>
            <a:r>
              <a:rPr lang="da-DK" dirty="0"/>
              <a:t>    var de flygtninge. </a:t>
            </a:r>
          </a:p>
          <a:p>
            <a:endParaRPr lang="da-DK" dirty="0"/>
          </a:p>
          <a:p>
            <a:endParaRPr lang="da-DK" dirty="0"/>
          </a:p>
        </p:txBody>
      </p:sp>
      <p:pic>
        <p:nvPicPr>
          <p:cNvPr id="8" name="Billede 7" descr="Skærmbillede 2017-01-24 kl. 19.40.4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0896" y="3489689"/>
            <a:ext cx="1979255" cy="3180152"/>
          </a:xfrm>
          <a:prstGeom prst="rect">
            <a:avLst/>
          </a:prstGeom>
        </p:spPr>
      </p:pic>
    </p:spTree>
    <p:extLst>
      <p:ext uri="{BB962C8B-B14F-4D97-AF65-F5344CB8AC3E}">
        <p14:creationId xmlns:p14="http://schemas.microsoft.com/office/powerpoint/2010/main" val="4057125904"/>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Skærmbillede 2017-01-24 kl. 19.27.12.png"/>
          <p:cNvPicPr>
            <a:picLocks noGrp="1" noChangeAspect="1"/>
          </p:cNvPicPr>
          <p:nvPr>
            <p:ph idx="1"/>
          </p:nvPr>
        </p:nvPicPr>
        <p:blipFill>
          <a:blip r:embed="rId2">
            <a:extLst>
              <a:ext uri="{28A0092B-C50C-407E-A947-70E740481C1C}">
                <a14:useLocalDpi xmlns:a14="http://schemas.microsoft.com/office/drawing/2010/main" val="0"/>
              </a:ext>
            </a:extLst>
          </a:blip>
          <a:srcRect t="3254" b="3254"/>
          <a:stretch>
            <a:fillRect/>
          </a:stretch>
        </p:blipFill>
        <p:spPr>
          <a:xfrm>
            <a:off x="1513073" y="433413"/>
            <a:ext cx="6419827" cy="3808779"/>
          </a:xfrm>
          <a:ln>
            <a:solidFill>
              <a:srgbClr val="000000"/>
            </a:solidFill>
          </a:ln>
        </p:spPr>
      </p:pic>
      <p:sp>
        <p:nvSpPr>
          <p:cNvPr id="5" name="Tekstfelt 4"/>
          <p:cNvSpPr txBox="1"/>
          <p:nvPr/>
        </p:nvSpPr>
        <p:spPr>
          <a:xfrm>
            <a:off x="454682" y="4087813"/>
            <a:ext cx="8234635" cy="2585323"/>
          </a:xfrm>
          <a:prstGeom prst="rect">
            <a:avLst/>
          </a:prstGeom>
          <a:noFill/>
        </p:spPr>
        <p:txBody>
          <a:bodyPr wrap="square" rtlCol="0">
            <a:spAutoFit/>
          </a:bodyPr>
          <a:lstStyle/>
          <a:p>
            <a:endParaRPr lang="da-DK" dirty="0"/>
          </a:p>
          <a:p>
            <a:pPr marL="285750" indent="-285750">
              <a:buFont typeface="Wingdings" charset="2"/>
              <a:buChar char="v"/>
            </a:pPr>
            <a:r>
              <a:rPr lang="da-DK" dirty="0" err="1"/>
              <a:t>Minstrel</a:t>
            </a:r>
            <a:r>
              <a:rPr lang="da-DK" dirty="0"/>
              <a:t> show </a:t>
            </a:r>
            <a:r>
              <a:rPr lang="da-DK" dirty="0">
                <a:sym typeface="Wingdings"/>
              </a:rPr>
              <a:t> underholdning på slavernes bekostning</a:t>
            </a:r>
          </a:p>
          <a:p>
            <a:pPr marL="285750" indent="-285750">
              <a:buFont typeface="Wingdings" charset="2"/>
              <a:buChar char="v"/>
            </a:pPr>
            <a:r>
              <a:rPr lang="da-DK" dirty="0">
                <a:sym typeface="Wingdings"/>
                <a:hlinkClick r:id="rId3"/>
              </a:rPr>
              <a:t>https://denstoredanske.lex.dk/minstrel-show</a:t>
            </a:r>
            <a:endParaRPr lang="da-DK" dirty="0">
              <a:sym typeface="Wingdings"/>
            </a:endParaRPr>
          </a:p>
          <a:p>
            <a:pPr marL="285750" indent="-285750">
              <a:buFont typeface="Wingdings" charset="2"/>
              <a:buChar char="v"/>
            </a:pPr>
            <a:r>
              <a:rPr lang="da-DK" dirty="0">
                <a:sym typeface="Wingdings"/>
                <a:hlinkClick r:id="rId4"/>
              </a:rPr>
              <a:t>https://en.wikipedia.org/wiki/Itsy_Bitsy_Teenie_Weenie_Yellow_Polkadot_Bikini</a:t>
            </a:r>
            <a:br>
              <a:rPr lang="da-DK" dirty="0">
                <a:sym typeface="Wingdings"/>
              </a:rPr>
            </a:br>
            <a:endParaRPr lang="da-DK" dirty="0">
              <a:sym typeface="Wingdings"/>
            </a:endParaRPr>
          </a:p>
          <a:p>
            <a:pPr marL="285750" indent="-285750">
              <a:buFont typeface="Wingdings" charset="2"/>
              <a:buChar char="v"/>
            </a:pPr>
            <a:r>
              <a:rPr lang="da-DK" dirty="0">
                <a:sym typeface="Wingdings"/>
              </a:rPr>
              <a:t>Portrættere sorte karaktere </a:t>
            </a:r>
          </a:p>
          <a:p>
            <a:endParaRPr lang="da-DK" dirty="0">
              <a:sym typeface="Wingdings"/>
            </a:endParaRPr>
          </a:p>
          <a:p>
            <a:pPr marL="285750" indent="-285750">
              <a:buFont typeface="Wingdings" charset="2"/>
              <a:buChar char="v"/>
            </a:pPr>
            <a:r>
              <a:rPr lang="da-DK" dirty="0">
                <a:sym typeface="Wingdings"/>
              </a:rPr>
              <a:t>”empatiøvelser” </a:t>
            </a:r>
            <a:endParaRPr lang="da-DK" dirty="0"/>
          </a:p>
        </p:txBody>
      </p:sp>
    </p:spTree>
    <p:extLst>
      <p:ext uri="{BB962C8B-B14F-4D97-AF65-F5344CB8AC3E}">
        <p14:creationId xmlns:p14="http://schemas.microsoft.com/office/powerpoint/2010/main" val="3223559335"/>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Skærmbillede 2017-01-24 kl. 19.43.4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975" y="2964002"/>
            <a:ext cx="5660960" cy="2363850"/>
          </a:xfrm>
          <a:prstGeom prst="rect">
            <a:avLst/>
          </a:prstGeom>
          <a:ln>
            <a:solidFill>
              <a:srgbClr val="000000"/>
            </a:solidFill>
          </a:ln>
        </p:spPr>
      </p:pic>
      <p:pic>
        <p:nvPicPr>
          <p:cNvPr id="8" name="Billede 7" descr="Skærmbillede 2017-01-24 kl. 19.42.5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75" y="208155"/>
            <a:ext cx="5592153" cy="2578569"/>
          </a:xfrm>
          <a:prstGeom prst="rect">
            <a:avLst/>
          </a:prstGeom>
          <a:ln>
            <a:solidFill>
              <a:srgbClr val="000000"/>
            </a:solidFill>
          </a:ln>
        </p:spPr>
      </p:pic>
      <p:pic>
        <p:nvPicPr>
          <p:cNvPr id="9" name="Billede 8" descr="Skærmbillede 2017-01-24 kl. 19.44.2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2780" y="4108136"/>
            <a:ext cx="2149796" cy="2499524"/>
          </a:xfrm>
          <a:prstGeom prst="rect">
            <a:avLst/>
          </a:prstGeom>
          <a:ln>
            <a:solidFill>
              <a:srgbClr val="000000"/>
            </a:solidFill>
          </a:ln>
        </p:spPr>
      </p:pic>
      <p:sp>
        <p:nvSpPr>
          <p:cNvPr id="10" name="Tekstfelt 9"/>
          <p:cNvSpPr txBox="1"/>
          <p:nvPr/>
        </p:nvSpPr>
        <p:spPr>
          <a:xfrm>
            <a:off x="6099935" y="470397"/>
            <a:ext cx="3044065" cy="2031325"/>
          </a:xfrm>
          <a:prstGeom prst="rect">
            <a:avLst/>
          </a:prstGeom>
          <a:noFill/>
        </p:spPr>
        <p:txBody>
          <a:bodyPr wrap="square" rtlCol="0">
            <a:spAutoFit/>
          </a:bodyPr>
          <a:lstStyle/>
          <a:p>
            <a:pPr marL="285750" indent="-285750">
              <a:buFont typeface="Wingdings" charset="2"/>
              <a:buChar char="v"/>
            </a:pPr>
            <a:r>
              <a:rPr lang="da-DK" dirty="0"/>
              <a:t>Interaktivitet</a:t>
            </a:r>
          </a:p>
          <a:p>
            <a:endParaRPr lang="da-DK" dirty="0"/>
          </a:p>
          <a:p>
            <a:pPr marL="285750" indent="-285750">
              <a:buFont typeface="Wingdings" charset="2"/>
              <a:buChar char="v"/>
            </a:pPr>
            <a:r>
              <a:rPr lang="da-DK" dirty="0"/>
              <a:t>Relation mellem tilskuer og skuespiller </a:t>
            </a:r>
          </a:p>
          <a:p>
            <a:pPr marL="285750" indent="-285750">
              <a:buFont typeface="Wingdings" charset="2"/>
              <a:buChar char="v"/>
            </a:pPr>
            <a:endParaRPr lang="da-DK" dirty="0"/>
          </a:p>
          <a:p>
            <a:pPr marL="285750" indent="-285750">
              <a:buFont typeface="Wingdings" charset="2"/>
              <a:buChar char="v"/>
            </a:pPr>
            <a:r>
              <a:rPr lang="da-DK" dirty="0"/>
              <a:t>Publikum bliver konfronteret </a:t>
            </a:r>
          </a:p>
        </p:txBody>
      </p:sp>
    </p:spTree>
    <p:extLst>
      <p:ext uri="{BB962C8B-B14F-4D97-AF65-F5344CB8AC3E}">
        <p14:creationId xmlns:p14="http://schemas.microsoft.com/office/powerpoint/2010/main" val="43238253"/>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Skærmbillede 2017-01-19 kl. 21.13.44.png"/>
          <p:cNvPicPr>
            <a:picLocks noGrp="1" noChangeAspect="1"/>
          </p:cNvPicPr>
          <p:nvPr>
            <p:ph idx="1"/>
          </p:nvPr>
        </p:nvPicPr>
        <p:blipFill>
          <a:blip r:embed="rId2">
            <a:extLst>
              <a:ext uri="{28A0092B-C50C-407E-A947-70E740481C1C}">
                <a14:useLocalDpi xmlns:a14="http://schemas.microsoft.com/office/drawing/2010/main" val="0"/>
              </a:ext>
            </a:extLst>
          </a:blip>
          <a:srcRect t="4680" b="4680"/>
          <a:stretch>
            <a:fillRect/>
          </a:stretch>
        </p:blipFill>
        <p:spPr>
          <a:xfrm>
            <a:off x="203147" y="439037"/>
            <a:ext cx="4432605" cy="2629792"/>
          </a:xfrm>
          <a:ln>
            <a:solidFill>
              <a:srgbClr val="000000"/>
            </a:solidFill>
          </a:ln>
        </p:spPr>
      </p:pic>
      <p:pic>
        <p:nvPicPr>
          <p:cNvPr id="6" name="Billede 5" descr="Skærmbillede 2017-01-19 kl. 21.59.1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4764" y="-128665"/>
            <a:ext cx="3099236" cy="2966727"/>
          </a:xfrm>
          <a:prstGeom prst="rect">
            <a:avLst/>
          </a:prstGeom>
          <a:ln>
            <a:solidFill>
              <a:srgbClr val="000000"/>
            </a:solidFill>
          </a:ln>
        </p:spPr>
      </p:pic>
      <p:pic>
        <p:nvPicPr>
          <p:cNvPr id="7" name="Billede 6" descr="Skærmbillede 2017-01-19 kl. 22.01.1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147" y="4186536"/>
            <a:ext cx="4708493" cy="2232426"/>
          </a:xfrm>
          <a:prstGeom prst="rect">
            <a:avLst/>
          </a:prstGeom>
          <a:ln>
            <a:solidFill>
              <a:srgbClr val="000000"/>
            </a:solidFill>
          </a:ln>
        </p:spPr>
      </p:pic>
      <p:pic>
        <p:nvPicPr>
          <p:cNvPr id="8" name="Billede 7" descr="Skærmbillede 2017-01-19 kl. 22.04.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1547" y="2838062"/>
            <a:ext cx="3619586" cy="1348473"/>
          </a:xfrm>
          <a:prstGeom prst="rect">
            <a:avLst/>
          </a:prstGeom>
          <a:ln>
            <a:solidFill>
              <a:srgbClr val="000000"/>
            </a:solidFill>
          </a:ln>
        </p:spPr>
      </p:pic>
      <p:sp>
        <p:nvSpPr>
          <p:cNvPr id="9" name="Tekstfelt 8"/>
          <p:cNvSpPr txBox="1"/>
          <p:nvPr/>
        </p:nvSpPr>
        <p:spPr>
          <a:xfrm>
            <a:off x="501685" y="69705"/>
            <a:ext cx="454653" cy="369332"/>
          </a:xfrm>
          <a:prstGeom prst="rect">
            <a:avLst/>
          </a:prstGeom>
          <a:noFill/>
        </p:spPr>
        <p:txBody>
          <a:bodyPr wrap="square" rtlCol="0">
            <a:spAutoFit/>
          </a:bodyPr>
          <a:lstStyle/>
          <a:p>
            <a:r>
              <a:rPr lang="da-DK" dirty="0"/>
              <a:t>1. </a:t>
            </a:r>
          </a:p>
        </p:txBody>
      </p:sp>
      <p:sp>
        <p:nvSpPr>
          <p:cNvPr id="10" name="Tekstfelt 9"/>
          <p:cNvSpPr txBox="1"/>
          <p:nvPr/>
        </p:nvSpPr>
        <p:spPr>
          <a:xfrm>
            <a:off x="203147" y="3684779"/>
            <a:ext cx="1333264" cy="369332"/>
          </a:xfrm>
          <a:prstGeom prst="rect">
            <a:avLst/>
          </a:prstGeom>
          <a:noFill/>
        </p:spPr>
        <p:txBody>
          <a:bodyPr wrap="square" rtlCol="0">
            <a:spAutoFit/>
          </a:bodyPr>
          <a:lstStyle/>
          <a:p>
            <a:r>
              <a:rPr lang="da-DK" dirty="0"/>
              <a:t>2.</a:t>
            </a:r>
          </a:p>
        </p:txBody>
      </p:sp>
      <p:sp>
        <p:nvSpPr>
          <p:cNvPr id="11" name="Tekstfelt 10"/>
          <p:cNvSpPr txBox="1"/>
          <p:nvPr/>
        </p:nvSpPr>
        <p:spPr>
          <a:xfrm>
            <a:off x="1865643" y="3230061"/>
            <a:ext cx="533040" cy="369332"/>
          </a:xfrm>
          <a:prstGeom prst="rect">
            <a:avLst/>
          </a:prstGeom>
          <a:noFill/>
        </p:spPr>
        <p:txBody>
          <a:bodyPr wrap="square" rtlCol="0">
            <a:spAutoFit/>
          </a:bodyPr>
          <a:lstStyle/>
          <a:p>
            <a:r>
              <a:rPr lang="da-DK" dirty="0"/>
              <a:t>3.</a:t>
            </a:r>
          </a:p>
        </p:txBody>
      </p:sp>
      <p:sp>
        <p:nvSpPr>
          <p:cNvPr id="13" name="Tekstfelt 12"/>
          <p:cNvSpPr txBox="1"/>
          <p:nvPr/>
        </p:nvSpPr>
        <p:spPr>
          <a:xfrm>
            <a:off x="5471506" y="263334"/>
            <a:ext cx="391942" cy="369332"/>
          </a:xfrm>
          <a:prstGeom prst="rect">
            <a:avLst/>
          </a:prstGeom>
          <a:noFill/>
        </p:spPr>
        <p:txBody>
          <a:bodyPr wrap="square" rtlCol="0">
            <a:spAutoFit/>
          </a:bodyPr>
          <a:lstStyle/>
          <a:p>
            <a:r>
              <a:rPr lang="da-DK" dirty="0"/>
              <a:t>4. </a:t>
            </a:r>
          </a:p>
        </p:txBody>
      </p:sp>
      <p:pic>
        <p:nvPicPr>
          <p:cNvPr id="14" name="Billede 13" descr="Skærmbillede 2017-01-19 kl. 22.06.56.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4730" y="4264935"/>
            <a:ext cx="3702036" cy="2528855"/>
          </a:xfrm>
          <a:prstGeom prst="rect">
            <a:avLst/>
          </a:prstGeom>
          <a:ln>
            <a:solidFill>
              <a:srgbClr val="000000"/>
            </a:solidFill>
          </a:ln>
        </p:spPr>
      </p:pic>
      <p:pic>
        <p:nvPicPr>
          <p:cNvPr id="5" name="Billede 4" descr="Skærmbillede 2017-01-19 kl. 21.58.35.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6276" y="887403"/>
            <a:ext cx="1914344" cy="1950659"/>
          </a:xfrm>
          <a:prstGeom prst="rect">
            <a:avLst/>
          </a:prstGeom>
          <a:ln>
            <a:solidFill>
              <a:srgbClr val="000000"/>
            </a:solidFill>
          </a:ln>
        </p:spPr>
      </p:pic>
      <p:sp>
        <p:nvSpPr>
          <p:cNvPr id="15" name="Tekstfelt 14"/>
          <p:cNvSpPr txBox="1"/>
          <p:nvPr/>
        </p:nvSpPr>
        <p:spPr>
          <a:xfrm>
            <a:off x="6992240" y="3684779"/>
            <a:ext cx="1646155" cy="369332"/>
          </a:xfrm>
          <a:prstGeom prst="rect">
            <a:avLst/>
          </a:prstGeom>
          <a:noFill/>
        </p:spPr>
        <p:txBody>
          <a:bodyPr wrap="square" rtlCol="0">
            <a:spAutoFit/>
          </a:bodyPr>
          <a:lstStyle/>
          <a:p>
            <a:r>
              <a:rPr lang="da-DK" dirty="0"/>
              <a:t>5.</a:t>
            </a:r>
          </a:p>
        </p:txBody>
      </p:sp>
    </p:spTree>
    <p:extLst>
      <p:ext uri="{BB962C8B-B14F-4D97-AF65-F5344CB8AC3E}">
        <p14:creationId xmlns:p14="http://schemas.microsoft.com/office/powerpoint/2010/main" val="3021309588"/>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42107FE0-6361-40AA-BE5B-8E9635276B23}"/>
              </a:ext>
            </a:extLst>
          </p:cNvPr>
          <p:cNvSpPr>
            <a:spLocks noGrp="1"/>
          </p:cNvSpPr>
          <p:nvPr>
            <p:ph type="title"/>
          </p:nvPr>
        </p:nvSpPr>
        <p:spPr>
          <a:xfrm>
            <a:off x="779463" y="89647"/>
            <a:ext cx="7583488" cy="1143000"/>
          </a:xfrm>
        </p:spPr>
        <p:txBody>
          <a:bodyPr/>
          <a:lstStyle/>
          <a:p>
            <a:r>
              <a:rPr lang="en-US" dirty="0"/>
              <a:t>Cabaret </a:t>
            </a:r>
          </a:p>
        </p:txBody>
      </p:sp>
      <p:pic>
        <p:nvPicPr>
          <p:cNvPr id="1026" name="Picture 2">
            <a:extLst>
              <a:ext uri="{FF2B5EF4-FFF2-40B4-BE49-F238E27FC236}">
                <a16:creationId xmlns:a16="http://schemas.microsoft.com/office/drawing/2014/main" id="{4F0C7A4A-3D94-A443-89E4-62BA0E5A3C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6821"/>
          <a:stretch/>
        </p:blipFill>
        <p:spPr bwMode="auto">
          <a:xfrm>
            <a:off x="966788" y="1600200"/>
            <a:ext cx="3529584" cy="4288536"/>
          </a:xfrm>
          <a:prstGeom prst="rect">
            <a:avLst/>
          </a:prstGeom>
          <a:solidFill>
            <a:srgbClr val="FFFFFF"/>
          </a:solidFill>
        </p:spPr>
      </p:pic>
      <p:sp>
        <p:nvSpPr>
          <p:cNvPr id="3" name="Tekstfelt 2">
            <a:extLst>
              <a:ext uri="{FF2B5EF4-FFF2-40B4-BE49-F238E27FC236}">
                <a16:creationId xmlns:a16="http://schemas.microsoft.com/office/drawing/2014/main" id="{E73CD1A3-68E8-0C47-9536-8FBC159A7284}"/>
              </a:ext>
            </a:extLst>
          </p:cNvPr>
          <p:cNvSpPr txBox="1"/>
          <p:nvPr/>
        </p:nvSpPr>
        <p:spPr>
          <a:xfrm>
            <a:off x="4648200" y="1600200"/>
            <a:ext cx="3529584" cy="4288536"/>
          </a:xfrm>
          <a:prstGeom prst="rect">
            <a:avLst/>
          </a:prstGeom>
        </p:spPr>
        <p:txBody>
          <a:bodyPr vert="horz" lIns="91440" tIns="45720" rIns="91440" bIns="45720" rtlCol="0">
            <a:normAutofit/>
          </a:bodyPr>
          <a:lstStyle/>
          <a:p>
            <a:pPr indent="-231775">
              <a:spcAft>
                <a:spcPts val="600"/>
              </a:spcAft>
              <a:buSzPct val="90000"/>
              <a:buFont typeface="Wingdings" pitchFamily="2" charset="2"/>
            </a:pPr>
            <a:r>
              <a:rPr lang="da-DK" dirty="0">
                <a:solidFill>
                  <a:schemeClr val="bg1"/>
                </a:solidFill>
                <a:effectLst>
                  <a:outerShdw blurRad="101600" dist="12700" dir="3600000" algn="tl" rotWithShape="0">
                    <a:prstClr val="black">
                      <a:alpha val="30000"/>
                    </a:prstClr>
                  </a:outerShdw>
                </a:effectLst>
              </a:rPr>
              <a:t>At bryde ud i sang – verfremdung</a:t>
            </a:r>
          </a:p>
          <a:p>
            <a:pPr indent="-231775">
              <a:spcAft>
                <a:spcPts val="600"/>
              </a:spcAft>
              <a:buSzPct val="90000"/>
              <a:buFont typeface="Wingdings" pitchFamily="2" charset="2"/>
            </a:pPr>
            <a:br>
              <a:rPr lang="da-DK" dirty="0">
                <a:solidFill>
                  <a:schemeClr val="bg1"/>
                </a:solidFill>
                <a:effectLst>
                  <a:outerShdw blurRad="101600" dist="12700" dir="3600000" algn="tl" rotWithShape="0">
                    <a:prstClr val="black">
                      <a:alpha val="30000"/>
                    </a:prstClr>
                  </a:outerShdw>
                </a:effectLst>
              </a:rPr>
            </a:br>
            <a:r>
              <a:rPr lang="da-DK" dirty="0">
                <a:solidFill>
                  <a:schemeClr val="bg1"/>
                </a:solidFill>
                <a:effectLst>
                  <a:outerShdw blurRad="101600" dist="12700" dir="3600000" algn="tl" rotWithShape="0">
                    <a:prstClr val="black">
                      <a:alpha val="30000"/>
                    </a:prstClr>
                  </a:outerShdw>
                </a:effectLst>
                <a:hlinkClick r:id="rId3"/>
              </a:rPr>
              <a:t>https://da.wikipedia.org/wiki/Cabaret_(film)</a:t>
            </a:r>
            <a:endParaRPr lang="da-DK" dirty="0">
              <a:solidFill>
                <a:schemeClr val="bg1"/>
              </a:solidFill>
              <a:effectLst>
                <a:outerShdw blurRad="101600" dist="12700" dir="3600000" algn="tl" rotWithShape="0">
                  <a:prstClr val="black">
                    <a:alpha val="30000"/>
                  </a:prstClr>
                </a:outerShdw>
              </a:effectLst>
            </a:endParaRPr>
          </a:p>
          <a:p>
            <a:pPr indent="-231775">
              <a:spcAft>
                <a:spcPts val="600"/>
              </a:spcAft>
              <a:buSzPct val="90000"/>
              <a:buFont typeface="Wingdings" pitchFamily="2" charset="2"/>
            </a:pPr>
            <a:endParaRPr lang="da-DK" dirty="0">
              <a:solidFill>
                <a:schemeClr val="bg1"/>
              </a:solidFill>
              <a:effectLst>
                <a:outerShdw blurRad="101600" dist="12700" dir="3600000" algn="tl" rotWithShape="0">
                  <a:prstClr val="black">
                    <a:alpha val="30000"/>
                  </a:prstClr>
                </a:outerShdw>
              </a:effectLst>
            </a:endParaRPr>
          </a:p>
        </p:txBody>
      </p:sp>
    </p:spTree>
    <p:extLst>
      <p:ext uri="{BB962C8B-B14F-4D97-AF65-F5344CB8AC3E}">
        <p14:creationId xmlns:p14="http://schemas.microsoft.com/office/powerpoint/2010/main" val="306959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Skærmbillede 2017-01-19 kl. 22.19.4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8713" y="1865909"/>
            <a:ext cx="4128260" cy="3141862"/>
          </a:xfrm>
          <a:prstGeom prst="rect">
            <a:avLst/>
          </a:prstGeom>
          <a:ln>
            <a:solidFill>
              <a:srgbClr val="000000"/>
            </a:solidFill>
          </a:ln>
        </p:spPr>
      </p:pic>
      <p:sp>
        <p:nvSpPr>
          <p:cNvPr id="3" name="Tekstfelt 2"/>
          <p:cNvSpPr txBox="1"/>
          <p:nvPr/>
        </p:nvSpPr>
        <p:spPr>
          <a:xfrm>
            <a:off x="250843" y="940795"/>
            <a:ext cx="4201615" cy="4524316"/>
          </a:xfrm>
          <a:prstGeom prst="rect">
            <a:avLst/>
          </a:prstGeom>
          <a:noFill/>
        </p:spPr>
        <p:txBody>
          <a:bodyPr wrap="square" rtlCol="0">
            <a:spAutoFit/>
          </a:bodyPr>
          <a:lstStyle/>
          <a:p>
            <a:pPr marL="285750" indent="-285750">
              <a:buFont typeface="Wingdings" charset="2"/>
              <a:buChar char="v"/>
            </a:pPr>
            <a:r>
              <a:rPr lang="da-DK" dirty="0"/>
              <a:t>Skift fra monotone, maskuline, dybe fuldregistre til rangregistret, barnlig og lys stemmeføring. </a:t>
            </a:r>
          </a:p>
          <a:p>
            <a:pPr marL="285750" indent="-285750">
              <a:buFont typeface="Wingdings" charset="2"/>
              <a:buChar char="v"/>
            </a:pPr>
            <a:endParaRPr lang="da-DK" dirty="0"/>
          </a:p>
          <a:p>
            <a:pPr marL="285750" indent="-285750">
              <a:buFont typeface="Wingdings" charset="2"/>
              <a:buChar char="v"/>
            </a:pPr>
            <a:r>
              <a:rPr lang="da-DK" dirty="0"/>
              <a:t>Den mørke dommedagsprofeti brydes med den komiske/barnlige stemme. </a:t>
            </a:r>
          </a:p>
          <a:p>
            <a:endParaRPr lang="da-DK" dirty="0"/>
          </a:p>
          <a:p>
            <a:pPr marL="285750" indent="-285750">
              <a:buFont typeface="Wingdings" charset="2"/>
              <a:buChar char="v"/>
            </a:pPr>
            <a:r>
              <a:rPr lang="da-DK" dirty="0"/>
              <a:t>Skrift fra den alvorlige til den karikeret gestik</a:t>
            </a:r>
          </a:p>
          <a:p>
            <a:pPr marL="285750" indent="-285750">
              <a:buFont typeface="Wingdings" charset="2"/>
              <a:buChar char="v"/>
            </a:pPr>
            <a:endParaRPr lang="da-DK" dirty="0"/>
          </a:p>
          <a:p>
            <a:pPr marL="285750" indent="-285750">
              <a:buFont typeface="Wingdings" charset="2"/>
              <a:buChar char="v"/>
            </a:pPr>
            <a:r>
              <a:rPr lang="da-DK" dirty="0"/>
              <a:t>Der spilles til publikum og ikke for publikum </a:t>
            </a:r>
          </a:p>
          <a:p>
            <a:pPr marL="285750" indent="-285750">
              <a:buFont typeface="Wingdings" charset="2"/>
              <a:buChar char="v"/>
            </a:pPr>
            <a:endParaRPr lang="da-DK" dirty="0"/>
          </a:p>
          <a:p>
            <a:pPr marL="285750" indent="-285750">
              <a:buFont typeface="Wingdings" charset="2"/>
              <a:buChar char="v"/>
            </a:pPr>
            <a:r>
              <a:rPr lang="da-DK" dirty="0"/>
              <a:t>Kropssproget siger at det er ”okay” at skyde</a:t>
            </a:r>
          </a:p>
        </p:txBody>
      </p:sp>
    </p:spTree>
    <p:extLst>
      <p:ext uri="{BB962C8B-B14F-4D97-AF65-F5344CB8AC3E}">
        <p14:creationId xmlns:p14="http://schemas.microsoft.com/office/powerpoint/2010/main" val="201371347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Skærmbillede 2017-01-19 kl. 22.24.56.png"/>
          <p:cNvPicPr>
            <a:picLocks noGrp="1" noChangeAspect="1"/>
          </p:cNvPicPr>
          <p:nvPr>
            <p:ph idx="1"/>
          </p:nvPr>
        </p:nvPicPr>
        <p:blipFill>
          <a:blip r:embed="rId2">
            <a:extLst>
              <a:ext uri="{28A0092B-C50C-407E-A947-70E740481C1C}">
                <a14:useLocalDpi xmlns:a14="http://schemas.microsoft.com/office/drawing/2010/main" val="0"/>
              </a:ext>
            </a:extLst>
          </a:blip>
          <a:srcRect l="10797" r="10797"/>
          <a:stretch>
            <a:fillRect/>
          </a:stretch>
        </p:blipFill>
        <p:spPr>
          <a:ln>
            <a:solidFill>
              <a:srgbClr val="000000"/>
            </a:solidFill>
          </a:ln>
        </p:spPr>
      </p:pic>
      <p:pic>
        <p:nvPicPr>
          <p:cNvPr id="5" name="Billede 4" descr="Skærmbillede 2017-01-19 kl. 22.23.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699" y="1502563"/>
            <a:ext cx="4034974" cy="2024142"/>
          </a:xfrm>
          <a:prstGeom prst="rect">
            <a:avLst/>
          </a:prstGeom>
          <a:ln>
            <a:solidFill>
              <a:srgbClr val="000000"/>
            </a:solidFill>
          </a:ln>
        </p:spPr>
      </p:pic>
      <p:pic>
        <p:nvPicPr>
          <p:cNvPr id="6" name="Billede 5" descr="Skærmbillede 2017-01-19 kl. 22.23.0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8880" y="1062159"/>
            <a:ext cx="4250362" cy="2205036"/>
          </a:xfrm>
          <a:prstGeom prst="rect">
            <a:avLst/>
          </a:prstGeom>
          <a:ln>
            <a:solidFill>
              <a:srgbClr val="000000"/>
            </a:solidFill>
          </a:ln>
        </p:spPr>
      </p:pic>
      <p:pic>
        <p:nvPicPr>
          <p:cNvPr id="7" name="Billede 6" descr="Skærmbillede 2017-01-19 kl. 22.26.09.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699" y="4688293"/>
            <a:ext cx="4034974" cy="2044268"/>
          </a:xfrm>
          <a:prstGeom prst="rect">
            <a:avLst/>
          </a:prstGeom>
          <a:ln>
            <a:solidFill>
              <a:srgbClr val="000000"/>
            </a:solidFill>
          </a:ln>
        </p:spPr>
      </p:pic>
      <p:sp>
        <p:nvSpPr>
          <p:cNvPr id="2" name="Tekstfelt 1"/>
          <p:cNvSpPr txBox="1"/>
          <p:nvPr/>
        </p:nvSpPr>
        <p:spPr>
          <a:xfrm>
            <a:off x="951917" y="329278"/>
            <a:ext cx="7493925" cy="769441"/>
          </a:xfrm>
          <a:prstGeom prst="rect">
            <a:avLst/>
          </a:prstGeom>
          <a:noFill/>
        </p:spPr>
        <p:txBody>
          <a:bodyPr wrap="square" rtlCol="0">
            <a:spAutoFit/>
          </a:bodyPr>
          <a:lstStyle/>
          <a:p>
            <a:r>
              <a:rPr lang="da-DK" sz="4400" dirty="0">
                <a:latin typeface="Times New Roman"/>
                <a:cs typeface="Times New Roman"/>
              </a:rPr>
              <a:t>Messe for humanismens fald </a:t>
            </a:r>
          </a:p>
        </p:txBody>
      </p:sp>
    </p:spTree>
    <p:extLst>
      <p:ext uri="{BB962C8B-B14F-4D97-AF65-F5344CB8AC3E}">
        <p14:creationId xmlns:p14="http://schemas.microsoft.com/office/powerpoint/2010/main" val="1407352674"/>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descr="Skærmbillede 2017-01-20 kl. 13.56.00.png"/>
          <p:cNvPicPr>
            <a:picLocks noGrp="1" noChangeAspect="1"/>
          </p:cNvPicPr>
          <p:nvPr>
            <p:ph sz="half" idx="2"/>
          </p:nvPr>
        </p:nvPicPr>
        <p:blipFill>
          <a:blip r:embed="rId2">
            <a:extLst>
              <a:ext uri="{28A0092B-C50C-407E-A947-70E740481C1C}">
                <a14:useLocalDpi xmlns:a14="http://schemas.microsoft.com/office/drawing/2010/main" val="0"/>
              </a:ext>
            </a:extLst>
          </a:blip>
          <a:srcRect t="-46398" b="-46398"/>
          <a:stretch>
            <a:fillRect/>
          </a:stretch>
        </p:blipFill>
        <p:spPr>
          <a:xfrm>
            <a:off x="386142" y="906277"/>
            <a:ext cx="4917345" cy="5177527"/>
          </a:xfrm>
        </p:spPr>
      </p:pic>
      <p:sp>
        <p:nvSpPr>
          <p:cNvPr id="6" name="Pladsholder til indhold 5"/>
          <p:cNvSpPr>
            <a:spLocks noGrp="1"/>
          </p:cNvSpPr>
          <p:nvPr>
            <p:ph sz="quarter" idx="4"/>
          </p:nvPr>
        </p:nvSpPr>
        <p:spPr>
          <a:xfrm>
            <a:off x="5303487" y="669604"/>
            <a:ext cx="3529584" cy="5774838"/>
          </a:xfrm>
        </p:spPr>
        <p:txBody>
          <a:bodyPr>
            <a:normAutofit/>
          </a:bodyPr>
          <a:lstStyle/>
          <a:p>
            <a:pPr marL="0" indent="0">
              <a:buNone/>
            </a:pPr>
            <a:endParaRPr lang="da-DK" i="1" dirty="0">
              <a:solidFill>
                <a:srgbClr val="000000"/>
              </a:solidFill>
            </a:endParaRPr>
          </a:p>
          <a:p>
            <a:pPr marL="0" indent="0">
              <a:buNone/>
            </a:pPr>
            <a:r>
              <a:rPr lang="da-DK" i="1" dirty="0">
                <a:solidFill>
                  <a:srgbClr val="000000"/>
                </a:solidFill>
              </a:rPr>
              <a:t>”det er lettere at opretholde idéen om os selv som gode mennesker, der var klar til at hjælpe alle i nød. Den idé er vi ved at opgive nu”</a:t>
            </a:r>
          </a:p>
          <a:p>
            <a:pPr marL="0" indent="0">
              <a:buNone/>
            </a:pPr>
            <a:endParaRPr lang="da-DK" i="1" dirty="0">
              <a:solidFill>
                <a:srgbClr val="000000"/>
              </a:solidFill>
            </a:endParaRPr>
          </a:p>
          <a:p>
            <a:pPr marL="0" indent="0">
              <a:buNone/>
            </a:pPr>
            <a:endParaRPr lang="da-DK" i="1" dirty="0">
              <a:solidFill>
                <a:srgbClr val="000000"/>
              </a:solidFill>
            </a:endParaRPr>
          </a:p>
          <a:p>
            <a:pPr marL="0" indent="0">
              <a:buNone/>
            </a:pPr>
            <a:r>
              <a:rPr lang="da-DK" i="1" dirty="0">
                <a:solidFill>
                  <a:srgbClr val="000000"/>
                </a:solidFill>
              </a:rPr>
              <a:t>”realiteterne udfordre livsanskuelsen om, at alle er lige og lige meget værd. At alle har ret til at bo, hvor de har lyst til i verden”.</a:t>
            </a:r>
          </a:p>
        </p:txBody>
      </p:sp>
    </p:spTree>
    <p:extLst>
      <p:ext uri="{BB962C8B-B14F-4D97-AF65-F5344CB8AC3E}">
        <p14:creationId xmlns:p14="http://schemas.microsoft.com/office/powerpoint/2010/main" val="1310505590"/>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Skærmbillede 2017-01-19 kl. 22.26.51.png"/>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922" r="2922"/>
          <a:stretch>
            <a:fillRect/>
          </a:stretch>
        </p:blipFill>
        <p:spPr>
          <a:xfrm>
            <a:off x="250843" y="1034874"/>
            <a:ext cx="8637564" cy="4813732"/>
          </a:xfrm>
          <a:ln>
            <a:solidFill>
              <a:schemeClr val="tx1"/>
            </a:solidFill>
          </a:ln>
        </p:spPr>
      </p:pic>
    </p:spTree>
    <p:extLst>
      <p:ext uri="{BB962C8B-B14F-4D97-AF65-F5344CB8AC3E}">
        <p14:creationId xmlns:p14="http://schemas.microsoft.com/office/powerpoint/2010/main" val="346656502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3971821B-872D-074C-B11F-A364BAA49A57}"/>
              </a:ext>
            </a:extLst>
          </p:cNvPr>
          <p:cNvSpPr>
            <a:spLocks noGrp="1"/>
          </p:cNvSpPr>
          <p:nvPr>
            <p:ph type="pic" idx="1"/>
          </p:nvPr>
        </p:nvSpPr>
        <p:spPr/>
        <p:txBody>
          <a:bodyPr/>
          <a:lstStyle/>
          <a:p>
            <a:endParaRPr lang="da-DK"/>
          </a:p>
        </p:txBody>
      </p:sp>
      <p:pic>
        <p:nvPicPr>
          <p:cNvPr id="9" name="Billede 8" descr="Skærmbillede 2017-01-23 kl. 20.37.08.png"/>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356307" y="457200"/>
            <a:ext cx="6431385" cy="3135049"/>
          </a:xfrm>
          <a:prstGeom prst="rect">
            <a:avLst/>
          </a:prstGeom>
          <a:ln>
            <a:solidFill>
              <a:srgbClr val="000000"/>
            </a:solidFill>
          </a:ln>
        </p:spPr>
      </p:pic>
      <p:sp>
        <p:nvSpPr>
          <p:cNvPr id="11" name="Tekstfelt 10"/>
          <p:cNvSpPr txBox="1"/>
          <p:nvPr/>
        </p:nvSpPr>
        <p:spPr>
          <a:xfrm>
            <a:off x="2607623" y="3796196"/>
            <a:ext cx="4648200" cy="2400657"/>
          </a:xfrm>
          <a:prstGeom prst="rect">
            <a:avLst/>
          </a:prstGeom>
          <a:noFill/>
        </p:spPr>
        <p:txBody>
          <a:bodyPr wrap="square" rtlCol="0">
            <a:spAutoFit/>
          </a:bodyPr>
          <a:lstStyle/>
          <a:p>
            <a:pPr>
              <a:lnSpc>
                <a:spcPct val="140000"/>
              </a:lnSpc>
            </a:pPr>
            <a:r>
              <a:rPr lang="da-DK" i="1" dirty="0"/>
              <a:t>”I den gode historie, kommer det hele til at handle om nogle figurer, som er nemme at identificere sig med, så folk føler sig underholdt. Man vælger altid at følge karakternes udvikling frem for problematikken”. </a:t>
            </a:r>
          </a:p>
        </p:txBody>
      </p:sp>
    </p:spTree>
    <p:extLst>
      <p:ext uri="{BB962C8B-B14F-4D97-AF65-F5344CB8AC3E}">
        <p14:creationId xmlns:p14="http://schemas.microsoft.com/office/powerpoint/2010/main" val="409109612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a-DK"/>
          </a:p>
        </p:txBody>
      </p:sp>
      <p:sp>
        <p:nvSpPr>
          <p:cNvPr id="3" name="Undertitel 2"/>
          <p:cNvSpPr>
            <a:spLocks noGrp="1"/>
          </p:cNvSpPr>
          <p:nvPr>
            <p:ph type="subTitle" idx="1"/>
          </p:nvPr>
        </p:nvSpPr>
        <p:spPr/>
        <p:txBody>
          <a:bodyPr/>
          <a:lstStyle/>
          <a:p>
            <a:endParaRPr lang="da-DK"/>
          </a:p>
        </p:txBody>
      </p:sp>
      <p:pic>
        <p:nvPicPr>
          <p:cNvPr id="5" name="Billede 4" descr="Skærmbillede 2017-01-19 kl. 21.07.47.pn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14220" y="1086091"/>
            <a:ext cx="4452711" cy="4489209"/>
          </a:xfrm>
          <a:prstGeom prst="rect">
            <a:avLst/>
          </a:prstGeom>
          <a:ln>
            <a:solidFill>
              <a:srgbClr val="000000"/>
            </a:solidFill>
          </a:ln>
        </p:spPr>
      </p:pic>
      <p:pic>
        <p:nvPicPr>
          <p:cNvPr id="6" name="Billede 5" descr="Skærmbillede 2017-01-19 kl. 21.07.57.png"/>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87017" y="1086091"/>
            <a:ext cx="4427203" cy="4489209"/>
          </a:xfrm>
          <a:prstGeom prst="rect">
            <a:avLst/>
          </a:prstGeom>
          <a:ln>
            <a:solidFill>
              <a:srgbClr val="000000"/>
            </a:solidFill>
          </a:ln>
        </p:spPr>
      </p:pic>
    </p:spTree>
    <p:extLst>
      <p:ext uri="{BB962C8B-B14F-4D97-AF65-F5344CB8AC3E}">
        <p14:creationId xmlns:p14="http://schemas.microsoft.com/office/powerpoint/2010/main" val="1082125731"/>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Skærmbillede 2017-01-19 kl. 21.13.44.png"/>
          <p:cNvPicPr>
            <a:picLocks noGrp="1" noChangeAspect="1"/>
          </p:cNvPicPr>
          <p:nvPr>
            <p:ph idx="1"/>
          </p:nvPr>
        </p:nvPicPr>
        <p:blipFill>
          <a:blip r:embed="rId2">
            <a:extLst>
              <a:ext uri="{28A0092B-C50C-407E-A947-70E740481C1C}">
                <a14:useLocalDpi xmlns:a14="http://schemas.microsoft.com/office/drawing/2010/main" val="0"/>
              </a:ext>
            </a:extLst>
          </a:blip>
          <a:srcRect t="4680" b="4680"/>
          <a:stretch>
            <a:fillRect/>
          </a:stretch>
        </p:blipFill>
        <p:spPr>
          <a:xfrm>
            <a:off x="203147" y="439037"/>
            <a:ext cx="4432605" cy="2629792"/>
          </a:xfrm>
          <a:ln>
            <a:solidFill>
              <a:srgbClr val="000000"/>
            </a:solidFill>
          </a:ln>
        </p:spPr>
      </p:pic>
      <p:pic>
        <p:nvPicPr>
          <p:cNvPr id="6" name="Billede 5" descr="Skærmbillede 2017-01-19 kl. 21.59.1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4764" y="-128665"/>
            <a:ext cx="3099236" cy="2966727"/>
          </a:xfrm>
          <a:prstGeom prst="rect">
            <a:avLst/>
          </a:prstGeom>
          <a:ln>
            <a:solidFill>
              <a:srgbClr val="000000"/>
            </a:solidFill>
          </a:ln>
        </p:spPr>
      </p:pic>
      <p:pic>
        <p:nvPicPr>
          <p:cNvPr id="7" name="Billede 6" descr="Skærmbillede 2017-01-19 kl. 22.01.1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147" y="4186536"/>
            <a:ext cx="4708493" cy="2232426"/>
          </a:xfrm>
          <a:prstGeom prst="rect">
            <a:avLst/>
          </a:prstGeom>
          <a:ln>
            <a:solidFill>
              <a:srgbClr val="000000"/>
            </a:solidFill>
          </a:ln>
        </p:spPr>
      </p:pic>
      <p:pic>
        <p:nvPicPr>
          <p:cNvPr id="8" name="Billede 7" descr="Skærmbillede 2017-01-19 kl. 22.04.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1547" y="2838062"/>
            <a:ext cx="3619586" cy="1348473"/>
          </a:xfrm>
          <a:prstGeom prst="rect">
            <a:avLst/>
          </a:prstGeom>
          <a:ln>
            <a:solidFill>
              <a:srgbClr val="000000"/>
            </a:solidFill>
          </a:ln>
        </p:spPr>
      </p:pic>
      <p:sp>
        <p:nvSpPr>
          <p:cNvPr id="9" name="Tekstfelt 8"/>
          <p:cNvSpPr txBox="1"/>
          <p:nvPr/>
        </p:nvSpPr>
        <p:spPr>
          <a:xfrm>
            <a:off x="501685" y="69705"/>
            <a:ext cx="454653" cy="369332"/>
          </a:xfrm>
          <a:prstGeom prst="rect">
            <a:avLst/>
          </a:prstGeom>
          <a:noFill/>
        </p:spPr>
        <p:txBody>
          <a:bodyPr wrap="square" rtlCol="0">
            <a:spAutoFit/>
          </a:bodyPr>
          <a:lstStyle/>
          <a:p>
            <a:r>
              <a:rPr lang="da-DK" dirty="0"/>
              <a:t>1. </a:t>
            </a:r>
          </a:p>
        </p:txBody>
      </p:sp>
      <p:sp>
        <p:nvSpPr>
          <p:cNvPr id="10" name="Tekstfelt 9"/>
          <p:cNvSpPr txBox="1"/>
          <p:nvPr/>
        </p:nvSpPr>
        <p:spPr>
          <a:xfrm>
            <a:off x="203147" y="3684779"/>
            <a:ext cx="1333264" cy="369332"/>
          </a:xfrm>
          <a:prstGeom prst="rect">
            <a:avLst/>
          </a:prstGeom>
          <a:noFill/>
        </p:spPr>
        <p:txBody>
          <a:bodyPr wrap="square" rtlCol="0">
            <a:spAutoFit/>
          </a:bodyPr>
          <a:lstStyle/>
          <a:p>
            <a:r>
              <a:rPr lang="da-DK" dirty="0"/>
              <a:t>2.</a:t>
            </a:r>
          </a:p>
        </p:txBody>
      </p:sp>
      <p:sp>
        <p:nvSpPr>
          <p:cNvPr id="11" name="Tekstfelt 10"/>
          <p:cNvSpPr txBox="1"/>
          <p:nvPr/>
        </p:nvSpPr>
        <p:spPr>
          <a:xfrm>
            <a:off x="1865643" y="3230061"/>
            <a:ext cx="533040" cy="369332"/>
          </a:xfrm>
          <a:prstGeom prst="rect">
            <a:avLst/>
          </a:prstGeom>
          <a:noFill/>
        </p:spPr>
        <p:txBody>
          <a:bodyPr wrap="square" rtlCol="0">
            <a:spAutoFit/>
          </a:bodyPr>
          <a:lstStyle/>
          <a:p>
            <a:r>
              <a:rPr lang="da-DK" dirty="0"/>
              <a:t>3.</a:t>
            </a:r>
          </a:p>
        </p:txBody>
      </p:sp>
      <p:sp>
        <p:nvSpPr>
          <p:cNvPr id="13" name="Tekstfelt 12"/>
          <p:cNvSpPr txBox="1"/>
          <p:nvPr/>
        </p:nvSpPr>
        <p:spPr>
          <a:xfrm>
            <a:off x="5471506" y="263334"/>
            <a:ext cx="391942" cy="369332"/>
          </a:xfrm>
          <a:prstGeom prst="rect">
            <a:avLst/>
          </a:prstGeom>
          <a:noFill/>
        </p:spPr>
        <p:txBody>
          <a:bodyPr wrap="square" rtlCol="0">
            <a:spAutoFit/>
          </a:bodyPr>
          <a:lstStyle/>
          <a:p>
            <a:r>
              <a:rPr lang="da-DK" dirty="0"/>
              <a:t>4. </a:t>
            </a:r>
          </a:p>
        </p:txBody>
      </p:sp>
      <p:pic>
        <p:nvPicPr>
          <p:cNvPr id="14" name="Billede 13" descr="Skærmbillede 2017-01-19 kl. 22.06.56.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4730" y="4264935"/>
            <a:ext cx="3702036" cy="2528855"/>
          </a:xfrm>
          <a:prstGeom prst="rect">
            <a:avLst/>
          </a:prstGeom>
          <a:ln>
            <a:solidFill>
              <a:srgbClr val="000000"/>
            </a:solidFill>
          </a:ln>
        </p:spPr>
      </p:pic>
      <p:pic>
        <p:nvPicPr>
          <p:cNvPr id="5" name="Billede 4" descr="Skærmbillede 2017-01-19 kl. 21.58.35.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6276" y="887403"/>
            <a:ext cx="1914344" cy="1950659"/>
          </a:xfrm>
          <a:prstGeom prst="rect">
            <a:avLst/>
          </a:prstGeom>
          <a:ln>
            <a:solidFill>
              <a:srgbClr val="000000"/>
            </a:solidFill>
          </a:ln>
        </p:spPr>
      </p:pic>
      <p:sp>
        <p:nvSpPr>
          <p:cNvPr id="15" name="Tekstfelt 14"/>
          <p:cNvSpPr txBox="1"/>
          <p:nvPr/>
        </p:nvSpPr>
        <p:spPr>
          <a:xfrm>
            <a:off x="6992240" y="3684779"/>
            <a:ext cx="1646155" cy="369332"/>
          </a:xfrm>
          <a:prstGeom prst="rect">
            <a:avLst/>
          </a:prstGeom>
          <a:noFill/>
        </p:spPr>
        <p:txBody>
          <a:bodyPr wrap="square" rtlCol="0">
            <a:spAutoFit/>
          </a:bodyPr>
          <a:lstStyle/>
          <a:p>
            <a:r>
              <a:rPr lang="da-DK" dirty="0"/>
              <a:t>5.</a:t>
            </a:r>
          </a:p>
        </p:txBody>
      </p:sp>
    </p:spTree>
    <p:extLst>
      <p:ext uri="{BB962C8B-B14F-4D97-AF65-F5344CB8AC3E}">
        <p14:creationId xmlns:p14="http://schemas.microsoft.com/office/powerpoint/2010/main" val="1209085877"/>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Skærmbillede 2017-01-24 kl. 19.43.4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975" y="2964002"/>
            <a:ext cx="5660960" cy="2363850"/>
          </a:xfrm>
          <a:prstGeom prst="rect">
            <a:avLst/>
          </a:prstGeom>
          <a:ln>
            <a:solidFill>
              <a:srgbClr val="000000"/>
            </a:solidFill>
          </a:ln>
        </p:spPr>
      </p:pic>
      <p:pic>
        <p:nvPicPr>
          <p:cNvPr id="8" name="Billede 7" descr="Skærmbillede 2017-01-24 kl. 19.42.5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75" y="208155"/>
            <a:ext cx="5592153" cy="2578569"/>
          </a:xfrm>
          <a:prstGeom prst="rect">
            <a:avLst/>
          </a:prstGeom>
          <a:ln>
            <a:solidFill>
              <a:srgbClr val="000000"/>
            </a:solidFill>
          </a:ln>
        </p:spPr>
      </p:pic>
      <p:pic>
        <p:nvPicPr>
          <p:cNvPr id="9" name="Billede 8" descr="Skærmbillede 2017-01-24 kl. 19.44.2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2780" y="4108136"/>
            <a:ext cx="2149796" cy="2499524"/>
          </a:xfrm>
          <a:prstGeom prst="rect">
            <a:avLst/>
          </a:prstGeom>
          <a:ln>
            <a:solidFill>
              <a:srgbClr val="000000"/>
            </a:solidFill>
          </a:ln>
        </p:spPr>
      </p:pic>
      <p:sp>
        <p:nvSpPr>
          <p:cNvPr id="10" name="Tekstfelt 9"/>
          <p:cNvSpPr txBox="1"/>
          <p:nvPr/>
        </p:nvSpPr>
        <p:spPr>
          <a:xfrm>
            <a:off x="6099935" y="470397"/>
            <a:ext cx="3044065" cy="1200329"/>
          </a:xfrm>
          <a:prstGeom prst="rect">
            <a:avLst/>
          </a:prstGeom>
          <a:noFill/>
        </p:spPr>
        <p:txBody>
          <a:bodyPr wrap="square" rtlCol="0">
            <a:spAutoFit/>
          </a:bodyPr>
          <a:lstStyle/>
          <a:p>
            <a:endParaRPr lang="da-DK" dirty="0"/>
          </a:p>
          <a:p>
            <a:pPr marL="285750" indent="-285750">
              <a:buFont typeface="Wingdings" charset="2"/>
              <a:buChar char="v"/>
            </a:pPr>
            <a:r>
              <a:rPr lang="da-DK" dirty="0"/>
              <a:t>Relation mellem tilskuer og skuespiller </a:t>
            </a:r>
          </a:p>
          <a:p>
            <a:pPr marL="285750" indent="-285750">
              <a:buFont typeface="Wingdings" charset="2"/>
              <a:buChar char="v"/>
            </a:pPr>
            <a:endParaRPr lang="da-DK" dirty="0"/>
          </a:p>
        </p:txBody>
      </p:sp>
    </p:spTree>
    <p:extLst>
      <p:ext uri="{BB962C8B-B14F-4D97-AF65-F5344CB8AC3E}">
        <p14:creationId xmlns:p14="http://schemas.microsoft.com/office/powerpoint/2010/main" val="3001502221"/>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Skærmbillede 2017-01-24 kl. 19.27.12.png"/>
          <p:cNvPicPr>
            <a:picLocks noGrp="1" noChangeAspect="1"/>
          </p:cNvPicPr>
          <p:nvPr>
            <p:ph idx="1"/>
          </p:nvPr>
        </p:nvPicPr>
        <p:blipFill>
          <a:blip r:embed="rId2">
            <a:extLst>
              <a:ext uri="{28A0092B-C50C-407E-A947-70E740481C1C}">
                <a14:useLocalDpi xmlns:a14="http://schemas.microsoft.com/office/drawing/2010/main" val="0"/>
              </a:ext>
            </a:extLst>
          </a:blip>
          <a:srcRect t="3254" b="3254"/>
          <a:stretch>
            <a:fillRect/>
          </a:stretch>
        </p:blipFill>
        <p:spPr>
          <a:xfrm>
            <a:off x="6514" y="718439"/>
            <a:ext cx="9137486" cy="5421122"/>
          </a:xfrm>
          <a:ln>
            <a:solidFill>
              <a:srgbClr val="000000"/>
            </a:solidFill>
          </a:ln>
        </p:spPr>
      </p:pic>
    </p:spTree>
    <p:extLst>
      <p:ext uri="{BB962C8B-B14F-4D97-AF65-F5344CB8AC3E}">
        <p14:creationId xmlns:p14="http://schemas.microsoft.com/office/powerpoint/2010/main" val="3783124815"/>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Skærmbillede 2017-01-19 kl. 22.19.48.png">
            <a:extLst>
              <a:ext uri="{FF2B5EF4-FFF2-40B4-BE49-F238E27FC236}">
                <a16:creationId xmlns:a16="http://schemas.microsoft.com/office/drawing/2014/main" id="{2F7A9587-2F6C-C945-93BE-5E1EC3D928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158" y="958388"/>
            <a:ext cx="6636156" cy="5050526"/>
          </a:xfrm>
          <a:prstGeom prst="rect">
            <a:avLst/>
          </a:prstGeom>
          <a:ln>
            <a:solidFill>
              <a:srgbClr val="000000"/>
            </a:solidFill>
          </a:ln>
        </p:spPr>
      </p:pic>
    </p:spTree>
    <p:extLst>
      <p:ext uri="{BB962C8B-B14F-4D97-AF65-F5344CB8AC3E}">
        <p14:creationId xmlns:p14="http://schemas.microsoft.com/office/powerpoint/2010/main" val="2812278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Skærmbillede 2017-01-19 kl. 22.24.56.png"/>
          <p:cNvPicPr>
            <a:picLocks noGrp="1" noChangeAspect="1"/>
          </p:cNvPicPr>
          <p:nvPr>
            <p:ph idx="1"/>
          </p:nvPr>
        </p:nvPicPr>
        <p:blipFill>
          <a:blip r:embed="rId2">
            <a:extLst>
              <a:ext uri="{28A0092B-C50C-407E-A947-70E740481C1C}">
                <a14:useLocalDpi xmlns:a14="http://schemas.microsoft.com/office/drawing/2010/main" val="0"/>
              </a:ext>
            </a:extLst>
          </a:blip>
          <a:srcRect l="10797" r="10797"/>
          <a:stretch>
            <a:fillRect/>
          </a:stretch>
        </p:blipFill>
        <p:spPr>
          <a:ln>
            <a:solidFill>
              <a:srgbClr val="000000"/>
            </a:solidFill>
          </a:ln>
        </p:spPr>
      </p:pic>
      <p:pic>
        <p:nvPicPr>
          <p:cNvPr id="5" name="Billede 4" descr="Skærmbillede 2017-01-19 kl. 22.23.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699" y="1502563"/>
            <a:ext cx="4034974" cy="2024142"/>
          </a:xfrm>
          <a:prstGeom prst="rect">
            <a:avLst/>
          </a:prstGeom>
          <a:ln>
            <a:solidFill>
              <a:srgbClr val="000000"/>
            </a:solidFill>
          </a:ln>
        </p:spPr>
      </p:pic>
      <p:pic>
        <p:nvPicPr>
          <p:cNvPr id="6" name="Billede 5" descr="Skærmbillede 2017-01-19 kl. 22.23.0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8880" y="1062159"/>
            <a:ext cx="4250362" cy="2205036"/>
          </a:xfrm>
          <a:prstGeom prst="rect">
            <a:avLst/>
          </a:prstGeom>
          <a:ln>
            <a:solidFill>
              <a:srgbClr val="000000"/>
            </a:solidFill>
          </a:ln>
        </p:spPr>
      </p:pic>
      <p:pic>
        <p:nvPicPr>
          <p:cNvPr id="7" name="Billede 6" descr="Skærmbillede 2017-01-19 kl. 22.26.09.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699" y="4688293"/>
            <a:ext cx="4034974" cy="2044268"/>
          </a:xfrm>
          <a:prstGeom prst="rect">
            <a:avLst/>
          </a:prstGeom>
          <a:ln>
            <a:solidFill>
              <a:srgbClr val="000000"/>
            </a:solidFill>
          </a:ln>
        </p:spPr>
      </p:pic>
      <p:sp>
        <p:nvSpPr>
          <p:cNvPr id="2" name="Tekstfelt 1"/>
          <p:cNvSpPr txBox="1"/>
          <p:nvPr/>
        </p:nvSpPr>
        <p:spPr>
          <a:xfrm>
            <a:off x="951917" y="329278"/>
            <a:ext cx="7493925" cy="769441"/>
          </a:xfrm>
          <a:prstGeom prst="rect">
            <a:avLst/>
          </a:prstGeom>
          <a:noFill/>
        </p:spPr>
        <p:txBody>
          <a:bodyPr wrap="square" rtlCol="0">
            <a:spAutoFit/>
          </a:bodyPr>
          <a:lstStyle/>
          <a:p>
            <a:r>
              <a:rPr lang="da-DK" sz="4400" dirty="0">
                <a:latin typeface="Times New Roman"/>
                <a:cs typeface="Times New Roman"/>
              </a:rPr>
              <a:t>Messe for humanismens fald </a:t>
            </a:r>
          </a:p>
        </p:txBody>
      </p:sp>
    </p:spTree>
    <p:extLst>
      <p:ext uri="{BB962C8B-B14F-4D97-AF65-F5344CB8AC3E}">
        <p14:creationId xmlns:p14="http://schemas.microsoft.com/office/powerpoint/2010/main" val="1412424471"/>
      </p:ext>
    </p:extLst>
  </p:cSld>
  <p:clrMapOvr>
    <a:masterClrMapping/>
  </p:clrMapOvr>
  <p:transition spd="slow">
    <p:push dir="u"/>
  </p:transition>
</p:sld>
</file>

<file path=ppt/theme/theme1.xml><?xml version="1.0" encoding="utf-8"?>
<a:theme xmlns:a="http://schemas.openxmlformats.org/drawingml/2006/main" name="Sommer">
  <a:themeElements>
    <a:clrScheme name="So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So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Sommer">
      <a:fillStyleLst>
        <a:solidFill>
          <a:schemeClr val="phClr"/>
        </a:solidFill>
        <a:solidFill>
          <a:schemeClr val="phClr">
            <a:tint val="90000"/>
            <a:satMod val="135000"/>
          </a:schemeClr>
        </a:solidFill>
        <a:solidFill>
          <a:schemeClr val="phClr">
            <a:shade val="80000"/>
            <a:satMod val="110000"/>
          </a:schemeClr>
        </a:solidFill>
      </a:fillStyleLst>
      <a:lnStyleLst>
        <a:ln w="9525" cap="flat" cmpd="sng" algn="ctr">
          <a:solidFill>
            <a:schemeClr val="phClr">
              <a:satMod val="135000"/>
            </a:schemeClr>
          </a:solidFill>
          <a:prstDash val="solid"/>
        </a:ln>
        <a:ln w="25400" cap="flat" cmpd="sng" algn="ctr">
          <a:solidFill>
            <a:schemeClr val="phClr">
              <a:satMod val="150000"/>
            </a:schemeClr>
          </a:solidFill>
          <a:prstDash val="solid"/>
        </a:ln>
        <a:ln w="38100" cap="flat" cmpd="sng" algn="ctr">
          <a:solidFill>
            <a:schemeClr val="phClr">
              <a:satMod val="150000"/>
            </a:schemeClr>
          </a:solidFill>
          <a:prstDash val="solid"/>
        </a:ln>
      </a:lnStyleLst>
      <a:effectStyleLst>
        <a:effectStyle>
          <a:effectLst/>
        </a:effectStyle>
        <a:effectStyle>
          <a:effectLst>
            <a:outerShdw blurRad="76200" sx="101000" sy="101000" algn="ctr" rotWithShape="0">
              <a:srgbClr val="000000">
                <a:alpha val="50000"/>
              </a:srgbClr>
            </a:outerShdw>
            <a:reflection blurRad="12700" stA="20000" endPos="35000" dist="63500" dir="5400000" sy="-100000" rotWithShape="0"/>
          </a:effectLst>
        </a:effectStyle>
        <a:effectStyle>
          <a:effectLst>
            <a:outerShdw blurRad="127000" sx="103000" sy="103000" algn="ctr" rotWithShape="0">
              <a:srgbClr val="FFFFFF">
                <a:alpha val="65000"/>
              </a:srgbClr>
            </a:outerShdw>
          </a:effectLst>
          <a:scene3d>
            <a:camera prst="orthographicFront">
              <a:rot lat="0" lon="0" rev="0"/>
            </a:camera>
            <a:lightRig rig="morning" dir="t">
              <a:rot lat="0" lon="0" rev="12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gs>
            <a:gs pos="100000">
              <a:schemeClr val="tx2"/>
            </a:gs>
          </a:gsLst>
          <a:lin ang="5400000" scaled="0"/>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Sommer.thmx</Template>
  <TotalTime>17204</TotalTime>
  <Words>1064</Words>
  <Application>Microsoft Macintosh PowerPoint</Application>
  <PresentationFormat>Skærmshow (4:3)</PresentationFormat>
  <Paragraphs>150</Paragraphs>
  <Slides>38</Slides>
  <Notes>3</Notes>
  <HiddenSlides>0</HiddenSlides>
  <MMClips>1</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38</vt:i4>
      </vt:variant>
    </vt:vector>
  </HeadingPairs>
  <TitlesOfParts>
    <vt:vector size="47" baseType="lpstr">
      <vt:lpstr>Arial</vt:lpstr>
      <vt:lpstr>Calibri</vt:lpstr>
      <vt:lpstr>Century Gothic</vt:lpstr>
      <vt:lpstr>Helvetica</vt:lpstr>
      <vt:lpstr>HelveticaNeueLT Pro 55 Roman</vt:lpstr>
      <vt:lpstr>HelveticaNeueW02</vt:lpstr>
      <vt:lpstr>Times New Roman</vt:lpstr>
      <vt:lpstr>Wingdings</vt:lpstr>
      <vt:lpstr>Sommer</vt:lpstr>
      <vt:lpstr>CRISTIAN LOLLIKE </vt:lpstr>
      <vt:lpstr>Kendetegn for Lollikes dramatik </vt:lpstr>
      <vt:lpstr>Hvordan Lollike ser kunst</vt:lpstr>
      <vt:lpstr>Lollike prøver at forstå gennem kunstens rum </vt:lpstr>
      <vt:lpstr>Christian Lollike</vt:lpstr>
      <vt:lpstr>Dom over skrig</vt:lpstr>
      <vt:lpstr>Tekster</vt:lpstr>
      <vt:lpstr>PowerPoint-præsentation</vt:lpstr>
      <vt:lpstr>PowerPoint-præsentation</vt:lpstr>
      <vt:lpstr>FORESTILLING</vt:lpstr>
      <vt:lpstr>I Føling (2015) Co-produktion mellem DET KONGELIGE TEATER og SORT/HVID  video (60:30) </vt:lpstr>
      <vt:lpstr>I Føling (2015)  Trailer: </vt:lpstr>
      <vt:lpstr>Erasmus Montanus af Ludvig Holberg https://fb.watch/xffsOZqtkB/</vt:lpstr>
      <vt:lpstr>AKTIONISTISK KUNST</vt:lpstr>
      <vt:lpstr>PowerPoint-præsentation</vt:lpstr>
      <vt:lpstr>We Are Not Real Co-produktion mellem AARHUS FESTUGE og SORT/HVID</vt:lpstr>
      <vt:lpstr>The Provocateur Link</vt:lpstr>
      <vt:lpstr>FILM</vt:lpstr>
      <vt:lpstr>PowerPoint-præsentation</vt:lpstr>
      <vt:lpstr>           LIVING DEAD                 eller       MONSTERS OF REALITY</vt:lpstr>
      <vt:lpstr>PowerPoint-præsentation</vt:lpstr>
      <vt:lpstr>Figurerne</vt:lpstr>
      <vt:lpstr>PowerPoint-præsentation</vt:lpstr>
      <vt:lpstr>PowerPoint-præsentation</vt:lpstr>
      <vt:lpstr>PowerPoint-præsentation</vt:lpstr>
      <vt:lpstr>PowerPoint-præsentation</vt:lpstr>
      <vt:lpstr>Cabaret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CRISTIAN LOLLIKE </dc:title>
  <dc:creator>Iben</dc:creator>
  <cp:lastModifiedBy>Julie Skov Nikolajsen</cp:lastModifiedBy>
  <cp:revision>21</cp:revision>
  <dcterms:created xsi:type="dcterms:W3CDTF">2017-01-18T19:06:23Z</dcterms:created>
  <dcterms:modified xsi:type="dcterms:W3CDTF">2025-01-21T11:31:13Z</dcterms:modified>
</cp:coreProperties>
</file>