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 cstate="print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75C09-1ECC-4149-89D2-11E317EEA8DB}" type="datetimeFigureOut">
              <a:rPr lang="da-DK" smtClean="0"/>
              <a:pPr/>
              <a:t>01/03/10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8F61-455E-4615-8390-8AB5EDDACB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Fødevare, Time 5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Afhold jeres oplæg</a:t>
            </a:r>
          </a:p>
          <a:p>
            <a:r>
              <a:rPr lang="da-DK" dirty="0" smtClean="0"/>
              <a:t>Forståelse af muligheder for øgning af </a:t>
            </a:r>
            <a:r>
              <a:rPr lang="da-DK" dirty="0" err="1" smtClean="0"/>
              <a:t>Yield</a:t>
            </a:r>
            <a:endParaRPr lang="da-DK" dirty="0" smtClean="0"/>
          </a:p>
          <a:p>
            <a:r>
              <a:rPr lang="da-DK" dirty="0" smtClean="0"/>
              <a:t>Grundlæggende forståelse af </a:t>
            </a:r>
            <a:r>
              <a:rPr lang="da-DK" dirty="0" err="1" smtClean="0"/>
              <a:t>landbrugspolitikens</a:t>
            </a:r>
            <a:r>
              <a:rPr lang="da-DK" dirty="0" smtClean="0"/>
              <a:t> forudsætninger i U- og I-lande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Forædling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Parring af højt ydende arter</a:t>
            </a:r>
          </a:p>
          <a:p>
            <a:r>
              <a:rPr lang="da-DK" dirty="0" smtClean="0"/>
              <a:t>Alle afgrøder i dag er forædlede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Den grønne revolutions er baseret på forædling</a:t>
            </a:r>
          </a:p>
          <a:p>
            <a:r>
              <a:rPr lang="da-DK" dirty="0" smtClean="0"/>
              <a:t>Gensplejsning er en mulighed for yderligere at forbedre afgrøder</a:t>
            </a:r>
          </a:p>
          <a:p>
            <a:r>
              <a:rPr lang="da-DK" dirty="0" smtClean="0"/>
              <a:t>Men dette sker ud over naturens egen præmisser.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Gener fra dyr og planter kan kombineres</a:t>
            </a:r>
            <a:endParaRPr lang="da-DK" dirty="0"/>
          </a:p>
        </p:txBody>
      </p:sp>
      <p:pic>
        <p:nvPicPr>
          <p:cNvPr id="4" name="Billede 3" descr="green_brown_mic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357430"/>
            <a:ext cx="4762500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Igennem gensplejsning kan man fx lave sorter der kan:</a:t>
            </a:r>
          </a:p>
          <a:p>
            <a:pPr lvl="1"/>
            <a:r>
              <a:rPr lang="da-DK" dirty="0" smtClean="0"/>
              <a:t>Tåle bestemte sprøjtegifte</a:t>
            </a:r>
          </a:p>
          <a:p>
            <a:pPr lvl="1"/>
            <a:r>
              <a:rPr lang="da-DK" dirty="0" smtClean="0"/>
              <a:t>Resistente overfor visse sygdomme</a:t>
            </a:r>
          </a:p>
          <a:p>
            <a:pPr lvl="1"/>
            <a:r>
              <a:rPr lang="da-DK" dirty="0" smtClean="0"/>
              <a:t>Øget næringsværdi</a:t>
            </a:r>
          </a:p>
          <a:p>
            <a:pPr lvl="1"/>
            <a:r>
              <a:rPr lang="da-DK" dirty="0" smtClean="0"/>
              <a:t>Øget tolerance overfor tørke, kulde, eller bestemte jordbunde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Gensplejsning,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Inden planterne introduceres, skal de dog risikovurderes</a:t>
            </a:r>
            <a:endParaRPr lang="da-DK" dirty="0"/>
          </a:p>
          <a:p>
            <a:r>
              <a:rPr lang="da-DK" dirty="0" err="1" smtClean="0"/>
              <a:t>Spg</a:t>
            </a:r>
            <a:r>
              <a:rPr lang="da-DK" dirty="0" smtClean="0"/>
              <a:t>: Hvad er problemerne med at benytte sig af gensplejsede planter 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Gensplejsning, del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fordelene, og hvorfor benytter man sig af gensplejsede planter hvis der er en risiko ?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Gensplejsning, del 6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der problematisk ved at gensplejsede afgrøder bliver produceret af private virksomheder ? </a:t>
            </a:r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Fødevarepolitik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have en fødevarepolitik ?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Forudsætninger for landbrug i </a:t>
            </a:r>
            <a:r>
              <a:rPr lang="da-DK" dirty="0" err="1" smtClean="0"/>
              <a:t>U-lande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Eksport meget attraktivt, derfor</a:t>
            </a:r>
          </a:p>
          <a:p>
            <a:pPr lvl="1"/>
            <a:r>
              <a:rPr lang="da-DK" dirty="0" smtClean="0"/>
              <a:t>Ringe, eller ingen kontrol og regulering</a:t>
            </a:r>
          </a:p>
          <a:p>
            <a:pPr lvl="1"/>
            <a:r>
              <a:rPr lang="da-DK" dirty="0" smtClean="0"/>
              <a:t>Få miljøhensyn</a:t>
            </a:r>
          </a:p>
          <a:p>
            <a:r>
              <a:rPr lang="da-DK" dirty="0" smtClean="0"/>
              <a:t>Manglende </a:t>
            </a:r>
            <a:r>
              <a:rPr lang="da-DK" dirty="0" err="1" smtClean="0"/>
              <a:t>know-how</a:t>
            </a:r>
            <a:endParaRPr lang="da-DK" dirty="0" smtClean="0"/>
          </a:p>
          <a:p>
            <a:pPr lvl="1"/>
            <a:r>
              <a:rPr lang="da-DK" dirty="0" err="1" smtClean="0"/>
              <a:t>Helbredmæssige</a:t>
            </a:r>
            <a:r>
              <a:rPr lang="da-DK" dirty="0" smtClean="0"/>
              <a:t> konsekvenser</a:t>
            </a:r>
          </a:p>
          <a:p>
            <a:pPr lvl="1"/>
            <a:r>
              <a:rPr lang="da-DK" dirty="0" smtClean="0"/>
              <a:t>Udpining af jorden</a:t>
            </a:r>
          </a:p>
          <a:p>
            <a:pPr lvl="1"/>
            <a:r>
              <a:rPr lang="da-DK" dirty="0" smtClean="0"/>
              <a:t>Forkerte beslutninger fra landmænd og regering</a:t>
            </a:r>
          </a:p>
          <a:p>
            <a:pPr lvl="1">
              <a:buNone/>
            </a:pP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Forudsætninger for landbrug i I-lande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Stor egenproduktion</a:t>
            </a:r>
          </a:p>
          <a:p>
            <a:r>
              <a:rPr lang="da-DK" dirty="0" smtClean="0"/>
              <a:t>Eksport en nødvendighed, derfor:</a:t>
            </a:r>
          </a:p>
          <a:p>
            <a:pPr lvl="1"/>
            <a:r>
              <a:rPr lang="da-DK" dirty="0" smtClean="0"/>
              <a:t>Eksportstøtte</a:t>
            </a:r>
          </a:p>
          <a:p>
            <a:pPr lvl="1"/>
            <a:r>
              <a:rPr lang="da-DK" dirty="0" smtClean="0"/>
              <a:t>Landbrugsstøtte</a:t>
            </a:r>
          </a:p>
          <a:p>
            <a:r>
              <a:rPr lang="da-DK" dirty="0" smtClean="0"/>
              <a:t>Lav import, derfor:</a:t>
            </a:r>
          </a:p>
          <a:p>
            <a:pPr lvl="1"/>
            <a:r>
              <a:rPr lang="da-DK" dirty="0" smtClean="0"/>
              <a:t>Toldmure</a:t>
            </a:r>
          </a:p>
          <a:p>
            <a:r>
              <a:rPr lang="da-DK" dirty="0" smtClean="0"/>
              <a:t>Meget fokus på maksimal produktion, derfor:</a:t>
            </a:r>
          </a:p>
          <a:p>
            <a:pPr lvl="1"/>
            <a:r>
              <a:rPr lang="da-DK" dirty="0" smtClean="0"/>
              <a:t>Hurtige teknologiske fremskridt</a:t>
            </a:r>
          </a:p>
          <a:p>
            <a:pPr lvl="1"/>
            <a:r>
              <a:rPr lang="da-DK" dirty="0" smtClean="0"/>
              <a:t>Helbredsmæssige konsekvenser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I-landes landbrugspolitik, </a:t>
            </a:r>
            <a:r>
              <a:rPr lang="da-DK" dirty="0" err="1" smtClean="0"/>
              <a:t>spg</a:t>
            </a:r>
            <a:r>
              <a:rPr lang="da-DK" dirty="0" smtClean="0"/>
              <a:t>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en toldmur ? Hvordan fungerer den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I-landes landbrugspolitik, </a:t>
            </a:r>
            <a:r>
              <a:rPr lang="da-DK" dirty="0" err="1" smtClean="0"/>
              <a:t>spg</a:t>
            </a:r>
            <a:r>
              <a:rPr lang="da-DK" dirty="0" smtClean="0"/>
              <a:t>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er det en god ide for EU at have toldmure ?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I-landes landbrugspolitik, </a:t>
            </a:r>
            <a:r>
              <a:rPr lang="da-DK" dirty="0" err="1" smtClean="0"/>
              <a:t>spg</a:t>
            </a:r>
            <a:r>
              <a:rPr lang="da-DK" dirty="0" smtClean="0"/>
              <a:t>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gør EU for at øge eksporten af landbrugs vare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I-landes landbrugspolitik, </a:t>
            </a:r>
            <a:r>
              <a:rPr lang="da-DK" dirty="0" err="1" smtClean="0"/>
              <a:t>spg</a:t>
            </a:r>
            <a:r>
              <a:rPr lang="da-DK" dirty="0" smtClean="0"/>
              <a:t>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konsekvenser har EU’s eksport politik for </a:t>
            </a:r>
            <a:r>
              <a:rPr lang="da-DK" dirty="0" err="1" smtClean="0"/>
              <a:t>U-landes</a:t>
            </a:r>
            <a:r>
              <a:rPr lang="da-DK" dirty="0" smtClean="0"/>
              <a:t> eksport muligheder og deres udviklings muligheder ?</a:t>
            </a:r>
            <a:endParaRPr lang="da-D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I-landes landbrugspolitik, </a:t>
            </a:r>
            <a:r>
              <a:rPr lang="da-DK" dirty="0" err="1" smtClean="0"/>
              <a:t>spg</a:t>
            </a:r>
            <a:r>
              <a:rPr lang="da-DK" dirty="0" smtClean="0"/>
              <a:t>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Beskriv hvorledes prisen stiger med en længere transport tid? Hvorledes forsøger EU at mindske denne fordyrelse af </a:t>
            </a:r>
            <a:r>
              <a:rPr lang="da-DK" smtClean="0"/>
              <a:t>deres landbrugsprodukter ?</a:t>
            </a:r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359</Words>
  <Application>Microsoft Office PowerPoint</Application>
  <PresentationFormat>Skærmshow (4:3)</PresentationFormat>
  <Paragraphs>58</Paragraphs>
  <Slides>17</Slides>
  <Notes>0</Notes>
  <HiddenSlides>0</HiddenSlides>
  <MMClips>0</MMClips>
  <ScaleCrop>false</ScaleCrop>
  <HeadingPairs>
    <vt:vector size="4" baseType="variant">
      <vt:variant>
        <vt:lpstr>Designskabelon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Kontortema</vt:lpstr>
      <vt:lpstr>Geografi C</vt:lpstr>
      <vt:lpstr>Mål</vt:lpstr>
      <vt:lpstr>Forædling</vt:lpstr>
      <vt:lpstr>Gensplejsning</vt:lpstr>
      <vt:lpstr>Gensplejsning, del 2</vt:lpstr>
      <vt:lpstr>Gensplejsning, del 3</vt:lpstr>
      <vt:lpstr>Gensplejsning, del 4</vt:lpstr>
      <vt:lpstr>Gensplejsning, del 5</vt:lpstr>
      <vt:lpstr>Gensplejsning, del 6</vt:lpstr>
      <vt:lpstr>Fødevarepolitik</vt:lpstr>
      <vt:lpstr>Forudsætninger for landbrug i U-lande</vt:lpstr>
      <vt:lpstr>Forudsætninger for landbrug i I-lande</vt:lpstr>
      <vt:lpstr>I-landes landbrugspolitik, spg 1</vt:lpstr>
      <vt:lpstr>I-landes landbrugspolitik, spg 2</vt:lpstr>
      <vt:lpstr>I-landes landbrugspolitik, spg 3</vt:lpstr>
      <vt:lpstr>I-landes landbrugspolitik, spg 4</vt:lpstr>
      <vt:lpstr>I-landes landbrugspolitik, spg 5</vt:lpstr>
    </vt:vector>
  </TitlesOfParts>
  <Company>Rysensteen Gymnasium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teacher.sys</dc:creator>
  <cp:lastModifiedBy>Mads Bangsø</cp:lastModifiedBy>
  <cp:revision>10</cp:revision>
  <dcterms:created xsi:type="dcterms:W3CDTF">2010-03-01T18:49:52Z</dcterms:created>
  <dcterms:modified xsi:type="dcterms:W3CDTF">2010-03-01T19:14:48Z</dcterms:modified>
</cp:coreProperties>
</file>