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6" r:id="rId8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180" y="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710F9-D1F3-42A8-86F4-DD49369D5B55}" type="datetimeFigureOut">
              <a:rPr lang="da-DK" smtClean="0"/>
              <a:pPr/>
              <a:t>26-08-2014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6575-FD45-41AD-821E-92A90CA1775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710F9-D1F3-42A8-86F4-DD49369D5B55}" type="datetimeFigureOut">
              <a:rPr lang="da-DK" smtClean="0"/>
              <a:pPr/>
              <a:t>26-08-2014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6575-FD45-41AD-821E-92A90CA1775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710F9-D1F3-42A8-86F4-DD49369D5B55}" type="datetimeFigureOut">
              <a:rPr lang="da-DK" smtClean="0"/>
              <a:pPr/>
              <a:t>26-08-2014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6575-FD45-41AD-821E-92A90CA1775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710F9-D1F3-42A8-86F4-DD49369D5B55}" type="datetimeFigureOut">
              <a:rPr lang="da-DK" smtClean="0"/>
              <a:pPr/>
              <a:t>26-08-2014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6575-FD45-41AD-821E-92A90CA1775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710F9-D1F3-42A8-86F4-DD49369D5B55}" type="datetimeFigureOut">
              <a:rPr lang="da-DK" smtClean="0"/>
              <a:pPr/>
              <a:t>26-08-2014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6575-FD45-41AD-821E-92A90CA1775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710F9-D1F3-42A8-86F4-DD49369D5B55}" type="datetimeFigureOut">
              <a:rPr lang="da-DK" smtClean="0"/>
              <a:pPr/>
              <a:t>26-08-2014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6575-FD45-41AD-821E-92A90CA1775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710F9-D1F3-42A8-86F4-DD49369D5B55}" type="datetimeFigureOut">
              <a:rPr lang="da-DK" smtClean="0"/>
              <a:pPr/>
              <a:t>26-08-2014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6575-FD45-41AD-821E-92A90CA1775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710F9-D1F3-42A8-86F4-DD49369D5B55}" type="datetimeFigureOut">
              <a:rPr lang="da-DK" smtClean="0"/>
              <a:pPr/>
              <a:t>26-08-2014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6575-FD45-41AD-821E-92A90CA1775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710F9-D1F3-42A8-86F4-DD49369D5B55}" type="datetimeFigureOut">
              <a:rPr lang="da-DK" smtClean="0"/>
              <a:pPr/>
              <a:t>26-08-2014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6575-FD45-41AD-821E-92A90CA1775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710F9-D1F3-42A8-86F4-DD49369D5B55}" type="datetimeFigureOut">
              <a:rPr lang="da-DK" smtClean="0"/>
              <a:pPr/>
              <a:t>26-08-2014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6575-FD45-41AD-821E-92A90CA1775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710F9-D1F3-42A8-86F4-DD49369D5B55}" type="datetimeFigureOut">
              <a:rPr lang="da-DK" smtClean="0"/>
              <a:pPr/>
              <a:t>26-08-2014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6575-FD45-41AD-821E-92A90CA1775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710F9-D1F3-42A8-86F4-DD49369D5B55}" type="datetimeFigureOut">
              <a:rPr lang="da-DK" smtClean="0"/>
              <a:pPr/>
              <a:t>26-08-2014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06575-FD45-41AD-821E-92A90CA1775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reencast-o-matic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Geografi C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smtClean="0">
                <a:solidFill>
                  <a:schemeClr val="tx1"/>
                </a:solidFill>
              </a:rPr>
              <a:t>Time 4, </a:t>
            </a:r>
            <a:r>
              <a:rPr lang="da-DK" dirty="0" smtClean="0">
                <a:solidFill>
                  <a:schemeClr val="tx1"/>
                </a:solidFill>
              </a:rPr>
              <a:t>Vejr og Klima</a:t>
            </a:r>
            <a:endParaRPr lang="da-DK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Mål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/>
              <a:t>Forståelse af </a:t>
            </a:r>
            <a:r>
              <a:rPr lang="da-DK" dirty="0" err="1"/>
              <a:t>Corioliskraft</a:t>
            </a:r>
            <a:r>
              <a:rPr lang="da-DK" dirty="0"/>
              <a:t> </a:t>
            </a:r>
            <a:endParaRPr lang="da-DK" dirty="0" smtClean="0"/>
          </a:p>
          <a:p>
            <a:r>
              <a:rPr lang="da-DK" dirty="0"/>
              <a:t>Forståelse af den globale cirkulation</a:t>
            </a:r>
          </a:p>
          <a:p>
            <a:pPr lvl="0"/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Corioliskraft</a:t>
            </a:r>
            <a:endParaRPr lang="da-DK" dirty="0"/>
          </a:p>
        </p:txBody>
      </p:sp>
      <p:pic>
        <p:nvPicPr>
          <p:cNvPr id="4" name="Pladsholder til indhold 3" descr="Corioliskraftanimation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1928802"/>
            <a:ext cx="1905000" cy="2695575"/>
          </a:xfrm>
        </p:spPr>
      </p:pic>
      <p:pic>
        <p:nvPicPr>
          <p:cNvPr id="5" name="Billede 4" descr="Parabolic_dish_ellipse_oscill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4942" y="2714620"/>
            <a:ext cx="2438400" cy="121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Corioliskraft</a:t>
            </a:r>
            <a:r>
              <a:rPr lang="da-DK" dirty="0" smtClean="0"/>
              <a:t> del 2</a:t>
            </a:r>
            <a:endParaRPr lang="da-DK" dirty="0"/>
          </a:p>
        </p:txBody>
      </p:sp>
      <p:pic>
        <p:nvPicPr>
          <p:cNvPr id="4" name="Pladsholder til indhold 3" descr="Coriolis_effect1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46029" y="2237211"/>
            <a:ext cx="3251941" cy="325194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Global Cirkulation</a:t>
            </a:r>
            <a:endParaRPr lang="da-DK" dirty="0"/>
          </a:p>
        </p:txBody>
      </p:sp>
      <p:pic>
        <p:nvPicPr>
          <p:cNvPr id="4" name="Pladsholder til indhold 3" descr="lec4fig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26558" y="1600200"/>
            <a:ext cx="4290883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Pointer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 smtClean="0"/>
              <a:t>Coriolis</a:t>
            </a:r>
            <a:r>
              <a:rPr lang="da-DK" dirty="0" smtClean="0"/>
              <a:t> kraft er årsagen til at vinde afbøjes </a:t>
            </a:r>
          </a:p>
          <a:p>
            <a:r>
              <a:rPr lang="da-DK" dirty="0" err="1" smtClean="0"/>
              <a:t>Coriolis</a:t>
            </a:r>
            <a:r>
              <a:rPr lang="da-DK" dirty="0" smtClean="0"/>
              <a:t> kraft gør at vinde afbøjes mod højre på den nordlige halvkugle</a:t>
            </a:r>
          </a:p>
          <a:p>
            <a:r>
              <a:rPr lang="da-DK" dirty="0" smtClean="0"/>
              <a:t>Den globale cirkulation beskriver de årsagen til fremherskende vindretninger alle steder på jorden</a:t>
            </a:r>
          </a:p>
          <a:p>
            <a:r>
              <a:rPr lang="da-DK" dirty="0" smtClean="0"/>
              <a:t>Jetstrømme, Polarfront og Vindceller er alle produkter af global cirkulation og </a:t>
            </a:r>
            <a:r>
              <a:rPr lang="da-DK" dirty="0" err="1" smtClean="0"/>
              <a:t>corioliskraft</a:t>
            </a:r>
            <a:endParaRPr lang="da-DK" dirty="0" smtClean="0"/>
          </a:p>
          <a:p>
            <a:endParaRPr lang="da-DK" dirty="0" smtClean="0"/>
          </a:p>
          <a:p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Gruppearbejde 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 smtClean="0"/>
              <a:t>Screen </a:t>
            </a:r>
            <a:r>
              <a:rPr lang="da-DK" dirty="0" err="1" smtClean="0"/>
              <a:t>omatic</a:t>
            </a:r>
            <a:r>
              <a:rPr lang="da-DK" dirty="0" smtClean="0"/>
              <a:t> </a:t>
            </a:r>
          </a:p>
          <a:p>
            <a:r>
              <a:rPr lang="da-DK" dirty="0">
                <a:hlinkClick r:id="rId2"/>
              </a:rPr>
              <a:t>http://www.screencast-o-matic.com</a:t>
            </a:r>
            <a:r>
              <a:rPr lang="da-DK" dirty="0" smtClean="0">
                <a:hlinkClick r:id="rId2"/>
              </a:rPr>
              <a:t>/</a:t>
            </a:r>
            <a:r>
              <a:rPr lang="da-DK" dirty="0" smtClean="0"/>
              <a:t> 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 smtClean="0"/>
              <a:t>Lav en lille animeret film af den globale cirkulation i screencast-o-matic.com </a:t>
            </a:r>
          </a:p>
          <a:p>
            <a:pPr marL="0" indent="0">
              <a:buNone/>
            </a:pPr>
            <a:r>
              <a:rPr lang="da-DK" dirty="0" smtClean="0"/>
              <a:t>Maks varighed 5 min </a:t>
            </a:r>
          </a:p>
          <a:p>
            <a:pPr marL="0" indent="0">
              <a:buNone/>
            </a:pPr>
            <a:r>
              <a:rPr lang="da-DK" dirty="0" smtClean="0"/>
              <a:t>Som hjælp kan min animation anvendes </a:t>
            </a:r>
            <a:endParaRPr lang="da-DK" dirty="0"/>
          </a:p>
          <a:p>
            <a:pPr marL="0" indent="0">
              <a:buNone/>
            </a:pPr>
            <a:r>
              <a:rPr lang="da-DK" dirty="0" smtClean="0"/>
              <a:t>Link </a:t>
            </a:r>
            <a:r>
              <a:rPr lang="da-DK" dirty="0" err="1" smtClean="0"/>
              <a:t>oploades</a:t>
            </a:r>
            <a:r>
              <a:rPr lang="da-DK" dirty="0" smtClean="0"/>
              <a:t> i mappen klima på </a:t>
            </a:r>
            <a:r>
              <a:rPr lang="da-DK" dirty="0" err="1" smtClean="0"/>
              <a:t>lectio</a:t>
            </a:r>
            <a:endParaRPr lang="da-DK" dirty="0"/>
          </a:p>
          <a:p>
            <a:endParaRPr lang="da-DK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105</Words>
  <Application>Microsoft Office PowerPoint</Application>
  <PresentationFormat>Skærmshow (4:3)</PresentationFormat>
  <Paragraphs>21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7</vt:i4>
      </vt:variant>
    </vt:vector>
  </HeadingPairs>
  <TitlesOfParts>
    <vt:vector size="8" baseType="lpstr">
      <vt:lpstr>Kontortema</vt:lpstr>
      <vt:lpstr>Geografi C</vt:lpstr>
      <vt:lpstr>Mål</vt:lpstr>
      <vt:lpstr>Corioliskraft</vt:lpstr>
      <vt:lpstr>Corioliskraft del 2</vt:lpstr>
      <vt:lpstr>Global Cirkulation</vt:lpstr>
      <vt:lpstr>Pointer</vt:lpstr>
      <vt:lpstr>Gruppearbejde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 C</dc:title>
  <dc:creator>Aircraft Profiles</dc:creator>
  <cp:lastModifiedBy>Anders Larsen</cp:lastModifiedBy>
  <cp:revision>17</cp:revision>
  <dcterms:created xsi:type="dcterms:W3CDTF">2009-01-12T18:40:01Z</dcterms:created>
  <dcterms:modified xsi:type="dcterms:W3CDTF">2014-08-26T07:37:40Z</dcterms:modified>
</cp:coreProperties>
</file>