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7D975-F440-4907-A6D5-08790D7AFD57}" type="datetimeFigureOut">
              <a:rPr lang="da-DK" smtClean="0"/>
              <a:pPr/>
              <a:t>28-02-2010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1D978-CF3D-48D5-B419-4CBE6FE4F91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Fødevare, time 4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den grønne revolution</a:t>
            </a:r>
          </a:p>
          <a:p>
            <a:r>
              <a:rPr lang="da-DK" dirty="0" smtClean="0"/>
              <a:t>Udarbejdelse af fremlæggelser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Yield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Udbytte pr. areal enhed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grønne revolution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Hjælp til </a:t>
            </a:r>
            <a:r>
              <a:rPr lang="da-DK" dirty="0" err="1" smtClean="0"/>
              <a:t>u-lande</a:t>
            </a:r>
            <a:r>
              <a:rPr lang="da-DK" dirty="0" smtClean="0"/>
              <a:t>, foranstaltet i 60´erne og 70´erne</a:t>
            </a:r>
          </a:p>
          <a:p>
            <a:r>
              <a:rPr lang="da-DK" dirty="0" smtClean="0"/>
              <a:t>Indførsel af moderne landbrugs teknologi</a:t>
            </a:r>
          </a:p>
          <a:p>
            <a:r>
              <a:rPr lang="da-DK" dirty="0" smtClean="0"/>
              <a:t>Fx forædling, brug af kunstgødning</a:t>
            </a:r>
          </a:p>
          <a:p>
            <a:r>
              <a:rPr lang="da-DK" dirty="0" smtClean="0"/>
              <a:t>Succes i Asien og Latinamerika, men fiasko i Afrika, pga. de tørre dyrkningsforhold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Kritik af den grønne revolution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Usikkert at dyrke de forædlede afgrøde pga. ustabil kunstgødnings forsyning</a:t>
            </a:r>
          </a:p>
          <a:p>
            <a:r>
              <a:rPr lang="da-DK" dirty="0" smtClean="0"/>
              <a:t>Således gavner den de velstående bønder</a:t>
            </a: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Gruppe arbejde </a:t>
            </a:r>
            <a:br>
              <a:rPr lang="da-DK" dirty="0" smtClean="0"/>
            </a:br>
            <a:r>
              <a:rPr lang="da-DK" sz="1800" dirty="0" smtClean="0"/>
              <a:t>3 og 3 sammen</a:t>
            </a:r>
            <a:endParaRPr lang="da-DK" sz="1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Udarbejd et fælles </a:t>
            </a:r>
            <a:r>
              <a:rPr lang="da-DK" smtClean="0"/>
              <a:t>note samling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var den grønne revolutions formål ? Hvorfor blev den iværksat ? 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betyder det at øge ”</a:t>
            </a:r>
            <a:r>
              <a:rPr lang="da-DK" dirty="0" err="1" smtClean="0"/>
              <a:t>Yield</a:t>
            </a:r>
            <a:r>
              <a:rPr lang="da-DK" dirty="0" smtClean="0"/>
              <a:t>” ? Og hvordan kan det gøres ?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Spg</a:t>
            </a:r>
            <a:r>
              <a:rPr lang="da-DK" dirty="0" smtClean="0"/>
              <a:t>.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er kunstgødning en vigtigt faktor for den grønne revolution ? </a:t>
            </a:r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kan man sige at den grønne revolution slog fejl i Afrika ? Og hvordan ?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er der kritik af den grønne revolution ? Og hvad går den ud på ?</a:t>
            </a:r>
            <a:endParaRPr lang="da-D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6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Diskuter om den grønne revolution har været en succes på verdens plan, og, hvis ja,  hvordan ?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7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Diskuter om der er mulighed for at landbrugs arealet øges (tænk også på global opvarmning) ? Og kan det i så fald dyrkes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Spg</a:t>
            </a:r>
            <a:r>
              <a:rPr lang="da-DK" dirty="0" smtClean="0"/>
              <a:t>. 8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Diskuter om verdens </a:t>
            </a:r>
            <a:r>
              <a:rPr lang="da-DK" dirty="0" err="1" smtClean="0"/>
              <a:t>u-lande</a:t>
            </a:r>
            <a:r>
              <a:rPr lang="da-DK" dirty="0" smtClean="0"/>
              <a:t> gennemgår en udvikling der ligner den demografiske transition som vi kender den fra DK.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248</Words>
  <Application>Microsoft Office PowerPoint</Application>
  <PresentationFormat>Skærmshow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5" baseType="lpstr">
      <vt:lpstr>Kontortema</vt:lpstr>
      <vt:lpstr>Geografi C</vt:lpstr>
      <vt:lpstr>Mål</vt:lpstr>
      <vt:lpstr>Yield</vt:lpstr>
      <vt:lpstr>Den grønne revolution</vt:lpstr>
      <vt:lpstr>Kritik af den grønne revolution</vt:lpstr>
      <vt:lpstr>Gruppe arbejde  3 og 3 sammen</vt:lpstr>
      <vt:lpstr>Spg. 1</vt:lpstr>
      <vt:lpstr>Spg. 2</vt:lpstr>
      <vt:lpstr>Spg. 3</vt:lpstr>
      <vt:lpstr>Spg. 4</vt:lpstr>
      <vt:lpstr>Spg. 5</vt:lpstr>
      <vt:lpstr>Spg. 6</vt:lpstr>
      <vt:lpstr>Spg. 7</vt:lpstr>
      <vt:lpstr>Spg.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Base</cp:lastModifiedBy>
  <cp:revision>10</cp:revision>
  <dcterms:created xsi:type="dcterms:W3CDTF">2010-02-25T17:18:23Z</dcterms:created>
  <dcterms:modified xsi:type="dcterms:W3CDTF">2010-02-28T12:14:35Z</dcterms:modified>
</cp:coreProperties>
</file>