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84" y="-15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D4DC-EB04-4081-8B9B-CAB64324F409}" type="datetimeFigureOut">
              <a:rPr lang="da-DK" smtClean="0"/>
              <a:pPr/>
              <a:t>30-08-2010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CD54-EF5F-4012-AAAC-16024548D21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D4DC-EB04-4081-8B9B-CAB64324F409}" type="datetimeFigureOut">
              <a:rPr lang="da-DK" smtClean="0"/>
              <a:pPr/>
              <a:t>30-08-2010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CD54-EF5F-4012-AAAC-16024548D21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D4DC-EB04-4081-8B9B-CAB64324F409}" type="datetimeFigureOut">
              <a:rPr lang="da-DK" smtClean="0"/>
              <a:pPr/>
              <a:t>30-08-2010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CD54-EF5F-4012-AAAC-16024548D21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D4DC-EB04-4081-8B9B-CAB64324F409}" type="datetimeFigureOut">
              <a:rPr lang="da-DK" smtClean="0"/>
              <a:pPr/>
              <a:t>30-08-2010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CD54-EF5F-4012-AAAC-16024548D21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D4DC-EB04-4081-8B9B-CAB64324F409}" type="datetimeFigureOut">
              <a:rPr lang="da-DK" smtClean="0"/>
              <a:pPr/>
              <a:t>30-08-2010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CD54-EF5F-4012-AAAC-16024548D21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D4DC-EB04-4081-8B9B-CAB64324F409}" type="datetimeFigureOut">
              <a:rPr lang="da-DK" smtClean="0"/>
              <a:pPr/>
              <a:t>30-08-2010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CD54-EF5F-4012-AAAC-16024548D21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D4DC-EB04-4081-8B9B-CAB64324F409}" type="datetimeFigureOut">
              <a:rPr lang="da-DK" smtClean="0"/>
              <a:pPr/>
              <a:t>30-08-2010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CD54-EF5F-4012-AAAC-16024548D21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D4DC-EB04-4081-8B9B-CAB64324F409}" type="datetimeFigureOut">
              <a:rPr lang="da-DK" smtClean="0"/>
              <a:pPr/>
              <a:t>30-08-2010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CD54-EF5F-4012-AAAC-16024548D21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D4DC-EB04-4081-8B9B-CAB64324F409}" type="datetimeFigureOut">
              <a:rPr lang="da-DK" smtClean="0"/>
              <a:pPr/>
              <a:t>30-08-2010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CD54-EF5F-4012-AAAC-16024548D21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D4DC-EB04-4081-8B9B-CAB64324F409}" type="datetimeFigureOut">
              <a:rPr lang="da-DK" smtClean="0"/>
              <a:pPr/>
              <a:t>30-08-2010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CD54-EF5F-4012-AAAC-16024548D21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D4DC-EB04-4081-8B9B-CAB64324F409}" type="datetimeFigureOut">
              <a:rPr lang="da-DK" smtClean="0"/>
              <a:pPr/>
              <a:t>30-08-2010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CD54-EF5F-4012-AAAC-16024548D21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BD4DC-EB04-4081-8B9B-CAB64324F409}" type="datetimeFigureOut">
              <a:rPr lang="da-DK" smtClean="0"/>
              <a:pPr/>
              <a:t>30-08-2010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4CD54-EF5F-4012-AAAC-16024548D21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Geografi C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Vejr og Klima, time 7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Klima zoner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 smtClean="0">
                <a:solidFill>
                  <a:schemeClr val="bg1"/>
                </a:solidFill>
              </a:rPr>
              <a:t>Vahls</a:t>
            </a:r>
            <a:r>
              <a:rPr lang="da-DK" dirty="0" smtClean="0">
                <a:solidFill>
                  <a:schemeClr val="bg1"/>
                </a:solidFill>
              </a:rPr>
              <a:t> klimainddeling</a:t>
            </a:r>
          </a:p>
          <a:p>
            <a:r>
              <a:rPr lang="da-DK" dirty="0" smtClean="0">
                <a:solidFill>
                  <a:schemeClr val="bg1"/>
                </a:solidFill>
              </a:rPr>
              <a:t>4 klima zoner: Tropisk, subtropisk, Tempereret og Polar</a:t>
            </a:r>
          </a:p>
          <a:p>
            <a:r>
              <a:rPr lang="da-DK" dirty="0" smtClean="0">
                <a:solidFill>
                  <a:schemeClr val="bg1"/>
                </a:solidFill>
              </a:rPr>
              <a:t>Underinddeling i plantebælter</a:t>
            </a:r>
          </a:p>
          <a:p>
            <a:r>
              <a:rPr lang="da-DK" dirty="0" smtClean="0">
                <a:solidFill>
                  <a:schemeClr val="bg1"/>
                </a:solidFill>
              </a:rPr>
              <a:t>Se figur 2.24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Plantebælter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Underinddeling af Klimazoner</a:t>
            </a:r>
          </a:p>
          <a:p>
            <a:r>
              <a:rPr lang="da-DK" dirty="0" smtClean="0">
                <a:solidFill>
                  <a:schemeClr val="bg1"/>
                </a:solidFill>
              </a:rPr>
              <a:t>Medtager nedbørsforhold</a:t>
            </a:r>
          </a:p>
          <a:p>
            <a:r>
              <a:rPr lang="da-DK" dirty="0" smtClean="0">
                <a:solidFill>
                  <a:schemeClr val="bg1"/>
                </a:solidFill>
              </a:rPr>
              <a:t>Inddelingen bygger på den naturlige plantevækst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 descr="http://gonaturgeografi.geografforlaget.dk/media/5951/5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428604"/>
            <a:ext cx="7929618" cy="6236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Troperne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Definition af klimazonen:</a:t>
            </a:r>
          </a:p>
          <a:p>
            <a:pPr lvl="1"/>
            <a:r>
              <a:rPr lang="da-DK" dirty="0" smtClean="0">
                <a:solidFill>
                  <a:schemeClr val="bg1"/>
                </a:solidFill>
              </a:rPr>
              <a:t>Koldeste måneds middeltemperatur &gt;15 grader</a:t>
            </a:r>
          </a:p>
          <a:p>
            <a:r>
              <a:rPr lang="da-DK" dirty="0" smtClean="0">
                <a:solidFill>
                  <a:schemeClr val="bg1"/>
                </a:solidFill>
              </a:rPr>
              <a:t>Plantezoner: Regnskov, Savanne, Busksteppe og Ørken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Tropernes plantebælter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Hvilke konsekvenser har det når regnskoven ryddes ?</a:t>
            </a:r>
          </a:p>
          <a:p>
            <a:r>
              <a:rPr lang="da-DK" dirty="0" smtClean="0">
                <a:solidFill>
                  <a:schemeClr val="bg1"/>
                </a:solidFill>
              </a:rPr>
              <a:t>Hvorfor er der primært regnskov omkring ækvator ?</a:t>
            </a:r>
          </a:p>
          <a:p>
            <a:r>
              <a:rPr lang="da-DK" dirty="0" smtClean="0">
                <a:solidFill>
                  <a:schemeClr val="bg1"/>
                </a:solidFill>
              </a:rPr>
              <a:t>Hvorfor er </a:t>
            </a:r>
            <a:r>
              <a:rPr lang="da-DK" smtClean="0">
                <a:solidFill>
                  <a:schemeClr val="bg1"/>
                </a:solidFill>
              </a:rPr>
              <a:t>nogle tropeplantebælter </a:t>
            </a:r>
            <a:r>
              <a:rPr lang="da-DK" dirty="0" smtClean="0">
                <a:solidFill>
                  <a:schemeClr val="bg1"/>
                </a:solidFill>
              </a:rPr>
              <a:t>meget velegnede til dyrkning (landbrug) ?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Subtroperne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Varmeste måneds middeltemperatur &gt;20-22 grader</a:t>
            </a:r>
          </a:p>
          <a:p>
            <a:r>
              <a:rPr lang="da-DK" dirty="0" smtClean="0">
                <a:solidFill>
                  <a:schemeClr val="bg1"/>
                </a:solidFill>
              </a:rPr>
              <a:t>Koldeste middeltemperatur: </a:t>
            </a:r>
            <a:r>
              <a:rPr lang="da-DK" dirty="0" err="1" smtClean="0">
                <a:solidFill>
                  <a:schemeClr val="bg1"/>
                </a:solidFill>
              </a:rPr>
              <a:t>europa</a:t>
            </a:r>
            <a:r>
              <a:rPr lang="da-DK" dirty="0" smtClean="0">
                <a:solidFill>
                  <a:schemeClr val="bg1"/>
                </a:solidFill>
              </a:rPr>
              <a:t>: &gt;5 grader, Asien: &gt;3 grader, Nord Amerika: &gt;10 grader</a:t>
            </a:r>
          </a:p>
          <a:p>
            <a:r>
              <a:rPr lang="da-DK" dirty="0" smtClean="0">
                <a:solidFill>
                  <a:schemeClr val="bg1"/>
                </a:solidFill>
              </a:rPr>
              <a:t>Større årstidsvariationer end i troperne</a:t>
            </a:r>
          </a:p>
          <a:p>
            <a:r>
              <a:rPr lang="da-DK" dirty="0" smtClean="0">
                <a:solidFill>
                  <a:schemeClr val="bg1"/>
                </a:solidFill>
              </a:rPr>
              <a:t>Træer i subtropiske skove er oftest løvfældende.</a:t>
            </a:r>
            <a:endParaRPr lang="da-D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Angiv Klimazone</a:t>
            </a:r>
            <a:endParaRPr lang="da-DK" dirty="0">
              <a:solidFill>
                <a:schemeClr val="bg1"/>
              </a:solidFill>
            </a:endParaRPr>
          </a:p>
        </p:txBody>
      </p:sp>
      <p:pic>
        <p:nvPicPr>
          <p:cNvPr id="4" name="Pladsholder til indhold 3" descr="juansantamaria_2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1857364"/>
            <a:ext cx="2571750" cy="3600450"/>
          </a:xfrm>
        </p:spPr>
      </p:pic>
      <p:pic>
        <p:nvPicPr>
          <p:cNvPr id="5" name="Billede 4" descr="alexanderbay_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857364"/>
            <a:ext cx="2570095" cy="357537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 smtClean="0">
                <a:solidFill>
                  <a:schemeClr val="bg1"/>
                </a:solidFill>
              </a:rPr>
              <a:t>Arbejdesopgave</a:t>
            </a:r>
            <a:r>
              <a:rPr lang="da-DK" dirty="0" smtClean="0">
                <a:solidFill>
                  <a:schemeClr val="bg1"/>
                </a:solidFill>
              </a:rPr>
              <a:t/>
            </a:r>
            <a:br>
              <a:rPr lang="da-DK" dirty="0" smtClean="0">
                <a:solidFill>
                  <a:schemeClr val="bg1"/>
                </a:solidFill>
              </a:rPr>
            </a:br>
            <a:r>
              <a:rPr lang="da-DK" sz="1800" dirty="0" smtClean="0">
                <a:solidFill>
                  <a:schemeClr val="bg1"/>
                </a:solidFill>
              </a:rPr>
              <a:t>Til Projekt</a:t>
            </a:r>
            <a:endParaRPr lang="da-DK" sz="1800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mtClean="0">
                <a:solidFill>
                  <a:schemeClr val="bg1"/>
                </a:solidFill>
              </a:rPr>
              <a:t>Beskriv bjergkæders </a:t>
            </a:r>
            <a:r>
              <a:rPr lang="da-DK" dirty="0" smtClean="0">
                <a:solidFill>
                  <a:schemeClr val="bg1"/>
                </a:solidFill>
              </a:rPr>
              <a:t>indvirkning på nedbørsforhold i troperne. </a:t>
            </a:r>
          </a:p>
          <a:p>
            <a:r>
              <a:rPr lang="da-DK" dirty="0" smtClean="0">
                <a:solidFill>
                  <a:schemeClr val="bg1"/>
                </a:solidFill>
              </a:rPr>
              <a:t>Beskrev desuden tropernes øvrige nedbørstyper, og deres </a:t>
            </a:r>
            <a:r>
              <a:rPr lang="da-DK" dirty="0" err="1" smtClean="0">
                <a:solidFill>
                  <a:schemeClr val="bg1"/>
                </a:solidFill>
              </a:rPr>
              <a:t>udbreddelse</a:t>
            </a:r>
            <a:endParaRPr lang="da-DK" dirty="0" smtClean="0">
              <a:solidFill>
                <a:schemeClr val="bg1"/>
              </a:solidFill>
            </a:endParaRPr>
          </a:p>
          <a:p>
            <a:r>
              <a:rPr lang="da-DK" sz="2400" dirty="0" err="1" smtClean="0">
                <a:solidFill>
                  <a:schemeClr val="bg1"/>
                </a:solidFill>
              </a:rPr>
              <a:t>Keywords</a:t>
            </a:r>
            <a:r>
              <a:rPr lang="da-DK" sz="2400" dirty="0" smtClean="0">
                <a:solidFill>
                  <a:schemeClr val="bg1"/>
                </a:solidFill>
              </a:rPr>
              <a:t>: Ørkendannelse, </a:t>
            </a:r>
            <a:r>
              <a:rPr lang="da-DK" sz="2400" dirty="0" err="1" smtClean="0">
                <a:solidFill>
                  <a:schemeClr val="bg1"/>
                </a:solidFill>
              </a:rPr>
              <a:t>Stigningsregn</a:t>
            </a:r>
            <a:r>
              <a:rPr lang="da-DK" sz="2400" dirty="0" smtClean="0">
                <a:solidFill>
                  <a:schemeClr val="bg1"/>
                </a:solidFill>
              </a:rPr>
              <a:t>, </a:t>
            </a:r>
            <a:r>
              <a:rPr lang="da-DK" sz="2400" dirty="0" err="1" smtClean="0">
                <a:solidFill>
                  <a:schemeClr val="bg1"/>
                </a:solidFill>
              </a:rPr>
              <a:t>ITK-regn</a:t>
            </a:r>
            <a:r>
              <a:rPr lang="da-DK" sz="2400" dirty="0" smtClean="0">
                <a:solidFill>
                  <a:schemeClr val="bg1"/>
                </a:solidFill>
              </a:rPr>
              <a:t>, </a:t>
            </a:r>
            <a:r>
              <a:rPr lang="da-DK" sz="2400" dirty="0" err="1" smtClean="0">
                <a:solidFill>
                  <a:schemeClr val="bg1"/>
                </a:solidFill>
              </a:rPr>
              <a:t>Monsoon</a:t>
            </a:r>
            <a:r>
              <a:rPr lang="da-DK" sz="2400" dirty="0" smtClean="0">
                <a:solidFill>
                  <a:schemeClr val="bg1"/>
                </a:solidFill>
              </a:rPr>
              <a:t> regn, Vandmætning, </a:t>
            </a:r>
            <a:r>
              <a:rPr lang="da-DK" sz="2400" dirty="0" err="1" smtClean="0">
                <a:solidFill>
                  <a:schemeClr val="bg1"/>
                </a:solidFill>
              </a:rPr>
              <a:t>Regnskygge</a:t>
            </a:r>
            <a:r>
              <a:rPr lang="da-DK" sz="2400" dirty="0" smtClean="0">
                <a:solidFill>
                  <a:schemeClr val="bg1"/>
                </a:solidFill>
              </a:rPr>
              <a:t>, Regnskov, Jordens hældning, Termiske </a:t>
            </a:r>
            <a:r>
              <a:rPr lang="da-DK" sz="2400" dirty="0" err="1" smtClean="0">
                <a:solidFill>
                  <a:schemeClr val="bg1"/>
                </a:solidFill>
              </a:rPr>
              <a:t>høj-</a:t>
            </a:r>
            <a:r>
              <a:rPr lang="da-DK" sz="2400" dirty="0" smtClean="0">
                <a:solidFill>
                  <a:schemeClr val="bg1"/>
                </a:solidFill>
              </a:rPr>
              <a:t> og lavtryk, Atmosfærens vertikale temperatur fald</a:t>
            </a:r>
          </a:p>
          <a:p>
            <a:r>
              <a:rPr lang="da-DK" sz="2400" dirty="0" smtClean="0">
                <a:solidFill>
                  <a:schemeClr val="bg1"/>
                </a:solidFill>
              </a:rPr>
              <a:t>Brug </a:t>
            </a:r>
            <a:r>
              <a:rPr lang="da-DK" sz="2400" dirty="0" err="1" smtClean="0">
                <a:solidFill>
                  <a:schemeClr val="bg1"/>
                </a:solidFill>
              </a:rPr>
              <a:t>Klimadiagramme.de</a:t>
            </a:r>
            <a:r>
              <a:rPr lang="da-DK" sz="2400" dirty="0" smtClean="0">
                <a:solidFill>
                  <a:schemeClr val="bg1"/>
                </a:solidFill>
              </a:rPr>
              <a:t> til at finde eksempler.</a:t>
            </a:r>
            <a:endParaRPr lang="da-DK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188</Words>
  <Application>Microsoft Office PowerPoint</Application>
  <PresentationFormat>Skærmshow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9</vt:i4>
      </vt:variant>
    </vt:vector>
  </HeadingPairs>
  <TitlesOfParts>
    <vt:vector size="10" baseType="lpstr">
      <vt:lpstr>Kontortema</vt:lpstr>
      <vt:lpstr>Geografi C</vt:lpstr>
      <vt:lpstr>Klima zoner</vt:lpstr>
      <vt:lpstr>Plantebælter</vt:lpstr>
      <vt:lpstr>Dias nummer 4</vt:lpstr>
      <vt:lpstr>Troperne</vt:lpstr>
      <vt:lpstr>Tropernes plantebælter</vt:lpstr>
      <vt:lpstr>Subtroperne</vt:lpstr>
      <vt:lpstr>Angiv Klimazone</vt:lpstr>
      <vt:lpstr>Arbejdesopgave Til Projekt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 C</dc:title>
  <dc:creator>Base</dc:creator>
  <cp:lastModifiedBy>Base</cp:lastModifiedBy>
  <cp:revision>5</cp:revision>
  <dcterms:modified xsi:type="dcterms:W3CDTF">2010-08-30T21:02:30Z</dcterms:modified>
</cp:coreProperties>
</file>