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8" r:id="rId12"/>
    <p:sldId id="266" r:id="rId13"/>
    <p:sldId id="267" r:id="rId14"/>
    <p:sldId id="265" r:id="rId1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915AD-509E-4C57-B73C-986103B5A340}" type="datetimeFigureOut">
              <a:rPr lang="da-DK" smtClean="0"/>
              <a:pPr/>
              <a:t>11-01-2010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36563-FB32-45E4-B3C9-AFB6E3C60C8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rhards.net/astro/wolken_200705_full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 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Vejr </a:t>
            </a:r>
            <a:r>
              <a:rPr lang="da-DK" smtClean="0"/>
              <a:t>og Klima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ITK regn og </a:t>
            </a:r>
            <a:r>
              <a:rPr lang="da-DK" dirty="0" err="1" smtClean="0"/>
              <a:t>Monsoon</a:t>
            </a:r>
            <a:r>
              <a:rPr lang="da-DK" dirty="0" smtClean="0"/>
              <a:t> regn</a:t>
            </a:r>
          </a:p>
          <a:p>
            <a:r>
              <a:rPr lang="da-DK" dirty="0" smtClean="0"/>
              <a:t>Forståelse af hvorfor </a:t>
            </a:r>
            <a:r>
              <a:rPr lang="da-DK" smtClean="0"/>
              <a:t>ørkner opstår</a:t>
            </a:r>
            <a:endParaRPr lang="da-DK" dirty="0" smtClean="0"/>
          </a:p>
          <a:p>
            <a:r>
              <a:rPr lang="da-DK" dirty="0" smtClean="0"/>
              <a:t>Forståelse af troperne vejr forhold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Opsummering sidste time global cirkulation </a:t>
            </a:r>
            <a:r>
              <a:rPr lang="da-DK" dirty="0" err="1" smtClean="0"/>
              <a:t>udprintet</a:t>
            </a:r>
            <a:r>
              <a:rPr lang="da-DK" dirty="0" smtClean="0"/>
              <a:t> </a:t>
            </a:r>
            <a:r>
              <a:rPr lang="da-DK" dirty="0" smtClean="0"/>
              <a:t>model</a:t>
            </a:r>
          </a:p>
          <a:p>
            <a:r>
              <a:rPr lang="da-DK" dirty="0" smtClean="0">
                <a:hlinkClick r:id="rId2"/>
              </a:rPr>
              <a:t>Klik</a:t>
            </a: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Stigningsregn</a:t>
            </a:r>
            <a:endParaRPr lang="da-DK" dirty="0"/>
          </a:p>
        </p:txBody>
      </p:sp>
      <p:pic>
        <p:nvPicPr>
          <p:cNvPr id="4" name="Pladsholder til indhold 3" descr="lima_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785926"/>
            <a:ext cx="2667000" cy="3695700"/>
          </a:xfrm>
        </p:spPr>
      </p:pic>
      <p:pic>
        <p:nvPicPr>
          <p:cNvPr id="5" name="Billede 4" descr="tingomaria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857364"/>
            <a:ext cx="2667000" cy="3695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Spørgsmål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 ses der eksempler på </a:t>
            </a:r>
            <a:r>
              <a:rPr lang="da-DK" dirty="0" err="1" smtClean="0"/>
              <a:t>stigningsregn</a:t>
            </a:r>
            <a:r>
              <a:rPr lang="da-DK" dirty="0" smtClean="0"/>
              <a:t> ? (atlas)</a:t>
            </a:r>
          </a:p>
          <a:p>
            <a:r>
              <a:rPr lang="da-DK" dirty="0" smtClean="0"/>
              <a:t>Hvor vil man forvente regnskov og ørken ? (sammenlign plantebælter med nedbør)</a:t>
            </a:r>
          </a:p>
          <a:p>
            <a:r>
              <a:rPr lang="da-DK" dirty="0" smtClean="0"/>
              <a:t>Kan der forekomme </a:t>
            </a:r>
            <a:r>
              <a:rPr lang="da-DK" dirty="0" err="1" smtClean="0"/>
              <a:t>stigningsregn</a:t>
            </a:r>
            <a:r>
              <a:rPr lang="da-DK" dirty="0" smtClean="0"/>
              <a:t> i DK ? (vis kort)</a:t>
            </a: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Konvektionsnedbør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Forekommer ved ITK zonen, og kaldes under tiden </a:t>
            </a:r>
            <a:r>
              <a:rPr lang="da-DK" dirty="0" err="1" smtClean="0"/>
              <a:t>ITK-regn</a:t>
            </a:r>
            <a:endParaRPr lang="da-DK" dirty="0" smtClean="0"/>
          </a:p>
          <a:p>
            <a:r>
              <a:rPr lang="da-DK" dirty="0" smtClean="0"/>
              <a:t>Hvordan ser nedbørs mønsteret ud når der er tale om </a:t>
            </a:r>
            <a:r>
              <a:rPr lang="da-DK" dirty="0" err="1" smtClean="0"/>
              <a:t>ITK-regn</a:t>
            </a:r>
            <a:r>
              <a:rPr lang="da-DK" dirty="0" smtClean="0"/>
              <a:t>.</a:t>
            </a:r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ITK-zonen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Lav opgave </a:t>
            </a:r>
            <a:r>
              <a:rPr lang="da-DK" dirty="0" err="1" smtClean="0"/>
              <a:t>sæt…vi</a:t>
            </a:r>
            <a:r>
              <a:rPr lang="da-DK" dirty="0" smtClean="0"/>
              <a:t> gennemgår opgaverne en for en</a:t>
            </a:r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Monsun Regn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Opstår ved samme princip som land- og </a:t>
            </a:r>
            <a:r>
              <a:rPr lang="da-DK" dirty="0" err="1" smtClean="0"/>
              <a:t>søbrise</a:t>
            </a:r>
            <a:endParaRPr lang="da-DK" dirty="0" smtClean="0"/>
          </a:p>
          <a:p>
            <a:r>
              <a:rPr lang="da-DK" dirty="0" smtClean="0"/>
              <a:t>Opstår når der er stor forskel mellem temperatur over land vand.</a:t>
            </a:r>
          </a:p>
          <a:p>
            <a:r>
              <a:rPr lang="da-DK" dirty="0" smtClean="0"/>
              <a:t>Hvorledes adskiller </a:t>
            </a:r>
            <a:r>
              <a:rPr lang="da-DK" dirty="0" err="1" smtClean="0"/>
              <a:t>Monson</a:t>
            </a:r>
            <a:r>
              <a:rPr lang="da-DK" dirty="0" smtClean="0"/>
              <a:t> sig fra ITK regn? </a:t>
            </a:r>
          </a:p>
          <a:p>
            <a:r>
              <a:rPr lang="da-DK" dirty="0" smtClean="0"/>
              <a:t>Hvorledes adskiller ITK og </a:t>
            </a:r>
            <a:r>
              <a:rPr lang="da-DK" dirty="0" err="1" smtClean="0"/>
              <a:t>Monson</a:t>
            </a:r>
            <a:r>
              <a:rPr lang="da-DK" dirty="0" smtClean="0"/>
              <a:t> regn sig fra </a:t>
            </a:r>
            <a:r>
              <a:rPr lang="da-DK" dirty="0" err="1" smtClean="0"/>
              <a:t>Stigningsregn</a:t>
            </a:r>
            <a:r>
              <a:rPr lang="da-DK" dirty="0" smtClean="0"/>
              <a:t> ?</a:t>
            </a: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Regnskove</a:t>
            </a:r>
            <a:endParaRPr lang="da-DK" dirty="0"/>
          </a:p>
        </p:txBody>
      </p:sp>
      <p:pic>
        <p:nvPicPr>
          <p:cNvPr id="4" name="Picture 2" descr="C:\Users\Aircraft Profiles\Documents\Rysensteen\Geografi\Billeder\Cain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500306"/>
            <a:ext cx="5200589" cy="3395135"/>
          </a:xfrm>
          <a:prstGeom prst="rect">
            <a:avLst/>
          </a:prstGeom>
          <a:noFill/>
        </p:spPr>
      </p:pic>
      <p:sp>
        <p:nvSpPr>
          <p:cNvPr id="5" name="Tekstboks 4"/>
          <p:cNvSpPr txBox="1"/>
          <p:nvPr/>
        </p:nvSpPr>
        <p:spPr>
          <a:xfrm>
            <a:off x="642910" y="1928802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Hvor er der mulighed for at regnskove opstår og hvorfor ?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Ørken dannelse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forstår vi ved en ørken ?</a:t>
            </a:r>
          </a:p>
          <a:p>
            <a:r>
              <a:rPr lang="da-DK" dirty="0"/>
              <a:t>F</a:t>
            </a:r>
            <a:r>
              <a:rPr lang="da-DK" dirty="0" smtClean="0"/>
              <a:t>ind ørkner i atlas og sammenlign med nedbørsmønstre</a:t>
            </a:r>
          </a:p>
          <a:p>
            <a:r>
              <a:rPr lang="da-DK" dirty="0" smtClean="0"/>
              <a:t>Kunne ørkendannelse skyldes </a:t>
            </a:r>
            <a:r>
              <a:rPr lang="da-DK" dirty="0" err="1" smtClean="0"/>
              <a:t>stigningsregn</a:t>
            </a:r>
            <a:r>
              <a:rPr lang="da-DK" dirty="0" smtClean="0"/>
              <a:t> ?</a:t>
            </a:r>
            <a:endParaRPr lang="da-DK" dirty="0"/>
          </a:p>
          <a:p>
            <a:r>
              <a:rPr lang="da-DK" dirty="0" smtClean="0"/>
              <a:t>Sammenlign bjergkæder med ørkener (kort, næste slide)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Ørkener</a:t>
            </a:r>
            <a:endParaRPr lang="da-DK" dirty="0"/>
          </a:p>
        </p:txBody>
      </p:sp>
      <p:pic>
        <p:nvPicPr>
          <p:cNvPr id="4" name="Picture 4" descr="C:\Users\Aircraft Profiles\Documents\Rysensteen\Geografi\Billeder\Deathvalle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4693052" cy="3143272"/>
          </a:xfrm>
          <a:prstGeom prst="rect">
            <a:avLst/>
          </a:prstGeom>
          <a:noFill/>
        </p:spPr>
      </p:pic>
      <p:pic>
        <p:nvPicPr>
          <p:cNvPr id="5" name="Billede 4" descr="Devi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3500438"/>
            <a:ext cx="5291328" cy="3194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Ørkener</a:t>
            </a:r>
            <a:endParaRPr lang="da-DK" dirty="0"/>
          </a:p>
        </p:txBody>
      </p:sp>
      <p:pic>
        <p:nvPicPr>
          <p:cNvPr id="4" name="Pladsholder til indhold 3" descr="desse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357298"/>
            <a:ext cx="8137161" cy="435771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Regnskygge</a:t>
            </a:r>
            <a:endParaRPr lang="da-DK" dirty="0"/>
          </a:p>
        </p:txBody>
      </p:sp>
      <p:pic>
        <p:nvPicPr>
          <p:cNvPr id="4" name="Pladsholder til indhold 3" descr="rain shad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2428868"/>
            <a:ext cx="5214974" cy="3907304"/>
          </a:xfrm>
        </p:spPr>
      </p:pic>
      <p:sp>
        <p:nvSpPr>
          <p:cNvPr id="5" name="Tekstboks 4"/>
          <p:cNvSpPr txBox="1"/>
          <p:nvPr/>
        </p:nvSpPr>
        <p:spPr>
          <a:xfrm>
            <a:off x="1000100" y="1643050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Sammenlign </a:t>
            </a:r>
            <a:r>
              <a:rPr lang="da-DK" dirty="0" err="1" smtClean="0"/>
              <a:t>regnskygge</a:t>
            </a:r>
            <a:r>
              <a:rPr lang="da-DK" dirty="0" smtClean="0"/>
              <a:t> begrebet med din viden om ørkners globale placering og globale vindretninger 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Mellem de 20 breddegrader findes ITK regn (konvektionsnedbør)</a:t>
            </a:r>
          </a:p>
          <a:p>
            <a:r>
              <a:rPr lang="da-DK" dirty="0" err="1" smtClean="0"/>
              <a:t>Monsoon</a:t>
            </a:r>
            <a:r>
              <a:rPr lang="da-DK" dirty="0" smtClean="0"/>
              <a:t> er et andet tropisk </a:t>
            </a:r>
            <a:r>
              <a:rPr lang="da-DK" dirty="0" err="1" smtClean="0"/>
              <a:t>regnfænomen</a:t>
            </a:r>
            <a:r>
              <a:rPr lang="da-DK" dirty="0" smtClean="0"/>
              <a:t>, der dannes efter ”land- og </a:t>
            </a:r>
            <a:r>
              <a:rPr lang="da-DK" dirty="0" err="1" smtClean="0"/>
              <a:t>søbrise</a:t>
            </a:r>
            <a:r>
              <a:rPr lang="da-DK" dirty="0" smtClean="0"/>
              <a:t>” princippet</a:t>
            </a:r>
          </a:p>
          <a:p>
            <a:r>
              <a:rPr lang="da-DK" dirty="0" smtClean="0"/>
              <a:t>Ørken dannes i områder der er i ”</a:t>
            </a:r>
            <a:r>
              <a:rPr lang="da-DK" dirty="0" err="1" smtClean="0"/>
              <a:t>regnskygge</a:t>
            </a:r>
            <a:r>
              <a:rPr lang="da-DK" dirty="0" smtClean="0"/>
              <a:t>”</a:t>
            </a:r>
          </a:p>
          <a:p>
            <a:r>
              <a:rPr lang="da-DK" dirty="0" err="1" smtClean="0"/>
              <a:t>Stigningsregn</a:t>
            </a:r>
            <a:r>
              <a:rPr lang="da-DK" dirty="0" smtClean="0"/>
              <a:t>, Konvektionsnedbør og </a:t>
            </a:r>
            <a:r>
              <a:rPr lang="da-DK" dirty="0" err="1" smtClean="0"/>
              <a:t>monsoon</a:t>
            </a:r>
            <a:r>
              <a:rPr lang="da-DK" dirty="0" smtClean="0"/>
              <a:t> regn er væsentlige tropevejrs fænomener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247</Words>
  <Application>Microsoft Office PowerPoint</Application>
  <PresentationFormat>Skærmshow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14</vt:i4>
      </vt:variant>
    </vt:vector>
  </HeadingPairs>
  <TitlesOfParts>
    <vt:vector size="15" baseType="lpstr">
      <vt:lpstr>Kontortema</vt:lpstr>
      <vt:lpstr>Geografi C </vt:lpstr>
      <vt:lpstr>Mål </vt:lpstr>
      <vt:lpstr>Dias nummer 3</vt:lpstr>
      <vt:lpstr>Stigningsregn</vt:lpstr>
      <vt:lpstr>Spørgsmål</vt:lpstr>
      <vt:lpstr>Konvektionsnedbør</vt:lpstr>
      <vt:lpstr>ITK-zonen</vt:lpstr>
      <vt:lpstr>Monsun Regn</vt:lpstr>
      <vt:lpstr>Regnskove</vt:lpstr>
      <vt:lpstr>Ørken dannelse</vt:lpstr>
      <vt:lpstr>Ørkener</vt:lpstr>
      <vt:lpstr>Ørkener</vt:lpstr>
      <vt:lpstr>Regnskygge</vt:lpstr>
      <vt:lpstr>Pointer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Al</cp:lastModifiedBy>
  <cp:revision>33</cp:revision>
  <dcterms:created xsi:type="dcterms:W3CDTF">2009-01-20T09:57:50Z</dcterms:created>
  <dcterms:modified xsi:type="dcterms:W3CDTF">2010-01-11T22:33:17Z</dcterms:modified>
</cp:coreProperties>
</file>