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60" r:id="rId4"/>
    <p:sldId id="259" r:id="rId5"/>
    <p:sldId id="271" r:id="rId6"/>
    <p:sldId id="272"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488"/>
  </p:normalViewPr>
  <p:slideViewPr>
    <p:cSldViewPr snapToGrid="0" snapToObjects="1">
      <p:cViewPr varScale="1">
        <p:scale>
          <a:sx n="103" d="100"/>
          <a:sy n="103" d="100"/>
        </p:scale>
        <p:origin x="8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34F1B9-2A65-0A4A-BBC9-98D182C3BAEB}"/>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B93A9B30-E598-7B4D-80CD-57946EED7F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AED96B5-00A3-974C-B4BC-998102B48986}"/>
              </a:ext>
            </a:extLst>
          </p:cNvPr>
          <p:cNvSpPr>
            <a:spLocks noGrp="1"/>
          </p:cNvSpPr>
          <p:nvPr>
            <p:ph type="dt" sz="half" idx="10"/>
          </p:nvPr>
        </p:nvSpPr>
        <p:spPr/>
        <p:txBody>
          <a:bodyPr/>
          <a:lstStyle/>
          <a:p>
            <a:fld id="{DA15B09C-7623-D749-A67C-C7B286E611C4}" type="datetimeFigureOut">
              <a:rPr lang="da-DK" smtClean="0"/>
              <a:t>20.11.2024</a:t>
            </a:fld>
            <a:endParaRPr lang="da-DK"/>
          </a:p>
        </p:txBody>
      </p:sp>
      <p:sp>
        <p:nvSpPr>
          <p:cNvPr id="5" name="Pladsholder til sidefod 4">
            <a:extLst>
              <a:ext uri="{FF2B5EF4-FFF2-40B4-BE49-F238E27FC236}">
                <a16:creationId xmlns:a16="http://schemas.microsoft.com/office/drawing/2014/main" id="{B55670B6-567D-4C42-B896-CB6A6189A8C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376EA29-8704-BF49-8070-909C15446E64}"/>
              </a:ext>
            </a:extLst>
          </p:cNvPr>
          <p:cNvSpPr>
            <a:spLocks noGrp="1"/>
          </p:cNvSpPr>
          <p:nvPr>
            <p:ph type="sldNum" sz="quarter" idx="12"/>
          </p:nvPr>
        </p:nvSpPr>
        <p:spPr/>
        <p:txBody>
          <a:bodyPr/>
          <a:lstStyle/>
          <a:p>
            <a:fld id="{46EB1CDA-F1F7-6442-BBE7-2596149FEC20}" type="slidenum">
              <a:rPr lang="da-DK" smtClean="0"/>
              <a:t>‹nr.›</a:t>
            </a:fld>
            <a:endParaRPr lang="da-DK"/>
          </a:p>
        </p:txBody>
      </p:sp>
    </p:spTree>
    <p:extLst>
      <p:ext uri="{BB962C8B-B14F-4D97-AF65-F5344CB8AC3E}">
        <p14:creationId xmlns:p14="http://schemas.microsoft.com/office/powerpoint/2010/main" val="2403769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A08188-FB8E-4A4E-8C11-9E701848153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BD9F288-8B93-6D40-92EA-CD800F8CCCD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FAC5174-0EAC-B449-88F4-66BB4AD087CE}"/>
              </a:ext>
            </a:extLst>
          </p:cNvPr>
          <p:cNvSpPr>
            <a:spLocks noGrp="1"/>
          </p:cNvSpPr>
          <p:nvPr>
            <p:ph type="dt" sz="half" idx="10"/>
          </p:nvPr>
        </p:nvSpPr>
        <p:spPr/>
        <p:txBody>
          <a:bodyPr/>
          <a:lstStyle/>
          <a:p>
            <a:fld id="{DA15B09C-7623-D749-A67C-C7B286E611C4}" type="datetimeFigureOut">
              <a:rPr lang="da-DK" smtClean="0"/>
              <a:t>20.11.2024</a:t>
            </a:fld>
            <a:endParaRPr lang="da-DK"/>
          </a:p>
        </p:txBody>
      </p:sp>
      <p:sp>
        <p:nvSpPr>
          <p:cNvPr id="5" name="Pladsholder til sidefod 4">
            <a:extLst>
              <a:ext uri="{FF2B5EF4-FFF2-40B4-BE49-F238E27FC236}">
                <a16:creationId xmlns:a16="http://schemas.microsoft.com/office/drawing/2014/main" id="{4B5BF207-7BE1-C349-99C8-61E41F2C20C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A67A524-22BE-0B48-A7AC-8762E1B4B522}"/>
              </a:ext>
            </a:extLst>
          </p:cNvPr>
          <p:cNvSpPr>
            <a:spLocks noGrp="1"/>
          </p:cNvSpPr>
          <p:nvPr>
            <p:ph type="sldNum" sz="quarter" idx="12"/>
          </p:nvPr>
        </p:nvSpPr>
        <p:spPr/>
        <p:txBody>
          <a:bodyPr/>
          <a:lstStyle/>
          <a:p>
            <a:fld id="{46EB1CDA-F1F7-6442-BBE7-2596149FEC20}" type="slidenum">
              <a:rPr lang="da-DK" smtClean="0"/>
              <a:t>‹nr.›</a:t>
            </a:fld>
            <a:endParaRPr lang="da-DK"/>
          </a:p>
        </p:txBody>
      </p:sp>
    </p:spTree>
    <p:extLst>
      <p:ext uri="{BB962C8B-B14F-4D97-AF65-F5344CB8AC3E}">
        <p14:creationId xmlns:p14="http://schemas.microsoft.com/office/powerpoint/2010/main" val="419851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4769C8-978B-5146-B551-56F005C5C214}"/>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147E7EA-2B7B-A747-BB17-727D2B7F1A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00DF35C-3D98-4B4B-8D75-68AB6F86039A}"/>
              </a:ext>
            </a:extLst>
          </p:cNvPr>
          <p:cNvSpPr>
            <a:spLocks noGrp="1"/>
          </p:cNvSpPr>
          <p:nvPr>
            <p:ph type="dt" sz="half" idx="10"/>
          </p:nvPr>
        </p:nvSpPr>
        <p:spPr/>
        <p:txBody>
          <a:bodyPr/>
          <a:lstStyle/>
          <a:p>
            <a:fld id="{DA15B09C-7623-D749-A67C-C7B286E611C4}" type="datetimeFigureOut">
              <a:rPr lang="da-DK" smtClean="0"/>
              <a:t>20.11.2024</a:t>
            </a:fld>
            <a:endParaRPr lang="da-DK"/>
          </a:p>
        </p:txBody>
      </p:sp>
      <p:sp>
        <p:nvSpPr>
          <p:cNvPr id="5" name="Pladsholder til sidefod 4">
            <a:extLst>
              <a:ext uri="{FF2B5EF4-FFF2-40B4-BE49-F238E27FC236}">
                <a16:creationId xmlns:a16="http://schemas.microsoft.com/office/drawing/2014/main" id="{4344F999-B854-1D49-B025-C35ED7B0F5F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79777C2-93BB-2A47-B210-CF054900C10F}"/>
              </a:ext>
            </a:extLst>
          </p:cNvPr>
          <p:cNvSpPr>
            <a:spLocks noGrp="1"/>
          </p:cNvSpPr>
          <p:nvPr>
            <p:ph type="sldNum" sz="quarter" idx="12"/>
          </p:nvPr>
        </p:nvSpPr>
        <p:spPr/>
        <p:txBody>
          <a:bodyPr/>
          <a:lstStyle/>
          <a:p>
            <a:fld id="{46EB1CDA-F1F7-6442-BBE7-2596149FEC20}" type="slidenum">
              <a:rPr lang="da-DK" smtClean="0"/>
              <a:t>‹nr.›</a:t>
            </a:fld>
            <a:endParaRPr lang="da-DK"/>
          </a:p>
        </p:txBody>
      </p:sp>
    </p:spTree>
    <p:extLst>
      <p:ext uri="{BB962C8B-B14F-4D97-AF65-F5344CB8AC3E}">
        <p14:creationId xmlns:p14="http://schemas.microsoft.com/office/powerpoint/2010/main" val="2861552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802E25-0D8B-1F49-91C6-88271DE2DE5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8EA3CE8-F834-6C47-8BB3-6E627F5D4F7E}"/>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D4BAA10E-23A8-DD43-907F-758D34DE3AE8}"/>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7C8FF3EB-BA4C-9143-8AB2-B07DB32B0745}"/>
              </a:ext>
            </a:extLst>
          </p:cNvPr>
          <p:cNvSpPr>
            <a:spLocks noGrp="1"/>
          </p:cNvSpPr>
          <p:nvPr>
            <p:ph type="dt" sz="half" idx="10"/>
          </p:nvPr>
        </p:nvSpPr>
        <p:spPr/>
        <p:txBody>
          <a:bodyPr/>
          <a:lstStyle/>
          <a:p>
            <a:fld id="{DA15B09C-7623-D749-A67C-C7B286E611C4}" type="datetimeFigureOut">
              <a:rPr lang="da-DK" smtClean="0"/>
              <a:t>20.11.2024</a:t>
            </a:fld>
            <a:endParaRPr lang="da-DK"/>
          </a:p>
        </p:txBody>
      </p:sp>
      <p:sp>
        <p:nvSpPr>
          <p:cNvPr id="6" name="Pladsholder til sidefod 5">
            <a:extLst>
              <a:ext uri="{FF2B5EF4-FFF2-40B4-BE49-F238E27FC236}">
                <a16:creationId xmlns:a16="http://schemas.microsoft.com/office/drawing/2014/main" id="{6BFCCB43-BAF2-4847-940B-DAC4E5A9EB3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5628DCE-2BE2-4A4D-AAE2-70412E93F185}"/>
              </a:ext>
            </a:extLst>
          </p:cNvPr>
          <p:cNvSpPr>
            <a:spLocks noGrp="1"/>
          </p:cNvSpPr>
          <p:nvPr>
            <p:ph type="sldNum" sz="quarter" idx="12"/>
          </p:nvPr>
        </p:nvSpPr>
        <p:spPr/>
        <p:txBody>
          <a:bodyPr/>
          <a:lstStyle/>
          <a:p>
            <a:fld id="{46EB1CDA-F1F7-6442-BBE7-2596149FEC20}" type="slidenum">
              <a:rPr lang="da-DK" smtClean="0"/>
              <a:t>‹nr.›</a:t>
            </a:fld>
            <a:endParaRPr lang="da-DK"/>
          </a:p>
        </p:txBody>
      </p:sp>
    </p:spTree>
    <p:extLst>
      <p:ext uri="{BB962C8B-B14F-4D97-AF65-F5344CB8AC3E}">
        <p14:creationId xmlns:p14="http://schemas.microsoft.com/office/powerpoint/2010/main" val="3334783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CE709A-122F-E84E-998F-18E804DBEE3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1DFBCD7-792E-4541-ACD8-4DA44134B3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A7788EE6-11C4-914D-ADB8-432D2ED75E8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497D46A-6DAC-8541-85F4-7EA8BD0DA3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91B19B4-D074-E649-AA9D-C6CA53ED290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C4CC19A8-6312-8A45-882E-41AF023D51B3}"/>
              </a:ext>
            </a:extLst>
          </p:cNvPr>
          <p:cNvSpPr>
            <a:spLocks noGrp="1"/>
          </p:cNvSpPr>
          <p:nvPr>
            <p:ph type="dt" sz="half" idx="10"/>
          </p:nvPr>
        </p:nvSpPr>
        <p:spPr/>
        <p:txBody>
          <a:bodyPr/>
          <a:lstStyle/>
          <a:p>
            <a:fld id="{DA15B09C-7623-D749-A67C-C7B286E611C4}" type="datetimeFigureOut">
              <a:rPr lang="da-DK" smtClean="0"/>
              <a:t>20.11.2024</a:t>
            </a:fld>
            <a:endParaRPr lang="da-DK"/>
          </a:p>
        </p:txBody>
      </p:sp>
      <p:sp>
        <p:nvSpPr>
          <p:cNvPr id="8" name="Pladsholder til sidefod 7">
            <a:extLst>
              <a:ext uri="{FF2B5EF4-FFF2-40B4-BE49-F238E27FC236}">
                <a16:creationId xmlns:a16="http://schemas.microsoft.com/office/drawing/2014/main" id="{66287543-0BDD-5144-BF05-77E733EDF48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F699D341-CFCC-6E4A-A46A-A4F1539A145C}"/>
              </a:ext>
            </a:extLst>
          </p:cNvPr>
          <p:cNvSpPr>
            <a:spLocks noGrp="1"/>
          </p:cNvSpPr>
          <p:nvPr>
            <p:ph type="sldNum" sz="quarter" idx="12"/>
          </p:nvPr>
        </p:nvSpPr>
        <p:spPr/>
        <p:txBody>
          <a:bodyPr/>
          <a:lstStyle/>
          <a:p>
            <a:fld id="{46EB1CDA-F1F7-6442-BBE7-2596149FEC20}" type="slidenum">
              <a:rPr lang="da-DK" smtClean="0"/>
              <a:t>‹nr.›</a:t>
            </a:fld>
            <a:endParaRPr lang="da-DK"/>
          </a:p>
        </p:txBody>
      </p:sp>
    </p:spTree>
    <p:extLst>
      <p:ext uri="{BB962C8B-B14F-4D97-AF65-F5344CB8AC3E}">
        <p14:creationId xmlns:p14="http://schemas.microsoft.com/office/powerpoint/2010/main" val="1598063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AC2178-58D7-4541-B134-619C0267E67A}"/>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CEE42AC4-22E3-4D44-9D53-4C22ADA731B6}"/>
              </a:ext>
            </a:extLst>
          </p:cNvPr>
          <p:cNvSpPr>
            <a:spLocks noGrp="1"/>
          </p:cNvSpPr>
          <p:nvPr>
            <p:ph type="dt" sz="half" idx="10"/>
          </p:nvPr>
        </p:nvSpPr>
        <p:spPr/>
        <p:txBody>
          <a:bodyPr/>
          <a:lstStyle/>
          <a:p>
            <a:fld id="{DA15B09C-7623-D749-A67C-C7B286E611C4}" type="datetimeFigureOut">
              <a:rPr lang="da-DK" smtClean="0"/>
              <a:t>20.11.2024</a:t>
            </a:fld>
            <a:endParaRPr lang="da-DK"/>
          </a:p>
        </p:txBody>
      </p:sp>
      <p:sp>
        <p:nvSpPr>
          <p:cNvPr id="4" name="Pladsholder til sidefod 3">
            <a:extLst>
              <a:ext uri="{FF2B5EF4-FFF2-40B4-BE49-F238E27FC236}">
                <a16:creationId xmlns:a16="http://schemas.microsoft.com/office/drawing/2014/main" id="{5506301C-41BF-CA4A-B4FC-F301F83C693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A56CE48-967C-BD47-A5F1-B90FC5D8BA20}"/>
              </a:ext>
            </a:extLst>
          </p:cNvPr>
          <p:cNvSpPr>
            <a:spLocks noGrp="1"/>
          </p:cNvSpPr>
          <p:nvPr>
            <p:ph type="sldNum" sz="quarter" idx="12"/>
          </p:nvPr>
        </p:nvSpPr>
        <p:spPr/>
        <p:txBody>
          <a:bodyPr/>
          <a:lstStyle/>
          <a:p>
            <a:fld id="{46EB1CDA-F1F7-6442-BBE7-2596149FEC20}" type="slidenum">
              <a:rPr lang="da-DK" smtClean="0"/>
              <a:t>‹nr.›</a:t>
            </a:fld>
            <a:endParaRPr lang="da-DK"/>
          </a:p>
        </p:txBody>
      </p:sp>
    </p:spTree>
    <p:extLst>
      <p:ext uri="{BB962C8B-B14F-4D97-AF65-F5344CB8AC3E}">
        <p14:creationId xmlns:p14="http://schemas.microsoft.com/office/powerpoint/2010/main" val="3245002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3BAA86B8-7364-7741-809B-B54748B62099}"/>
              </a:ext>
            </a:extLst>
          </p:cNvPr>
          <p:cNvSpPr>
            <a:spLocks noGrp="1"/>
          </p:cNvSpPr>
          <p:nvPr>
            <p:ph type="dt" sz="half" idx="10"/>
          </p:nvPr>
        </p:nvSpPr>
        <p:spPr/>
        <p:txBody>
          <a:bodyPr/>
          <a:lstStyle/>
          <a:p>
            <a:fld id="{DA15B09C-7623-D749-A67C-C7B286E611C4}" type="datetimeFigureOut">
              <a:rPr lang="da-DK" smtClean="0"/>
              <a:t>20.11.2024</a:t>
            </a:fld>
            <a:endParaRPr lang="da-DK"/>
          </a:p>
        </p:txBody>
      </p:sp>
      <p:sp>
        <p:nvSpPr>
          <p:cNvPr id="3" name="Pladsholder til sidefod 2">
            <a:extLst>
              <a:ext uri="{FF2B5EF4-FFF2-40B4-BE49-F238E27FC236}">
                <a16:creationId xmlns:a16="http://schemas.microsoft.com/office/drawing/2014/main" id="{F85E41C5-2C0D-D94C-B6DC-A6F043DCDCCC}"/>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0E8E79F-9F9A-7B40-BB65-7954488F7911}"/>
              </a:ext>
            </a:extLst>
          </p:cNvPr>
          <p:cNvSpPr>
            <a:spLocks noGrp="1"/>
          </p:cNvSpPr>
          <p:nvPr>
            <p:ph type="sldNum" sz="quarter" idx="12"/>
          </p:nvPr>
        </p:nvSpPr>
        <p:spPr/>
        <p:txBody>
          <a:bodyPr/>
          <a:lstStyle/>
          <a:p>
            <a:fld id="{46EB1CDA-F1F7-6442-BBE7-2596149FEC20}" type="slidenum">
              <a:rPr lang="da-DK" smtClean="0"/>
              <a:t>‹nr.›</a:t>
            </a:fld>
            <a:endParaRPr lang="da-DK"/>
          </a:p>
        </p:txBody>
      </p:sp>
    </p:spTree>
    <p:extLst>
      <p:ext uri="{BB962C8B-B14F-4D97-AF65-F5344CB8AC3E}">
        <p14:creationId xmlns:p14="http://schemas.microsoft.com/office/powerpoint/2010/main" val="540808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ADDE1C-D422-314D-8DF9-228C2B13BCE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E6CC8FA-53C1-C04D-9658-74CAEE0F1A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F2BDD4A1-DF25-464A-AAA9-5E8C82EAE6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657AB4E-311D-3940-BC14-92CF82936A75}"/>
              </a:ext>
            </a:extLst>
          </p:cNvPr>
          <p:cNvSpPr>
            <a:spLocks noGrp="1"/>
          </p:cNvSpPr>
          <p:nvPr>
            <p:ph type="dt" sz="half" idx="10"/>
          </p:nvPr>
        </p:nvSpPr>
        <p:spPr/>
        <p:txBody>
          <a:bodyPr/>
          <a:lstStyle/>
          <a:p>
            <a:fld id="{DA15B09C-7623-D749-A67C-C7B286E611C4}" type="datetimeFigureOut">
              <a:rPr lang="da-DK" smtClean="0"/>
              <a:t>20.11.2024</a:t>
            </a:fld>
            <a:endParaRPr lang="da-DK"/>
          </a:p>
        </p:txBody>
      </p:sp>
      <p:sp>
        <p:nvSpPr>
          <p:cNvPr id="6" name="Pladsholder til sidefod 5">
            <a:extLst>
              <a:ext uri="{FF2B5EF4-FFF2-40B4-BE49-F238E27FC236}">
                <a16:creationId xmlns:a16="http://schemas.microsoft.com/office/drawing/2014/main" id="{6BD0C277-F0C1-9A45-8311-1043F480FC4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2B576A0-2F12-7040-A3C1-D5DA79AE5503}"/>
              </a:ext>
            </a:extLst>
          </p:cNvPr>
          <p:cNvSpPr>
            <a:spLocks noGrp="1"/>
          </p:cNvSpPr>
          <p:nvPr>
            <p:ph type="sldNum" sz="quarter" idx="12"/>
          </p:nvPr>
        </p:nvSpPr>
        <p:spPr/>
        <p:txBody>
          <a:bodyPr/>
          <a:lstStyle/>
          <a:p>
            <a:fld id="{46EB1CDA-F1F7-6442-BBE7-2596149FEC20}" type="slidenum">
              <a:rPr lang="da-DK" smtClean="0"/>
              <a:t>‹nr.›</a:t>
            </a:fld>
            <a:endParaRPr lang="da-DK"/>
          </a:p>
        </p:txBody>
      </p:sp>
    </p:spTree>
    <p:extLst>
      <p:ext uri="{BB962C8B-B14F-4D97-AF65-F5344CB8AC3E}">
        <p14:creationId xmlns:p14="http://schemas.microsoft.com/office/powerpoint/2010/main" val="299252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E9FF02-BBF1-9F41-B592-FED456A4BD4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A31E8C7-039C-934C-8E0C-F60B5A6A59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5EE46E39-30FD-A04A-8BCC-B0041A0654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43C1C5E-6932-F742-8BA9-384600144C4F}"/>
              </a:ext>
            </a:extLst>
          </p:cNvPr>
          <p:cNvSpPr>
            <a:spLocks noGrp="1"/>
          </p:cNvSpPr>
          <p:nvPr>
            <p:ph type="dt" sz="half" idx="10"/>
          </p:nvPr>
        </p:nvSpPr>
        <p:spPr/>
        <p:txBody>
          <a:bodyPr/>
          <a:lstStyle/>
          <a:p>
            <a:fld id="{DA15B09C-7623-D749-A67C-C7B286E611C4}" type="datetimeFigureOut">
              <a:rPr lang="da-DK" smtClean="0"/>
              <a:t>20.11.2024</a:t>
            </a:fld>
            <a:endParaRPr lang="da-DK"/>
          </a:p>
        </p:txBody>
      </p:sp>
      <p:sp>
        <p:nvSpPr>
          <p:cNvPr id="6" name="Pladsholder til sidefod 5">
            <a:extLst>
              <a:ext uri="{FF2B5EF4-FFF2-40B4-BE49-F238E27FC236}">
                <a16:creationId xmlns:a16="http://schemas.microsoft.com/office/drawing/2014/main" id="{E2919B55-510D-3748-9730-2C0C46FE54D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6F03FD8-BFEF-9446-8920-75888181D61E}"/>
              </a:ext>
            </a:extLst>
          </p:cNvPr>
          <p:cNvSpPr>
            <a:spLocks noGrp="1"/>
          </p:cNvSpPr>
          <p:nvPr>
            <p:ph type="sldNum" sz="quarter" idx="12"/>
          </p:nvPr>
        </p:nvSpPr>
        <p:spPr/>
        <p:txBody>
          <a:bodyPr/>
          <a:lstStyle/>
          <a:p>
            <a:fld id="{46EB1CDA-F1F7-6442-BBE7-2596149FEC20}" type="slidenum">
              <a:rPr lang="da-DK" smtClean="0"/>
              <a:t>‹nr.›</a:t>
            </a:fld>
            <a:endParaRPr lang="da-DK"/>
          </a:p>
        </p:txBody>
      </p:sp>
    </p:spTree>
    <p:extLst>
      <p:ext uri="{BB962C8B-B14F-4D97-AF65-F5344CB8AC3E}">
        <p14:creationId xmlns:p14="http://schemas.microsoft.com/office/powerpoint/2010/main" val="3578061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39E445-482C-CF4A-9140-767A9BB63E3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ABFBAA02-CAE0-8C44-A1BC-15DBF740C346}"/>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7EAF5E6-B03A-8940-9A33-57DC0CE0FD7D}"/>
              </a:ext>
            </a:extLst>
          </p:cNvPr>
          <p:cNvSpPr>
            <a:spLocks noGrp="1"/>
          </p:cNvSpPr>
          <p:nvPr>
            <p:ph type="dt" sz="half" idx="10"/>
          </p:nvPr>
        </p:nvSpPr>
        <p:spPr/>
        <p:txBody>
          <a:bodyPr/>
          <a:lstStyle/>
          <a:p>
            <a:fld id="{DA15B09C-7623-D749-A67C-C7B286E611C4}" type="datetimeFigureOut">
              <a:rPr lang="da-DK" smtClean="0"/>
              <a:t>20.11.2024</a:t>
            </a:fld>
            <a:endParaRPr lang="da-DK"/>
          </a:p>
        </p:txBody>
      </p:sp>
      <p:sp>
        <p:nvSpPr>
          <p:cNvPr id="5" name="Pladsholder til sidefod 4">
            <a:extLst>
              <a:ext uri="{FF2B5EF4-FFF2-40B4-BE49-F238E27FC236}">
                <a16:creationId xmlns:a16="http://schemas.microsoft.com/office/drawing/2014/main" id="{ABCD016F-9EA6-EC40-80F3-A249A807F55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E71E17B-CE1A-464A-84E4-AD0A2358E536}"/>
              </a:ext>
            </a:extLst>
          </p:cNvPr>
          <p:cNvSpPr>
            <a:spLocks noGrp="1"/>
          </p:cNvSpPr>
          <p:nvPr>
            <p:ph type="sldNum" sz="quarter" idx="12"/>
          </p:nvPr>
        </p:nvSpPr>
        <p:spPr/>
        <p:txBody>
          <a:bodyPr/>
          <a:lstStyle/>
          <a:p>
            <a:fld id="{46EB1CDA-F1F7-6442-BBE7-2596149FEC20}" type="slidenum">
              <a:rPr lang="da-DK" smtClean="0"/>
              <a:t>‹nr.›</a:t>
            </a:fld>
            <a:endParaRPr lang="da-DK"/>
          </a:p>
        </p:txBody>
      </p:sp>
    </p:spTree>
    <p:extLst>
      <p:ext uri="{BB962C8B-B14F-4D97-AF65-F5344CB8AC3E}">
        <p14:creationId xmlns:p14="http://schemas.microsoft.com/office/powerpoint/2010/main" val="2273692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101D1D30-FCFF-2847-874F-DDD55CF1F91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48A95F3-3873-CB42-A11E-5E57F495CEC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F6A542C-643C-5445-AE9E-2F8A6081660A}"/>
              </a:ext>
            </a:extLst>
          </p:cNvPr>
          <p:cNvSpPr>
            <a:spLocks noGrp="1"/>
          </p:cNvSpPr>
          <p:nvPr>
            <p:ph type="dt" sz="half" idx="10"/>
          </p:nvPr>
        </p:nvSpPr>
        <p:spPr/>
        <p:txBody>
          <a:bodyPr/>
          <a:lstStyle/>
          <a:p>
            <a:fld id="{DA15B09C-7623-D749-A67C-C7B286E611C4}" type="datetimeFigureOut">
              <a:rPr lang="da-DK" smtClean="0"/>
              <a:t>20.11.2024</a:t>
            </a:fld>
            <a:endParaRPr lang="da-DK"/>
          </a:p>
        </p:txBody>
      </p:sp>
      <p:sp>
        <p:nvSpPr>
          <p:cNvPr id="5" name="Pladsholder til sidefod 4">
            <a:extLst>
              <a:ext uri="{FF2B5EF4-FFF2-40B4-BE49-F238E27FC236}">
                <a16:creationId xmlns:a16="http://schemas.microsoft.com/office/drawing/2014/main" id="{9327FEEF-9268-3343-BD2A-DB6984DBF7D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B60038D-3167-194C-AB59-E9526C7B2F16}"/>
              </a:ext>
            </a:extLst>
          </p:cNvPr>
          <p:cNvSpPr>
            <a:spLocks noGrp="1"/>
          </p:cNvSpPr>
          <p:nvPr>
            <p:ph type="sldNum" sz="quarter" idx="12"/>
          </p:nvPr>
        </p:nvSpPr>
        <p:spPr/>
        <p:txBody>
          <a:bodyPr/>
          <a:lstStyle/>
          <a:p>
            <a:fld id="{46EB1CDA-F1F7-6442-BBE7-2596149FEC20}" type="slidenum">
              <a:rPr lang="da-DK" smtClean="0"/>
              <a:t>‹nr.›</a:t>
            </a:fld>
            <a:endParaRPr lang="da-DK"/>
          </a:p>
        </p:txBody>
      </p:sp>
    </p:spTree>
    <p:extLst>
      <p:ext uri="{BB962C8B-B14F-4D97-AF65-F5344CB8AC3E}">
        <p14:creationId xmlns:p14="http://schemas.microsoft.com/office/powerpoint/2010/main" val="787985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9E59618-3EEB-6045-97CB-856880BAD1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2FFD90D-0729-8B40-9062-AC3255F9AC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0BFF198-7088-C54A-B4FD-4D0E253EEC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15B09C-7623-D749-A67C-C7B286E611C4}" type="datetimeFigureOut">
              <a:rPr lang="da-DK" smtClean="0"/>
              <a:t>20.11.2024</a:t>
            </a:fld>
            <a:endParaRPr lang="da-DK"/>
          </a:p>
        </p:txBody>
      </p:sp>
      <p:sp>
        <p:nvSpPr>
          <p:cNvPr id="5" name="Pladsholder til sidefod 4">
            <a:extLst>
              <a:ext uri="{FF2B5EF4-FFF2-40B4-BE49-F238E27FC236}">
                <a16:creationId xmlns:a16="http://schemas.microsoft.com/office/drawing/2014/main" id="{D34285D2-C3EB-4447-851D-937B56BCF5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6B812844-89F0-7A44-BC6A-10C0A52A9D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EB1CDA-F1F7-6442-BBE7-2596149FEC20}" type="slidenum">
              <a:rPr lang="da-DK" smtClean="0"/>
              <a:t>‹nr.›</a:t>
            </a:fld>
            <a:endParaRPr lang="da-DK"/>
          </a:p>
        </p:txBody>
      </p:sp>
    </p:spTree>
    <p:extLst>
      <p:ext uri="{BB962C8B-B14F-4D97-AF65-F5344CB8AC3E}">
        <p14:creationId xmlns:p14="http://schemas.microsoft.com/office/powerpoint/2010/main" val="1987795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ASgNWW9xT-g" TargetMode="External"/><Relationship Id="rId2" Type="http://schemas.openxmlformats.org/officeDocument/2006/relationships/hyperlink" Target="https://youtu.be/wH5fjgrXlz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D7E222-F706-484B-9228-EB57DD44AEEE}"/>
              </a:ext>
            </a:extLst>
          </p:cNvPr>
          <p:cNvSpPr>
            <a:spLocks noGrp="1"/>
          </p:cNvSpPr>
          <p:nvPr>
            <p:ph type="ctrTitle"/>
          </p:nvPr>
        </p:nvSpPr>
        <p:spPr>
          <a:solidFill>
            <a:schemeClr val="accent6">
              <a:lumMod val="40000"/>
              <a:lumOff val="60000"/>
            </a:schemeClr>
          </a:solidFill>
        </p:spPr>
        <p:txBody>
          <a:bodyPr/>
          <a:lstStyle/>
          <a:p>
            <a:r>
              <a:rPr lang="da-DK" dirty="0"/>
              <a:t>Moderne dans 2</a:t>
            </a:r>
          </a:p>
        </p:txBody>
      </p:sp>
      <p:sp>
        <p:nvSpPr>
          <p:cNvPr id="3" name="Undertitel 2">
            <a:extLst>
              <a:ext uri="{FF2B5EF4-FFF2-40B4-BE49-F238E27FC236}">
                <a16:creationId xmlns:a16="http://schemas.microsoft.com/office/drawing/2014/main" id="{9ABD9170-9D5F-C049-B964-DDE5C8DFB143}"/>
              </a:ext>
            </a:extLst>
          </p:cNvPr>
          <p:cNvSpPr>
            <a:spLocks noGrp="1"/>
          </p:cNvSpPr>
          <p:nvPr>
            <p:ph type="subTitle" idx="1"/>
          </p:nvPr>
        </p:nvSpPr>
        <p:spPr>
          <a:solidFill>
            <a:schemeClr val="accent6">
              <a:lumMod val="40000"/>
              <a:lumOff val="60000"/>
            </a:schemeClr>
          </a:solidFill>
        </p:spPr>
        <p:txBody>
          <a:bodyPr/>
          <a:lstStyle/>
          <a:p>
            <a:r>
              <a:rPr lang="da-DK" dirty="0"/>
              <a:t>Martha Graham</a:t>
            </a:r>
          </a:p>
        </p:txBody>
      </p:sp>
    </p:spTree>
    <p:extLst>
      <p:ext uri="{BB962C8B-B14F-4D97-AF65-F5344CB8AC3E}">
        <p14:creationId xmlns:p14="http://schemas.microsoft.com/office/powerpoint/2010/main" val="779319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lstStyle/>
          <a:p>
            <a:r>
              <a:rPr lang="da-DK" dirty="0"/>
              <a:t>2. Generation</a:t>
            </a:r>
          </a:p>
        </p:txBody>
      </p:sp>
      <p:sp>
        <p:nvSpPr>
          <p:cNvPr id="3" name="Pladsholder til indhold 2"/>
          <p:cNvSpPr>
            <a:spLocks noGrp="1"/>
          </p:cNvSpPr>
          <p:nvPr>
            <p:ph idx="1"/>
          </p:nvPr>
        </p:nvSpPr>
        <p:spPr>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buNone/>
            </a:pPr>
            <a:r>
              <a:rPr lang="da-DK" dirty="0"/>
              <a:t>Med bl.a. </a:t>
            </a:r>
            <a:r>
              <a:rPr lang="da-DK" b="1" dirty="0"/>
              <a:t>Martha Graham, Doris Humphrey, Lester Horton og </a:t>
            </a:r>
            <a:r>
              <a:rPr lang="da-DK" b="1" dirty="0" err="1"/>
              <a:t>Merce</a:t>
            </a:r>
            <a:r>
              <a:rPr lang="da-DK" b="1" dirty="0"/>
              <a:t> </a:t>
            </a:r>
            <a:r>
              <a:rPr lang="da-DK" b="1" dirty="0" err="1"/>
              <a:t>Cunningham</a:t>
            </a:r>
            <a:endParaRPr lang="da-DK" dirty="0"/>
          </a:p>
          <a:p>
            <a:pPr marL="0" indent="0">
              <a:buNone/>
            </a:pPr>
            <a:r>
              <a:rPr lang="da-DK" i="1" dirty="0"/>
              <a:t>” De nye koreografer søgte efter nye symboler, former og bevægelser som kunne fortælle om deres egne </a:t>
            </a:r>
            <a:r>
              <a:rPr lang="da-DK" b="1" i="1" dirty="0"/>
              <a:t>personlige</a:t>
            </a:r>
            <a:r>
              <a:rPr lang="da-DK" i="1" dirty="0"/>
              <a:t> </a:t>
            </a:r>
            <a:r>
              <a:rPr lang="da-DK" b="1" i="1" dirty="0"/>
              <a:t>erfaringer</a:t>
            </a:r>
            <a:r>
              <a:rPr lang="da-DK" i="1" dirty="0"/>
              <a:t> i en turbulent samtid. I modsætning til de klassiske balletdanseres stræben efter vægtløshed, udnyttede de moderne dansere </a:t>
            </a:r>
            <a:r>
              <a:rPr lang="da-DK" b="1" i="1" dirty="0"/>
              <a:t>tyngdekraften</a:t>
            </a:r>
            <a:r>
              <a:rPr lang="da-DK" i="1" dirty="0"/>
              <a:t>. Bevægelserne var </a:t>
            </a:r>
            <a:r>
              <a:rPr lang="da-DK" b="1" i="1" dirty="0"/>
              <a:t>kantede</a:t>
            </a:r>
            <a:r>
              <a:rPr lang="da-DK" i="1" dirty="0"/>
              <a:t> og </a:t>
            </a:r>
            <a:r>
              <a:rPr lang="da-DK" b="1" i="1" dirty="0"/>
              <a:t>asymmetriske</a:t>
            </a:r>
            <a:r>
              <a:rPr lang="da-DK" i="1" dirty="0"/>
              <a:t>. For dem var torsoen (</a:t>
            </a:r>
            <a:r>
              <a:rPr lang="da-DK" i="1" dirty="0" err="1"/>
              <a:t>menneske-kroppen</a:t>
            </a:r>
            <a:r>
              <a:rPr lang="da-DK" i="1" dirty="0"/>
              <a:t> uden arme og ben – ofte også uden hoved) og </a:t>
            </a:r>
            <a:r>
              <a:rPr lang="da-DK" b="1" i="1" dirty="0"/>
              <a:t>især bækkenet kroppens emotionelle centrum</a:t>
            </a:r>
            <a:r>
              <a:rPr lang="da-DK" i="1" dirty="0"/>
              <a:t>, hvor alle bevægelser starter.” </a:t>
            </a:r>
          </a:p>
          <a:p>
            <a:pPr marL="0" indent="0">
              <a:buNone/>
            </a:pPr>
            <a:endParaRPr lang="da-DK" dirty="0"/>
          </a:p>
          <a:p>
            <a:pPr marL="0" indent="0">
              <a:buNone/>
            </a:pPr>
            <a:endParaRPr lang="da-DK" dirty="0"/>
          </a:p>
        </p:txBody>
      </p:sp>
    </p:spTree>
    <p:extLst>
      <p:ext uri="{BB962C8B-B14F-4D97-AF65-F5344CB8AC3E}">
        <p14:creationId xmlns:p14="http://schemas.microsoft.com/office/powerpoint/2010/main" val="2356300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965430" y="629266"/>
            <a:ext cx="6586491" cy="1676603"/>
          </a:xfrm>
        </p:spPr>
        <p:style>
          <a:lnRef idx="1">
            <a:schemeClr val="accent3"/>
          </a:lnRef>
          <a:fillRef idx="3">
            <a:schemeClr val="accent3"/>
          </a:fillRef>
          <a:effectRef idx="2">
            <a:schemeClr val="accent3"/>
          </a:effectRef>
          <a:fontRef idx="minor">
            <a:schemeClr val="lt1"/>
          </a:fontRef>
        </p:style>
        <p:txBody>
          <a:bodyPr>
            <a:normAutofit/>
          </a:bodyPr>
          <a:lstStyle/>
          <a:p>
            <a:r>
              <a:rPr lang="da-DK" sz="5400" dirty="0">
                <a:solidFill>
                  <a:schemeClr val="tx1"/>
                </a:solidFill>
              </a:rPr>
              <a:t>Martha Grahams betydning</a:t>
            </a:r>
          </a:p>
        </p:txBody>
      </p:sp>
      <p:sp>
        <p:nvSpPr>
          <p:cNvPr id="3" name="Pladsholder til indhold 2"/>
          <p:cNvSpPr>
            <a:spLocks noGrp="1"/>
          </p:cNvSpPr>
          <p:nvPr>
            <p:ph idx="1"/>
          </p:nvPr>
        </p:nvSpPr>
        <p:spPr>
          <a:xfrm>
            <a:off x="4965431" y="2438400"/>
            <a:ext cx="6586489" cy="3785419"/>
          </a:xfrm>
        </p:spPr>
        <p:style>
          <a:lnRef idx="1">
            <a:schemeClr val="accent3"/>
          </a:lnRef>
          <a:fillRef idx="2">
            <a:schemeClr val="accent3"/>
          </a:fillRef>
          <a:effectRef idx="1">
            <a:schemeClr val="accent3"/>
          </a:effectRef>
          <a:fontRef idx="minor">
            <a:schemeClr val="dk1"/>
          </a:fontRef>
        </p:style>
        <p:txBody>
          <a:bodyPr>
            <a:normAutofit/>
          </a:bodyPr>
          <a:lstStyle/>
          <a:p>
            <a:pPr marL="0" indent="0">
              <a:buNone/>
            </a:pPr>
            <a:r>
              <a:rPr lang="da-DK" sz="2400" b="1" i="1" dirty="0"/>
              <a:t>Martha Graham</a:t>
            </a:r>
            <a:r>
              <a:rPr lang="da-DK" sz="2400" i="1" dirty="0"/>
              <a:t> er den vigtigste person mht. udviklingen af den moderne dans, fordi hendes værker afspejler Freuds menneskesyn i meget markante koreografier, hvor menneskets splittelse og drifter kommer tydeligt frem. </a:t>
            </a:r>
          </a:p>
          <a:p>
            <a:pPr marL="0" indent="0">
              <a:buNone/>
            </a:pPr>
            <a:r>
              <a:rPr lang="da-DK" sz="2400" i="1" dirty="0"/>
              <a:t>Graham var den første koreograf indenfor moderne dans, der helt og fuldt samarbejdede med andre moderne kunstnere (scenografer, komponister) og derved skabte unikke moderne </a:t>
            </a:r>
            <a:r>
              <a:rPr lang="da-DK" sz="2400" b="1" i="1" dirty="0"/>
              <a:t>ekspressionistiske</a:t>
            </a:r>
            <a:r>
              <a:rPr lang="da-DK" sz="2400" i="1" dirty="0"/>
              <a:t> udtryk i dansen. </a:t>
            </a:r>
          </a:p>
        </p:txBody>
      </p:sp>
      <p:pic>
        <p:nvPicPr>
          <p:cNvPr id="4" name="Picture 2">
            <a:extLst>
              <a:ext uri="{FF2B5EF4-FFF2-40B4-BE49-F238E27FC236}">
                <a16:creationId xmlns:a16="http://schemas.microsoft.com/office/drawing/2014/main" id="{20C418B0-9D2E-E44D-8807-4FF121E2A1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929" r="2795" b="-3"/>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816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8C2CDF-64B6-6742-BE15-640F8BBD8E18}"/>
              </a:ext>
            </a:extLst>
          </p:cNvPr>
          <p:cNvSpPr>
            <a:spLocks noGrp="1"/>
          </p:cNvSpPr>
          <p:nvPr>
            <p:ph type="title"/>
          </p:nvPr>
        </p:nvSpPr>
        <p:spPr>
          <a:xfrm>
            <a:off x="457200" y="0"/>
            <a:ext cx="11094721" cy="1157288"/>
          </a:xfrm>
          <a:solidFill>
            <a:schemeClr val="bg1"/>
          </a:solidFill>
        </p:spPr>
        <p:txBody>
          <a:bodyPr anchor="b">
            <a:normAutofit/>
          </a:bodyPr>
          <a:lstStyle/>
          <a:p>
            <a:r>
              <a:rPr lang="da-DK" sz="4100"/>
              <a:t>Martha Graham (1894-1991)</a:t>
            </a:r>
            <a:endParaRPr lang="da-DK" sz="4100" dirty="0"/>
          </a:p>
        </p:txBody>
      </p:sp>
      <p:sp>
        <p:nvSpPr>
          <p:cNvPr id="3" name="Pladsholder til indhold 2">
            <a:extLst>
              <a:ext uri="{FF2B5EF4-FFF2-40B4-BE49-F238E27FC236}">
                <a16:creationId xmlns:a16="http://schemas.microsoft.com/office/drawing/2014/main" id="{F02D1DC6-B504-BC40-A02D-DC16B3104E7B}"/>
              </a:ext>
            </a:extLst>
          </p:cNvPr>
          <p:cNvSpPr>
            <a:spLocks noGrp="1"/>
          </p:cNvSpPr>
          <p:nvPr>
            <p:ph idx="1"/>
          </p:nvPr>
        </p:nvSpPr>
        <p:spPr>
          <a:xfrm>
            <a:off x="185739" y="1428750"/>
            <a:ext cx="6172199" cy="5264657"/>
          </a:xfrm>
          <a:solidFill>
            <a:schemeClr val="bg1"/>
          </a:solidFill>
        </p:spPr>
        <p:txBody>
          <a:bodyPr>
            <a:normAutofit fontScale="70000" lnSpcReduction="20000"/>
          </a:bodyPr>
          <a:lstStyle/>
          <a:p>
            <a:r>
              <a:rPr lang="da-DK" sz="2900" dirty="0"/>
              <a:t>Graham var elev fra The </a:t>
            </a:r>
            <a:r>
              <a:rPr lang="da-DK" sz="2900" dirty="0" err="1"/>
              <a:t>Denishawn</a:t>
            </a:r>
            <a:r>
              <a:rPr lang="da-DK" sz="2900" dirty="0"/>
              <a:t> School, hvor hun ikke brød sig om systemet og det var årsagen til at hun begyndte at udvikle sit eget, der blev skelsættende for den ny dans. Hun følte at hendes dans var som udsprunget af det inderste i tilværelsen.</a:t>
            </a:r>
          </a:p>
          <a:p>
            <a:r>
              <a:rPr lang="da-DK" sz="2900" dirty="0"/>
              <a:t>1916: starter som 22-årig på The </a:t>
            </a:r>
            <a:r>
              <a:rPr lang="da-DK" sz="2900" dirty="0" err="1"/>
              <a:t>Denishawn</a:t>
            </a:r>
            <a:r>
              <a:rPr lang="da-DK" sz="2900" dirty="0"/>
              <a:t> School i Los Angeles</a:t>
            </a:r>
          </a:p>
          <a:p>
            <a:r>
              <a:rPr lang="da-DK" sz="2900" dirty="0"/>
              <a:t>1927: Første gang at begrebet ”Moden Dance” anvendes (i en danseanmeldelse i New York)</a:t>
            </a:r>
          </a:p>
          <a:p>
            <a:r>
              <a:rPr lang="da-DK" sz="2900" dirty="0"/>
              <a:t>1928: laver sit eget kompagni Martha Graham Dance </a:t>
            </a:r>
            <a:r>
              <a:rPr lang="da-DK" sz="2900" dirty="0" err="1"/>
              <a:t>Compagni</a:t>
            </a:r>
            <a:r>
              <a:rPr lang="da-DK" sz="2900" dirty="0"/>
              <a:t> og er stjerne i det. Hun sætter sig selv i centrum, og dansede hovedpartiet i sine egne koreograferede danse.</a:t>
            </a:r>
          </a:p>
          <a:p>
            <a:r>
              <a:rPr lang="da-DK" sz="2900" dirty="0"/>
              <a:t>1930érne: handlede hendes danse om krig og  indianere</a:t>
            </a:r>
          </a:p>
          <a:p>
            <a:r>
              <a:rPr lang="da-DK" sz="2900" dirty="0"/>
              <a:t>Senere: fik hun en græsk periode</a:t>
            </a:r>
          </a:p>
          <a:p>
            <a:endParaRPr lang="da-DK" sz="2900" dirty="0"/>
          </a:p>
          <a:p>
            <a:pPr marL="0" indent="0">
              <a:buNone/>
            </a:pPr>
            <a:r>
              <a:rPr lang="da-DK" sz="2900" dirty="0"/>
              <a:t>Martha Graham kommer fra et puritansk hjem. Hun føler sig tiltrukket af kvindebevægelser, men er aldrig aktiv i dem, selvom hendes danse ofte handler om kvinder.</a:t>
            </a:r>
          </a:p>
          <a:p>
            <a:pPr marL="0" indent="0">
              <a:buNone/>
            </a:pPr>
            <a:endParaRPr lang="da-DK" sz="1100" dirty="0"/>
          </a:p>
          <a:p>
            <a:endParaRPr lang="da-DK" sz="1100" dirty="0"/>
          </a:p>
        </p:txBody>
      </p:sp>
      <p:pic>
        <p:nvPicPr>
          <p:cNvPr id="1026" name="Picture 2">
            <a:extLst>
              <a:ext uri="{FF2B5EF4-FFF2-40B4-BE49-F238E27FC236}">
                <a16:creationId xmlns:a16="http://schemas.microsoft.com/office/drawing/2014/main" id="{D491DFC9-E4EB-9747-BE81-BFF3F32A0B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939" y="1416979"/>
            <a:ext cx="5834062" cy="4455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735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C7F16D-1380-EE4E-803D-8325771010AC}"/>
              </a:ext>
            </a:extLst>
          </p:cNvPr>
          <p:cNvSpPr>
            <a:spLocks noGrp="1"/>
          </p:cNvSpPr>
          <p:nvPr>
            <p:ph type="title"/>
          </p:nvPr>
        </p:nvSpPr>
        <p:spPr>
          <a:solidFill>
            <a:schemeClr val="accent6">
              <a:lumMod val="40000"/>
              <a:lumOff val="60000"/>
            </a:schemeClr>
          </a:solidFill>
        </p:spPr>
        <p:txBody>
          <a:bodyPr/>
          <a:lstStyle/>
          <a:p>
            <a:r>
              <a:rPr lang="da-DK" dirty="0"/>
              <a:t>Martha Graham teknik</a:t>
            </a:r>
          </a:p>
        </p:txBody>
      </p:sp>
      <p:sp>
        <p:nvSpPr>
          <p:cNvPr id="3" name="Pladsholder til indhold 2">
            <a:extLst>
              <a:ext uri="{FF2B5EF4-FFF2-40B4-BE49-F238E27FC236}">
                <a16:creationId xmlns:a16="http://schemas.microsoft.com/office/drawing/2014/main" id="{0BF42225-98C9-2D45-A494-550BE0A9B2AB}"/>
              </a:ext>
            </a:extLst>
          </p:cNvPr>
          <p:cNvSpPr>
            <a:spLocks noGrp="1"/>
          </p:cNvSpPr>
          <p:nvPr>
            <p:ph idx="1"/>
          </p:nvPr>
        </p:nvSpPr>
        <p:spPr>
          <a:solidFill>
            <a:schemeClr val="accent6">
              <a:lumMod val="40000"/>
              <a:lumOff val="60000"/>
            </a:schemeClr>
          </a:solidFill>
        </p:spPr>
        <p:txBody>
          <a:bodyPr>
            <a:normAutofit fontScale="85000" lnSpcReduction="20000"/>
          </a:bodyPr>
          <a:lstStyle/>
          <a:p>
            <a:pPr marL="0" indent="0">
              <a:buNone/>
            </a:pPr>
            <a:r>
              <a:rPr lang="da-DK" dirty="0"/>
              <a:t>Hun har skabt en teknik (i modsætning til Isadora Duncan, der ikke var bevidst om sin teknik, men som levede med naturen/det naturlige).</a:t>
            </a:r>
          </a:p>
          <a:p>
            <a:pPr marL="0" indent="0">
              <a:buNone/>
            </a:pPr>
            <a:r>
              <a:rPr lang="da-DK" i="1" dirty="0"/>
              <a:t>Hun udviklede en </a:t>
            </a:r>
            <a:r>
              <a:rPr lang="da-DK" b="1" i="1" dirty="0"/>
              <a:t>træningsskole</a:t>
            </a:r>
            <a:r>
              <a:rPr lang="da-DK" i="1" dirty="0"/>
              <a:t> for moderne dans, hvor alle dele af kroppen har ligevægt, men hvor det tager udgangspunkt i vejrtrækningen og udvikler den såkaldte </a:t>
            </a:r>
            <a:r>
              <a:rPr lang="da-DK" b="1" i="1" dirty="0" err="1"/>
              <a:t>contraction</a:t>
            </a:r>
            <a:r>
              <a:rPr lang="da-DK" b="1" i="1" dirty="0"/>
              <a:t>-release-teknik. </a:t>
            </a:r>
          </a:p>
          <a:p>
            <a:pPr marL="0" indent="0">
              <a:buNone/>
            </a:pPr>
            <a:r>
              <a:rPr lang="da-DK" i="1" dirty="0"/>
              <a:t>Den starter på gulvet, arbejder sig ud fra solar plexus og torsoen, og alle muskler udsættes for store stræk, også i akavede og kantede bevægelser, som styrker såvel muskulatur som skelettets smidighed. Udtryk som </a:t>
            </a:r>
            <a:r>
              <a:rPr lang="da-DK" i="1" dirty="0" err="1"/>
              <a:t>arch</a:t>
            </a:r>
            <a:r>
              <a:rPr lang="da-DK" i="1" dirty="0"/>
              <a:t>, </a:t>
            </a:r>
            <a:r>
              <a:rPr lang="da-DK" i="1" dirty="0" err="1"/>
              <a:t>high-arch</a:t>
            </a:r>
            <a:r>
              <a:rPr lang="da-DK" i="1" dirty="0"/>
              <a:t>, </a:t>
            </a:r>
            <a:r>
              <a:rPr lang="da-DK" i="1" dirty="0" err="1"/>
              <a:t>flex</a:t>
            </a:r>
            <a:r>
              <a:rPr lang="da-DK" i="1" dirty="0"/>
              <a:t>, </a:t>
            </a:r>
            <a:r>
              <a:rPr lang="da-DK" i="1" dirty="0" err="1"/>
              <a:t>flat</a:t>
            </a:r>
            <a:r>
              <a:rPr lang="da-DK" i="1" dirty="0"/>
              <a:t>-back </a:t>
            </a:r>
            <a:r>
              <a:rPr lang="da-DK" i="1" dirty="0" err="1"/>
              <a:t>o.s.v</a:t>
            </a:r>
            <a:r>
              <a:rPr lang="da-DK" i="1" dirty="0"/>
              <a:t>. er hentet fra hendes skole, som er blevet udbredt til hele verden, og vel nok er den mest gennemarbejdede skole for moderne dans. </a:t>
            </a:r>
          </a:p>
          <a:p>
            <a:pPr marL="0" lvl="0" indent="0">
              <a:buNone/>
            </a:pPr>
            <a:r>
              <a:rPr lang="da-DK" dirty="0"/>
              <a:t>Graham bruger gulvet som partner </a:t>
            </a:r>
            <a:r>
              <a:rPr lang="da-DK" dirty="0">
                <a:sym typeface="Symbol" pitchFamily="2" charset="2"/>
              </a:rPr>
              <a:t></a:t>
            </a:r>
            <a:r>
              <a:rPr lang="da-DK" dirty="0"/>
              <a:t> tyngden anvendes – hun vil skildre mennesker ikke sylfider som i den klassiske ballet</a:t>
            </a:r>
          </a:p>
          <a:p>
            <a:pPr marL="0" lvl="0" indent="0">
              <a:buNone/>
            </a:pPr>
            <a:endParaRPr lang="da-DK" dirty="0"/>
          </a:p>
          <a:p>
            <a:pPr marL="0" lvl="0" indent="0">
              <a:buNone/>
            </a:pPr>
            <a:r>
              <a:rPr lang="da-DK" dirty="0"/>
              <a:t>For Martha Graham er dans </a:t>
            </a:r>
            <a:r>
              <a:rPr lang="da-DK" b="1" dirty="0"/>
              <a:t>kommunikation</a:t>
            </a:r>
            <a:r>
              <a:rPr lang="da-DK" dirty="0"/>
              <a:t> – dvs. dansen skulle fortælle noget. </a:t>
            </a:r>
          </a:p>
          <a:p>
            <a:endParaRPr lang="da-DK" dirty="0"/>
          </a:p>
          <a:p>
            <a:pPr marL="0" indent="0">
              <a:buNone/>
            </a:pPr>
            <a:endParaRPr lang="da-DK" dirty="0"/>
          </a:p>
          <a:p>
            <a:pPr marL="0" indent="0">
              <a:buNone/>
            </a:pPr>
            <a:endParaRPr lang="da-DK" dirty="0"/>
          </a:p>
          <a:p>
            <a:endParaRPr lang="da-DK" dirty="0"/>
          </a:p>
        </p:txBody>
      </p:sp>
    </p:spTree>
    <p:extLst>
      <p:ext uri="{BB962C8B-B14F-4D97-AF65-F5344CB8AC3E}">
        <p14:creationId xmlns:p14="http://schemas.microsoft.com/office/powerpoint/2010/main" val="1615308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B8E1BC-2947-1A4B-BFB1-F820B0277109}"/>
              </a:ext>
            </a:extLst>
          </p:cNvPr>
          <p:cNvSpPr>
            <a:spLocks noGrp="1"/>
          </p:cNvSpPr>
          <p:nvPr>
            <p:ph type="title"/>
          </p:nvPr>
        </p:nvSpPr>
        <p:spPr/>
        <p:txBody>
          <a:bodyPr/>
          <a:lstStyle/>
          <a:p>
            <a:r>
              <a:rPr lang="da-DK" dirty="0"/>
              <a:t>Videoklip</a:t>
            </a:r>
          </a:p>
        </p:txBody>
      </p:sp>
      <p:sp>
        <p:nvSpPr>
          <p:cNvPr id="3" name="Pladsholder til indhold 2">
            <a:extLst>
              <a:ext uri="{FF2B5EF4-FFF2-40B4-BE49-F238E27FC236}">
                <a16:creationId xmlns:a16="http://schemas.microsoft.com/office/drawing/2014/main" id="{D008CB61-0E0F-4946-A648-31144CEEAE15}"/>
              </a:ext>
            </a:extLst>
          </p:cNvPr>
          <p:cNvSpPr>
            <a:spLocks noGrp="1"/>
          </p:cNvSpPr>
          <p:nvPr>
            <p:ph idx="1"/>
          </p:nvPr>
        </p:nvSpPr>
        <p:spPr/>
        <p:txBody>
          <a:bodyPr>
            <a:normAutofit/>
          </a:bodyPr>
          <a:lstStyle/>
          <a:p>
            <a:pPr marL="0" indent="0">
              <a:buNone/>
            </a:pPr>
            <a:r>
              <a:rPr lang="da-DK"/>
              <a:t>Martha Graham dokumentar</a:t>
            </a:r>
            <a:r>
              <a:rPr lang="da-DK" dirty="0"/>
              <a:t>:</a:t>
            </a:r>
          </a:p>
          <a:p>
            <a:r>
              <a:rPr lang="da-DK" dirty="0"/>
              <a:t>Ruth </a:t>
            </a:r>
            <a:r>
              <a:rPr lang="da-DK" dirty="0" err="1"/>
              <a:t>St.Denis</a:t>
            </a:r>
            <a:r>
              <a:rPr lang="da-DK" dirty="0"/>
              <a:t> og Isadora Duncan 0.00-5.47</a:t>
            </a:r>
          </a:p>
          <a:p>
            <a:r>
              <a:rPr lang="da-DK" dirty="0" err="1"/>
              <a:t>Acts</a:t>
            </a:r>
            <a:r>
              <a:rPr lang="da-DK" dirty="0"/>
              <a:t> of light 13.36-15.</a:t>
            </a:r>
            <a:r>
              <a:rPr lang="da-DK" i="1" dirty="0"/>
              <a:t>25</a:t>
            </a:r>
            <a:r>
              <a:rPr lang="da-DK" dirty="0"/>
              <a:t> </a:t>
            </a:r>
          </a:p>
          <a:p>
            <a:r>
              <a:rPr lang="da-DK" dirty="0"/>
              <a:t>Martha Grahams sidste år 52.17 </a:t>
            </a:r>
          </a:p>
          <a:p>
            <a:pPr marL="0" indent="0">
              <a:buNone/>
            </a:pPr>
            <a:r>
              <a:rPr lang="da-DK" dirty="0">
                <a:hlinkClick r:id="rId2"/>
              </a:rPr>
              <a:t>https://youtu.be/wH5fjgrXlzs</a:t>
            </a:r>
            <a:endParaRPr lang="da-DK" dirty="0"/>
          </a:p>
          <a:p>
            <a:pPr marL="0" indent="0">
              <a:buNone/>
            </a:pPr>
            <a:endParaRPr lang="da-DK" dirty="0"/>
          </a:p>
          <a:p>
            <a:pPr marL="0" indent="0">
              <a:buNone/>
            </a:pPr>
            <a:r>
              <a:rPr lang="da-DK" dirty="0"/>
              <a:t>Martha Graham </a:t>
            </a:r>
            <a:r>
              <a:rPr lang="da-DK" dirty="0" err="1"/>
              <a:t>company</a:t>
            </a:r>
            <a:r>
              <a:rPr lang="da-DK" dirty="0"/>
              <a:t> 2018: </a:t>
            </a:r>
          </a:p>
          <a:p>
            <a:pPr marL="0" indent="0">
              <a:buNone/>
            </a:pPr>
            <a:r>
              <a:rPr lang="da-DK" dirty="0">
                <a:hlinkClick r:id="rId3"/>
              </a:rPr>
              <a:t>https://youtu.be/ASgNWW9xT-g</a:t>
            </a:r>
            <a:endParaRPr lang="da-DK" dirty="0"/>
          </a:p>
          <a:p>
            <a:pPr marL="0" indent="0">
              <a:buNone/>
            </a:pPr>
            <a:endParaRPr lang="da-DK" dirty="0"/>
          </a:p>
          <a:p>
            <a:endParaRPr lang="da-DK" dirty="0"/>
          </a:p>
        </p:txBody>
      </p:sp>
    </p:spTree>
    <p:extLst>
      <p:ext uri="{BB962C8B-B14F-4D97-AF65-F5344CB8AC3E}">
        <p14:creationId xmlns:p14="http://schemas.microsoft.com/office/powerpoint/2010/main" val="423375312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547</Words>
  <Application>Microsoft Macintosh PowerPoint</Application>
  <PresentationFormat>Widescreen</PresentationFormat>
  <Paragraphs>35</Paragraphs>
  <Slides>6</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6</vt:i4>
      </vt:variant>
    </vt:vector>
  </HeadingPairs>
  <TitlesOfParts>
    <vt:vector size="11" baseType="lpstr">
      <vt:lpstr>Arial</vt:lpstr>
      <vt:lpstr>Calibri</vt:lpstr>
      <vt:lpstr>Calibri Light</vt:lpstr>
      <vt:lpstr>Symbol</vt:lpstr>
      <vt:lpstr>Office-tema</vt:lpstr>
      <vt:lpstr>Moderne dans 2</vt:lpstr>
      <vt:lpstr>2. Generation</vt:lpstr>
      <vt:lpstr>Martha Grahams betydning</vt:lpstr>
      <vt:lpstr>Martha Graham (1894-1991)</vt:lpstr>
      <vt:lpstr>Martha Graham teknik</vt:lpstr>
      <vt:lpstr>Videoklip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Moderne dans 2</dc:title>
  <dc:creator>Ditte Gram Bastholm</dc:creator>
  <cp:lastModifiedBy>Ditte Gram Bastholm</cp:lastModifiedBy>
  <cp:revision>11</cp:revision>
  <dcterms:created xsi:type="dcterms:W3CDTF">2021-11-10T11:47:46Z</dcterms:created>
  <dcterms:modified xsi:type="dcterms:W3CDTF">2024-11-20T22:14:56Z</dcterms:modified>
</cp:coreProperties>
</file>