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8F792-A049-4F36-9EDB-E934BFA8B75A}" type="datetimeFigureOut">
              <a:rPr lang="da-DK" smtClean="0"/>
              <a:t>15-09-2014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6C3D0-E9B6-4C1B-80DD-FEAC224296A6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tx1"/>
                </a:solidFill>
              </a:rPr>
              <a:t>Vejr og Klima, time 10</a:t>
            </a:r>
            <a:endParaRPr lang="da-DK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Klimamodeller og deres upræcisheder</a:t>
            </a:r>
          </a:p>
          <a:p>
            <a:r>
              <a:rPr lang="da-DK" dirty="0" smtClean="0"/>
              <a:t>Forståelse af Feedback mekanismernes kompleksitet og deres indvirkning på klimamodellerne</a:t>
            </a:r>
          </a:p>
          <a:p>
            <a:r>
              <a:rPr lang="da-DK" dirty="0" smtClean="0"/>
              <a:t>Forståelse af Global opvarmnings rolle for DK</a:t>
            </a:r>
          </a:p>
          <a:p>
            <a:r>
              <a:rPr lang="da-DK" dirty="0" smtClean="0"/>
              <a:t>Kendskab til mulige </a:t>
            </a:r>
            <a:r>
              <a:rPr lang="da-DK" dirty="0" err="1" smtClean="0"/>
              <a:t>fremtidsenarier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Klima modeller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Forudsigelser for Klimaet udvikling i fremtiden</a:t>
            </a:r>
          </a:p>
          <a:p>
            <a:r>
              <a:rPr lang="da-DK" dirty="0"/>
              <a:t>V</a:t>
            </a:r>
            <a:r>
              <a:rPr lang="da-DK" dirty="0" smtClean="0"/>
              <a:t>ed en given udledning af CO</a:t>
            </a:r>
            <a:r>
              <a:rPr lang="da-DK" sz="2000" dirty="0" smtClean="0"/>
              <a:t>2</a:t>
            </a:r>
            <a:r>
              <a:rPr lang="da-DK" dirty="0" smtClean="0"/>
              <a:t>, indregnes:</a:t>
            </a:r>
          </a:p>
          <a:p>
            <a:pPr lvl="1"/>
            <a:r>
              <a:rPr lang="da-DK" dirty="0" smtClean="0"/>
              <a:t>Ismassernes afsmeltning</a:t>
            </a:r>
          </a:p>
          <a:p>
            <a:pPr lvl="1"/>
            <a:r>
              <a:rPr lang="da-DK" dirty="0" smtClean="0"/>
              <a:t>Ændrede nedbørsforhold</a:t>
            </a:r>
          </a:p>
          <a:p>
            <a:pPr lvl="1"/>
            <a:r>
              <a:rPr lang="da-DK" dirty="0" smtClean="0"/>
              <a:t>Øjeblikkelig global gennemsnitstemperatur</a:t>
            </a:r>
          </a:p>
          <a:p>
            <a:r>
              <a:rPr lang="da-DK" dirty="0" smtClean="0"/>
              <a:t>En fremtidsmodel opstilles, lokalt eller globalt</a:t>
            </a:r>
          </a:p>
          <a:p>
            <a:r>
              <a:rPr lang="da-DK" dirty="0" smtClean="0"/>
              <a:t>Klimamodeller forsøger også at indregne </a:t>
            </a:r>
            <a:r>
              <a:rPr lang="da-DK" dirty="0" err="1" smtClean="0"/>
              <a:t>fremtidssenarier</a:t>
            </a:r>
            <a:r>
              <a:rPr lang="da-DK" dirty="0" smtClean="0"/>
              <a:t>, som fx ny teknologi, samt feedback mekanismer</a:t>
            </a:r>
          </a:p>
          <a:p>
            <a:pPr>
              <a:buNone/>
            </a:pPr>
            <a:endParaRPr lang="da-DK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Feedback mekanismer</a:t>
            </a:r>
            <a:br>
              <a:rPr lang="da-DK" dirty="0" smtClean="0"/>
            </a:br>
            <a:r>
              <a:rPr lang="da-DK" sz="3100" dirty="0" smtClean="0"/>
              <a:t>(</a:t>
            </a:r>
            <a:r>
              <a:rPr lang="da-DK" sz="3100" dirty="0" err="1" smtClean="0"/>
              <a:t>Pararbejde</a:t>
            </a:r>
            <a:r>
              <a:rPr lang="da-DK" sz="3100" dirty="0"/>
              <a:t>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Hvordan kan feedback mekanismer medføre en usikkerhed i klima forudsigelser 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Feedback mekanismer del 2</a:t>
            </a:r>
            <a:br>
              <a:rPr lang="da-DK" dirty="0" smtClean="0"/>
            </a:br>
            <a:r>
              <a:rPr lang="da-DK" sz="3100" dirty="0" smtClean="0"/>
              <a:t>(</a:t>
            </a:r>
            <a:r>
              <a:rPr lang="da-DK" sz="3100" dirty="0" err="1" smtClean="0"/>
              <a:t>Pararbejde</a:t>
            </a:r>
            <a:r>
              <a:rPr lang="da-DK" sz="3100" dirty="0" smtClean="0"/>
              <a:t>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Hvilke feedback mekanismer kender vi ? Forklar også deres indvirkning på det globale klima. </a:t>
            </a:r>
            <a:endParaRPr lang="da-DK" dirty="0"/>
          </a:p>
          <a:p>
            <a:r>
              <a:rPr lang="da-DK" dirty="0" smtClean="0"/>
              <a:t>Hvilke andre feedback mekanismer kan i finde på ?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Feedback mekanismer del 3</a:t>
            </a:r>
            <a:br>
              <a:rPr lang="da-DK" dirty="0" smtClean="0"/>
            </a:br>
            <a:r>
              <a:rPr lang="da-DK" sz="3100" dirty="0" smtClean="0"/>
              <a:t>(</a:t>
            </a:r>
            <a:r>
              <a:rPr lang="da-DK" sz="3100" dirty="0" err="1" smtClean="0"/>
              <a:t>Pararbejde</a:t>
            </a:r>
            <a:r>
              <a:rPr lang="da-DK" sz="3100" dirty="0" smtClean="0"/>
              <a:t>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Hvordan kan en positiv feedback mekanisme virke ?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Feedback mekanismer del 4</a:t>
            </a:r>
            <a:br>
              <a:rPr lang="da-DK" dirty="0" smtClean="0"/>
            </a:br>
            <a:r>
              <a:rPr lang="da-DK" sz="3100" dirty="0" smtClean="0"/>
              <a:t>(</a:t>
            </a:r>
            <a:r>
              <a:rPr lang="da-DK" sz="3100" dirty="0" err="1" smtClean="0"/>
              <a:t>Pararbejde</a:t>
            </a:r>
            <a:r>
              <a:rPr lang="da-DK" sz="3100" dirty="0" smtClean="0"/>
              <a:t>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Forklar hvorfor klima modeller er meget vanskelige at opstille, og hvorfor det er usikkert om de holder stik.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Klima forandringer i Danmark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Nævn hvilke konsekvenser en øget temperatur i DK vil have for:</a:t>
            </a:r>
          </a:p>
          <a:p>
            <a:pPr lvl="1"/>
            <a:r>
              <a:rPr lang="da-DK" dirty="0" smtClean="0"/>
              <a:t>Nedbøren ? Hvorfor 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Klima forandringer i Danmark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Nævn hvilke konsekvenser en øget temperatur i DK vil have for:</a:t>
            </a:r>
          </a:p>
          <a:p>
            <a:pPr lvl="1"/>
            <a:r>
              <a:rPr lang="da-DK" dirty="0"/>
              <a:t>V</a:t>
            </a:r>
            <a:r>
              <a:rPr lang="da-DK" dirty="0" smtClean="0"/>
              <a:t>andstanden ? Hvorfor ?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Klima forandringer i Danmark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Nævn hvilke konsekvenser en øget temperatur i DK vil have for:</a:t>
            </a:r>
          </a:p>
          <a:p>
            <a:pPr lvl="1"/>
            <a:r>
              <a:rPr lang="da-DK" dirty="0" smtClean="0"/>
              <a:t>Landbrug/Fiskeri ? Hvorfor 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Kan vi gøre noget 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err="1" smtClean="0"/>
              <a:t>Brundtlandrapporten</a:t>
            </a:r>
            <a:r>
              <a:rPr lang="da-DK" dirty="0" smtClean="0"/>
              <a:t>, 1987</a:t>
            </a:r>
          </a:p>
          <a:p>
            <a:r>
              <a:rPr lang="da-DK" dirty="0" err="1" smtClean="0"/>
              <a:t>Kyotoaftalen</a:t>
            </a:r>
            <a:r>
              <a:rPr lang="da-DK" dirty="0" smtClean="0"/>
              <a:t>, 1997</a:t>
            </a:r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r>
              <a:rPr lang="da-DK" dirty="0" smtClean="0"/>
              <a:t>H: CO</a:t>
            </a:r>
            <a:r>
              <a:rPr lang="da-DK" sz="2000" dirty="0" smtClean="0"/>
              <a:t>2</a:t>
            </a:r>
            <a:r>
              <a:rPr lang="da-DK" dirty="0" smtClean="0"/>
              <a:t> udslip i DK, V: CO</a:t>
            </a:r>
            <a:r>
              <a:rPr lang="da-DK" sz="2000" dirty="0" smtClean="0"/>
              <a:t>2</a:t>
            </a:r>
            <a:r>
              <a:rPr lang="da-DK" dirty="0" smtClean="0"/>
              <a:t> intensitet </a:t>
            </a:r>
          </a:p>
          <a:p>
            <a:endParaRPr lang="da-DK" dirty="0"/>
          </a:p>
        </p:txBody>
      </p:sp>
      <p:pic>
        <p:nvPicPr>
          <p:cNvPr id="4" name="Billede 3" descr="co2 intensitet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071810"/>
            <a:ext cx="3352800" cy="2200275"/>
          </a:xfrm>
          <a:prstGeom prst="rect">
            <a:avLst/>
          </a:prstGeom>
        </p:spPr>
      </p:pic>
      <p:pic>
        <p:nvPicPr>
          <p:cNvPr id="5" name="Billede 4" descr="co2udslip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928934"/>
            <a:ext cx="3371850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Fremtiden</a:t>
            </a:r>
            <a:endParaRPr lang="da-DK" dirty="0"/>
          </a:p>
        </p:txBody>
      </p:sp>
      <p:pic>
        <p:nvPicPr>
          <p:cNvPr id="4" name="Pladsholder til indhold 3" descr="emision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071546"/>
            <a:ext cx="3042038" cy="2714644"/>
          </a:xfrm>
        </p:spPr>
      </p:pic>
      <p:pic>
        <p:nvPicPr>
          <p:cNvPr id="5" name="Billede 4" descr="emisions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142984"/>
            <a:ext cx="2857520" cy="2639682"/>
          </a:xfrm>
          <a:prstGeom prst="rect">
            <a:avLst/>
          </a:prstGeom>
        </p:spPr>
      </p:pic>
      <p:sp>
        <p:nvSpPr>
          <p:cNvPr id="6" name="Tekstboks 5"/>
          <p:cNvSpPr txBox="1"/>
          <p:nvPr/>
        </p:nvSpPr>
        <p:spPr>
          <a:xfrm>
            <a:off x="928662" y="3857628"/>
            <a:ext cx="75724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A1= Høj økonomisk vækst, lav </a:t>
            </a:r>
            <a:r>
              <a:rPr lang="da-DK" dirty="0" err="1" smtClean="0"/>
              <a:t>befolkningstilsvækst</a:t>
            </a:r>
            <a:r>
              <a:rPr lang="da-DK" dirty="0" smtClean="0"/>
              <a:t>, hurtig introduktion af effektive teknologier</a:t>
            </a:r>
          </a:p>
          <a:p>
            <a:r>
              <a:rPr lang="da-DK" dirty="0"/>
              <a:t>	</a:t>
            </a:r>
            <a:r>
              <a:rPr lang="da-DK" dirty="0" smtClean="0"/>
              <a:t>- A1B= Balanceret (mellem fossil og alternativ energi</a:t>
            </a:r>
          </a:p>
          <a:p>
            <a:r>
              <a:rPr lang="da-DK" dirty="0"/>
              <a:t>	</a:t>
            </a:r>
            <a:r>
              <a:rPr lang="da-DK" dirty="0" smtClean="0"/>
              <a:t>- A1T= Høj teknologisk udvikling </a:t>
            </a:r>
          </a:p>
          <a:p>
            <a:r>
              <a:rPr lang="da-DK" dirty="0"/>
              <a:t>	</a:t>
            </a:r>
            <a:r>
              <a:rPr lang="da-DK" dirty="0" smtClean="0"/>
              <a:t>- A1FI = Fossile brændstoffer</a:t>
            </a:r>
          </a:p>
          <a:p>
            <a:r>
              <a:rPr lang="da-DK" dirty="0" smtClean="0"/>
              <a:t>A2= Lille økonomisk integration, Høj befolkningstilvækst</a:t>
            </a:r>
          </a:p>
          <a:p>
            <a:r>
              <a:rPr lang="da-DK" dirty="0" smtClean="0"/>
              <a:t>B1= Som A1 dog mindre ressourceintensivt, og at meget miljøvenlige teknologier introduceres</a:t>
            </a:r>
          </a:p>
          <a:p>
            <a:r>
              <a:rPr lang="da-DK" dirty="0" smtClean="0"/>
              <a:t>B2= Moderat befolkningsvækst, men langsommere teknologisk udvikling og langsommere økonomisk vækst.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er løsningen 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Øge brugen af vedvarende energikilder, eller helt erstatte de fossile brændstoffer med vedvarende energikilder.</a:t>
            </a:r>
          </a:p>
          <a:p>
            <a:r>
              <a:rPr lang="da-DK" dirty="0" smtClean="0"/>
              <a:t>Mindske afgifter på miljørigtige løsninger, fx el-biler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Klimamodeller er usikre, men viser generelt en tendens til øget CO</a:t>
            </a:r>
            <a:r>
              <a:rPr lang="da-DK" sz="2000" dirty="0" smtClean="0"/>
              <a:t>2</a:t>
            </a:r>
            <a:r>
              <a:rPr lang="da-DK" dirty="0" smtClean="0"/>
              <a:t> i atmosfæren</a:t>
            </a:r>
          </a:p>
          <a:p>
            <a:r>
              <a:rPr lang="da-DK" dirty="0" smtClean="0"/>
              <a:t>Ved en øget opvarmning vil DK, forandres på alle måder</a:t>
            </a:r>
          </a:p>
          <a:p>
            <a:r>
              <a:rPr lang="da-DK" dirty="0" smtClean="0"/>
              <a:t>Fremtiden vil i høj grad forme sig efter den fortsatte menneskelige CO</a:t>
            </a:r>
            <a:r>
              <a:rPr lang="da-DK" sz="2000" dirty="0" smtClean="0"/>
              <a:t>2</a:t>
            </a:r>
            <a:r>
              <a:rPr lang="da-DK" dirty="0" smtClean="0"/>
              <a:t> udledning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327</Words>
  <Application>Microsoft Office PowerPoint</Application>
  <PresentationFormat>Skærmshow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14</vt:i4>
      </vt:variant>
    </vt:vector>
  </HeadingPairs>
  <TitlesOfParts>
    <vt:vector size="15" baseType="lpstr">
      <vt:lpstr>Kontortema</vt:lpstr>
      <vt:lpstr>Geografi C</vt:lpstr>
      <vt:lpstr>Mål</vt:lpstr>
      <vt:lpstr>Klima modeller</vt:lpstr>
      <vt:lpstr>Feedback mekanismer (Pararbejde)</vt:lpstr>
      <vt:lpstr>Feedback mekanismer del 2 (Pararbejde)</vt:lpstr>
      <vt:lpstr>Feedback mekanismer del 3 (Pararbejde)</vt:lpstr>
      <vt:lpstr>Feedback mekanismer del 4 (Pararbejde)</vt:lpstr>
      <vt:lpstr>Klima forandringer i Danmark</vt:lpstr>
      <vt:lpstr>Klima forandringer i Danmark del 2</vt:lpstr>
      <vt:lpstr>Klima forandringer i Danmark del 3</vt:lpstr>
      <vt:lpstr>Kan vi gøre noget ?</vt:lpstr>
      <vt:lpstr>Fremtiden</vt:lpstr>
      <vt:lpstr>Hvad er løsningen ?</vt:lpstr>
      <vt:lpstr>Pointer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Anders Larsen</cp:lastModifiedBy>
  <cp:revision>29</cp:revision>
  <dcterms:created xsi:type="dcterms:W3CDTF">2009-02-15T14:30:05Z</dcterms:created>
  <dcterms:modified xsi:type="dcterms:W3CDTF">2014-09-15T21:58:56Z</dcterms:modified>
</cp:coreProperties>
</file>