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6" r:id="rId11"/>
    <p:sldId id="265" r:id="rId12"/>
    <p:sldId id="267" r:id="rId13"/>
    <p:sldId id="268" r:id="rId14"/>
    <p:sldId id="270" r:id="rId15"/>
    <p:sldId id="269" r:id="rId16"/>
    <p:sldId id="271" r:id="rId17"/>
    <p:sldId id="272" r:id="rId18"/>
    <p:sldId id="278" r:id="rId19"/>
    <p:sldId id="273" r:id="rId20"/>
    <p:sldId id="274" r:id="rId21"/>
    <p:sldId id="275" r:id="rId22"/>
    <p:sldId id="279" r:id="rId23"/>
    <p:sldId id="276" r:id="rId24"/>
    <p:sldId id="277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EE79A-6F07-4238-962D-42865E886269}" type="datetimeFigureOut">
              <a:rPr lang="da-DK" smtClean="0"/>
              <a:pPr/>
              <a:t>04-02-2010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C42B1-9DC1-4ED5-B1F2-DA72DC40A5C1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Geografi C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mtClean="0">
                <a:solidFill>
                  <a:schemeClr val="bg1"/>
                </a:solidFill>
              </a:rPr>
              <a:t>Spørgetime og opsummering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Temperatur del 1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er årsagen til døgnvariationer i </a:t>
            </a:r>
            <a:r>
              <a:rPr lang="da-DK" dirty="0" err="1" smtClean="0">
                <a:solidFill>
                  <a:schemeClr val="bg1"/>
                </a:solidFill>
              </a:rPr>
              <a:t>temperturen</a:t>
            </a:r>
            <a:r>
              <a:rPr lang="da-DK" dirty="0" smtClean="0">
                <a:solidFill>
                  <a:schemeClr val="bg1"/>
                </a:solidFill>
              </a:rPr>
              <a:t>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Temperatur del 2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er årsagen til </a:t>
            </a:r>
            <a:r>
              <a:rPr lang="da-DK" dirty="0" err="1" smtClean="0">
                <a:solidFill>
                  <a:schemeClr val="bg1"/>
                </a:solidFill>
              </a:rPr>
              <a:t>årstidvariationer</a:t>
            </a:r>
            <a:r>
              <a:rPr lang="da-DK" dirty="0" smtClean="0">
                <a:solidFill>
                  <a:schemeClr val="bg1"/>
                </a:solidFill>
              </a:rPr>
              <a:t> i temperaturen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Temperatur del 3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udregnes </a:t>
            </a:r>
            <a:r>
              <a:rPr lang="da-DK" dirty="0" err="1" smtClean="0">
                <a:solidFill>
                  <a:schemeClr val="bg1"/>
                </a:solidFill>
              </a:rPr>
              <a:t>solhøjden</a:t>
            </a:r>
            <a:r>
              <a:rPr lang="da-DK" dirty="0" smtClean="0">
                <a:solidFill>
                  <a:schemeClr val="bg1"/>
                </a:solidFill>
              </a:rPr>
              <a:t> ? Og hvad med energitilførsel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er forskellen på kyst- og fastlandsklima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 del 2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Hvilken indflydelse har Vinde på det globale klima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 del 3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Hvilken indflydelse har havstrømme på det globale klima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>
                <a:solidFill>
                  <a:schemeClr val="bg1"/>
                </a:solidFill>
              </a:rPr>
              <a:t>Hydrotermfigur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skal nedenstående aflæses ?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4" name="Picture 5" descr="C:\Users\Aircraft Profiles\Pictures\darwi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357430"/>
            <a:ext cx="3711575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>
                <a:solidFill>
                  <a:schemeClr val="bg1"/>
                </a:solidFill>
              </a:rPr>
              <a:t>Corioliskraft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Hvilken indflydelse har </a:t>
            </a:r>
            <a:r>
              <a:rPr lang="da-DK" dirty="0" err="1" smtClean="0">
                <a:solidFill>
                  <a:schemeClr val="bg1"/>
                </a:solidFill>
              </a:rPr>
              <a:t>Corioliskraft</a:t>
            </a:r>
            <a:r>
              <a:rPr lang="da-DK" dirty="0" smtClean="0">
                <a:solidFill>
                  <a:schemeClr val="bg1"/>
                </a:solidFill>
              </a:rPr>
              <a:t> på vindene på hhv. den nordlige og den sydlige halvkugle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Termiske </a:t>
            </a:r>
            <a:r>
              <a:rPr lang="da-DK" dirty="0" err="1" smtClean="0">
                <a:solidFill>
                  <a:schemeClr val="bg1"/>
                </a:solidFill>
              </a:rPr>
              <a:t>høj-</a:t>
            </a:r>
            <a:r>
              <a:rPr lang="da-DK" dirty="0" smtClean="0">
                <a:solidFill>
                  <a:schemeClr val="bg1"/>
                </a:solidFill>
              </a:rPr>
              <a:t> og lavtryk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fordeler de sig over hhv. kolde og varme områder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Den </a:t>
            </a:r>
            <a:r>
              <a:rPr lang="da-DK" dirty="0">
                <a:solidFill>
                  <a:schemeClr val="bg1"/>
                </a:solidFill>
              </a:rPr>
              <a:t>G</a:t>
            </a:r>
            <a:r>
              <a:rPr lang="da-DK" dirty="0" smtClean="0">
                <a:solidFill>
                  <a:schemeClr val="bg1"/>
                </a:solidFill>
              </a:rPr>
              <a:t>lobal Cirkulation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fungere den globale cirkulation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ITK regn 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opstår det og hvor findes det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>
                <a:solidFill>
                  <a:schemeClr val="bg1"/>
                </a:solidFill>
              </a:rPr>
              <a:t>Monsoon</a:t>
            </a:r>
            <a:r>
              <a:rPr lang="da-DK" dirty="0" smtClean="0">
                <a:solidFill>
                  <a:schemeClr val="bg1"/>
                </a:solidFill>
              </a:rPr>
              <a:t> regn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opstår det og hvor findes det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Regnskove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kan der være regnskove dybt inde i </a:t>
            </a:r>
            <a:r>
              <a:rPr lang="da-DK" dirty="0" err="1" smtClean="0">
                <a:solidFill>
                  <a:schemeClr val="bg1"/>
                </a:solidFill>
              </a:rPr>
              <a:t>sydamerika</a:t>
            </a:r>
            <a:r>
              <a:rPr lang="da-DK" dirty="0" smtClean="0">
                <a:solidFill>
                  <a:schemeClr val="bg1"/>
                </a:solidFill>
              </a:rPr>
              <a:t> (</a:t>
            </a:r>
            <a:r>
              <a:rPr lang="da-DK" dirty="0" err="1" smtClean="0">
                <a:solidFill>
                  <a:schemeClr val="bg1"/>
                </a:solidFill>
              </a:rPr>
              <a:t>amazonas</a:t>
            </a:r>
            <a:r>
              <a:rPr lang="da-DK" dirty="0" smtClean="0">
                <a:solidFill>
                  <a:schemeClr val="bg1"/>
                </a:solidFill>
              </a:rPr>
              <a:t>) ? 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>
                <a:solidFill>
                  <a:schemeClr val="bg1"/>
                </a:solidFill>
              </a:rPr>
              <a:t>Stigningsregn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Hvordan opstår det og hvad dækker begrebet </a:t>
            </a:r>
            <a:r>
              <a:rPr lang="da-DK" dirty="0" err="1" smtClean="0">
                <a:solidFill>
                  <a:schemeClr val="bg1"/>
                </a:solidFill>
              </a:rPr>
              <a:t>regnskygge</a:t>
            </a:r>
            <a:r>
              <a:rPr lang="da-DK" dirty="0" smtClean="0">
                <a:solidFill>
                  <a:schemeClr val="bg1"/>
                </a:solidFill>
              </a:rPr>
              <a:t> over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Klimabælter del 1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Nævn og definer de 4 klima zoner: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Klimabælter del 2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kaldes underinddelingen af klimabælterne og hvordan defineres de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Atmosfærens indhold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Angiv i % atmosfærens indhold af forskellige stoffer: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sker med vand standen i havene hvis indlandsisen smelter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 del 2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sker der med vandstanden hvis </a:t>
            </a:r>
            <a:r>
              <a:rPr lang="da-DK" dirty="0" err="1" smtClean="0">
                <a:solidFill>
                  <a:schemeClr val="bg1"/>
                </a:solidFill>
              </a:rPr>
              <a:t>havisen</a:t>
            </a:r>
            <a:r>
              <a:rPr lang="da-DK" dirty="0" smtClean="0">
                <a:solidFill>
                  <a:schemeClr val="bg1"/>
                </a:solidFill>
              </a:rPr>
              <a:t> smelter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 del 3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Hvilken drivhusgas er den væsentligste drivhusgas ? 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 del 4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Nævn andre drivhusgasser: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 del 5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er en Feedback mekanisme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 del 6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Hvorledes kan strålingsbalancen ændres ? Og hvilken konsekvens har det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Global opvarmning del 7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Forklar forskellen mellem at brænde nyt og gammel organisk materiale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 modeller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er en klimamodel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 modeller del 2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Hvad er usikkerhederne forbundet med udarbejdelsen af en klima model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Feedback mekanismer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Beskriv vandets feedback mekanisme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Feedback mekanismer del 2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Hvilken andre feedback mekanismer kender vi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324</Words>
  <Application>Microsoft Office PowerPoint</Application>
  <PresentationFormat>Skærmshow (4:3)</PresentationFormat>
  <Paragraphs>58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29</vt:i4>
      </vt:variant>
    </vt:vector>
  </HeadingPairs>
  <TitlesOfParts>
    <vt:vector size="30" baseType="lpstr">
      <vt:lpstr>Kontortema</vt:lpstr>
      <vt:lpstr>Geografi C</vt:lpstr>
      <vt:lpstr>Temperatur del 1</vt:lpstr>
      <vt:lpstr>Temperatur del 2</vt:lpstr>
      <vt:lpstr>Temperatur del 3</vt:lpstr>
      <vt:lpstr>Klima</vt:lpstr>
      <vt:lpstr>Klima del 2</vt:lpstr>
      <vt:lpstr>Klima del 3</vt:lpstr>
      <vt:lpstr>Hydrotermfigur</vt:lpstr>
      <vt:lpstr>Corioliskraft</vt:lpstr>
      <vt:lpstr>Termiske høj- og lavtryk</vt:lpstr>
      <vt:lpstr>Den Global Cirkulation</vt:lpstr>
      <vt:lpstr>ITK regn </vt:lpstr>
      <vt:lpstr>Monsoon regn</vt:lpstr>
      <vt:lpstr>Regnskove</vt:lpstr>
      <vt:lpstr>Stigningsregn</vt:lpstr>
      <vt:lpstr>Klimabælter del 1</vt:lpstr>
      <vt:lpstr>Klimabælter del 2</vt:lpstr>
      <vt:lpstr>Atmosfærens indhold</vt:lpstr>
      <vt:lpstr>Global opvarmning</vt:lpstr>
      <vt:lpstr>Global opvarmning del 2</vt:lpstr>
      <vt:lpstr>Global opvarmning del 3</vt:lpstr>
      <vt:lpstr>Global opvarmning del 4</vt:lpstr>
      <vt:lpstr>Global opvarmning del 5</vt:lpstr>
      <vt:lpstr>Global opvarmning del 6</vt:lpstr>
      <vt:lpstr>Global opvarmning del 7</vt:lpstr>
      <vt:lpstr>Klima modeller</vt:lpstr>
      <vt:lpstr>Klima modeller del 2</vt:lpstr>
      <vt:lpstr>Feedback mekanismer</vt:lpstr>
      <vt:lpstr>Feedback mekanismer del 2</vt:lpstr>
    </vt:vector>
  </TitlesOfParts>
  <Company>Rysensteen Gymnasium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teacher.sys</dc:creator>
  <cp:lastModifiedBy>Aircraft Profiles</cp:lastModifiedBy>
  <cp:revision>6</cp:revision>
  <dcterms:created xsi:type="dcterms:W3CDTF">2009-02-18T06:48:25Z</dcterms:created>
  <dcterms:modified xsi:type="dcterms:W3CDTF">2010-02-04T18:43:35Z</dcterms:modified>
</cp:coreProperties>
</file>