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64" r:id="rId5"/>
    <p:sldId id="258" r:id="rId6"/>
    <p:sldId id="259" r:id="rId7"/>
    <p:sldId id="276" r:id="rId8"/>
    <p:sldId id="260" r:id="rId9"/>
    <p:sldId id="263" r:id="rId10"/>
    <p:sldId id="265" r:id="rId11"/>
    <p:sldId id="266" r:id="rId12"/>
    <p:sldId id="270" r:id="rId13"/>
    <p:sldId id="271" r:id="rId14"/>
    <p:sldId id="272" r:id="rId15"/>
    <p:sldId id="274" r:id="rId16"/>
    <p:sldId id="273" r:id="rId1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CBD04-1073-4F34-AE15-790F0239A799}" type="datetimeFigureOut">
              <a:rPr lang="da-DK" smtClean="0"/>
              <a:pPr/>
              <a:t>23-02-2010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B46E-BCAB-4E83-BF5A-1EF91892C2B6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Fødevare, time 3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</a:t>
            </a:r>
            <a:r>
              <a:rPr lang="da-DK" dirty="0" err="1" smtClean="0"/>
              <a:t>Blackers</a:t>
            </a:r>
            <a:r>
              <a:rPr lang="da-DK" dirty="0" smtClean="0"/>
              <a:t> demografiske transition</a:t>
            </a:r>
          </a:p>
          <a:p>
            <a:r>
              <a:rPr lang="da-DK" dirty="0" smtClean="0"/>
              <a:t>Forståelse af </a:t>
            </a:r>
            <a:r>
              <a:rPr lang="da-DK" dirty="0" err="1" smtClean="0"/>
              <a:t>Malthus</a:t>
            </a:r>
            <a:r>
              <a:rPr lang="da-DK" dirty="0" smtClean="0"/>
              <a:t>´ forudsigelser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229600" cy="1143000"/>
          </a:xfrm>
        </p:spPr>
        <p:txBody>
          <a:bodyPr/>
          <a:lstStyle/>
          <a:p>
            <a:r>
              <a:rPr lang="da-DK" dirty="0" smtClean="0"/>
              <a:t>Fokus 1: Befolkningsgeografi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 største lande i verden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 smtClean="0"/>
              <a:t>1 China 		1,338,612,968 </a:t>
            </a:r>
          </a:p>
          <a:p>
            <a:r>
              <a:rPr lang="da-DK" dirty="0" smtClean="0"/>
              <a:t>2 India 		1,166,079,217 </a:t>
            </a:r>
          </a:p>
          <a:p>
            <a:r>
              <a:rPr lang="da-DK" dirty="0" smtClean="0"/>
              <a:t>3 United States 	307,212,123 </a:t>
            </a:r>
          </a:p>
          <a:p>
            <a:r>
              <a:rPr lang="da-DK" dirty="0" smtClean="0"/>
              <a:t>4 </a:t>
            </a:r>
            <a:r>
              <a:rPr lang="da-DK" dirty="0" err="1" smtClean="0"/>
              <a:t>Indonesia</a:t>
            </a:r>
            <a:r>
              <a:rPr lang="da-DK" dirty="0" smtClean="0"/>
              <a:t> 	240,271,522 </a:t>
            </a:r>
          </a:p>
          <a:p>
            <a:r>
              <a:rPr lang="da-DK" dirty="0" smtClean="0"/>
              <a:t>5 </a:t>
            </a:r>
            <a:r>
              <a:rPr lang="da-DK" dirty="0" err="1" smtClean="0"/>
              <a:t>Brazil</a:t>
            </a:r>
            <a:r>
              <a:rPr lang="da-DK" dirty="0" smtClean="0"/>
              <a:t> 		198,739,269 </a:t>
            </a:r>
          </a:p>
          <a:p>
            <a:r>
              <a:rPr lang="da-DK" dirty="0" smtClean="0"/>
              <a:t>6 Pakistan 		176,242,949 </a:t>
            </a:r>
          </a:p>
          <a:p>
            <a:r>
              <a:rPr lang="da-DK" dirty="0" smtClean="0"/>
              <a:t>7 Bangladesh 	156,050,883 </a:t>
            </a:r>
          </a:p>
          <a:p>
            <a:r>
              <a:rPr lang="da-DK" dirty="0" smtClean="0"/>
              <a:t>8 Nigeria 		149,229,090 </a:t>
            </a:r>
          </a:p>
          <a:p>
            <a:r>
              <a:rPr lang="da-DK" dirty="0" smtClean="0"/>
              <a:t>9 </a:t>
            </a:r>
            <a:r>
              <a:rPr lang="da-DK" dirty="0" err="1" smtClean="0"/>
              <a:t>Russia</a:t>
            </a:r>
            <a:r>
              <a:rPr lang="da-DK" dirty="0" smtClean="0"/>
              <a:t> 		140,041,247 </a:t>
            </a:r>
          </a:p>
          <a:p>
            <a:r>
              <a:rPr lang="da-DK" dirty="0" smtClean="0"/>
              <a:t>10 Japan 		127,078,679 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Blackers</a:t>
            </a:r>
            <a:r>
              <a:rPr lang="da-DK" dirty="0" smtClean="0"/>
              <a:t> model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Overgangen fra landbrugs- til industri samfund</a:t>
            </a:r>
          </a:p>
          <a:p>
            <a:r>
              <a:rPr lang="da-DK" dirty="0" smtClean="0"/>
              <a:t>Urbanisering</a:t>
            </a:r>
          </a:p>
          <a:p>
            <a:r>
              <a:rPr lang="da-DK" dirty="0" err="1" smtClean="0"/>
              <a:t>Forudseelse</a:t>
            </a:r>
            <a:r>
              <a:rPr lang="da-DK" dirty="0" smtClean="0"/>
              <a:t> af et lands/en region eller et kontinents befolkningsudvikling</a:t>
            </a:r>
          </a:p>
          <a:p>
            <a:r>
              <a:rPr lang="da-DK" dirty="0" smtClean="0"/>
              <a:t>Kaldet ”Den demografiske transitionsmodel”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Den demografiske transition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Beskriv hvorledes den demografiske transition forløber.</a:t>
            </a:r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Gruppe arbejde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5 grupper</a:t>
            </a:r>
          </a:p>
          <a:p>
            <a:r>
              <a:rPr lang="da-DK" dirty="0" smtClean="0"/>
              <a:t>Forbered et oplæg om en af de 5 faser i </a:t>
            </a:r>
            <a:r>
              <a:rPr lang="da-DK" dirty="0" err="1" smtClean="0"/>
              <a:t>Blackers</a:t>
            </a:r>
            <a:r>
              <a:rPr lang="da-DK" dirty="0" smtClean="0"/>
              <a:t> demografiske transition</a:t>
            </a:r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Beskriv de 5 faser: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Karakteristisk: </a:t>
            </a:r>
          </a:p>
          <a:p>
            <a:r>
              <a:rPr lang="da-DK" dirty="0" smtClean="0"/>
              <a:t>Befolkningsvækst: </a:t>
            </a:r>
          </a:p>
          <a:p>
            <a:r>
              <a:rPr lang="da-DK" dirty="0" smtClean="0"/>
              <a:t>Landbruget:</a:t>
            </a:r>
          </a:p>
          <a:p>
            <a:r>
              <a:rPr lang="da-DK" dirty="0" smtClean="0"/>
              <a:t>Fertiliteten: </a:t>
            </a: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Befolkningspyramider</a:t>
            </a:r>
            <a:endParaRPr lang="da-DK" dirty="0"/>
          </a:p>
        </p:txBody>
      </p:sp>
      <p:pic>
        <p:nvPicPr>
          <p:cNvPr id="5" name="Billede 4" descr="idbpyreritre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1643050"/>
            <a:ext cx="4772025" cy="2390775"/>
          </a:xfrm>
          <a:prstGeom prst="rect">
            <a:avLst/>
          </a:prstGeom>
        </p:spPr>
      </p:pic>
      <p:pic>
        <p:nvPicPr>
          <p:cNvPr id="7" name="Pladsholder til indhold 6" descr="idbpyrdk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4143380"/>
            <a:ext cx="4772025" cy="2390775"/>
          </a:xfrm>
        </p:spPr>
      </p:pic>
      <p:sp>
        <p:nvSpPr>
          <p:cNvPr id="8" name="Tekstboks 7"/>
          <p:cNvSpPr txBox="1"/>
          <p:nvPr/>
        </p:nvSpPr>
        <p:spPr>
          <a:xfrm>
            <a:off x="785786" y="164305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Vækstrate: 2.63</a:t>
            </a:r>
            <a:endParaRPr lang="da-DK" dirty="0"/>
          </a:p>
        </p:txBody>
      </p:sp>
      <p:sp>
        <p:nvSpPr>
          <p:cNvPr id="9" name="Tekstboks 8"/>
          <p:cNvSpPr txBox="1"/>
          <p:nvPr/>
        </p:nvSpPr>
        <p:spPr>
          <a:xfrm>
            <a:off x="5643570" y="485776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Vækstrate: -0,08</a:t>
            </a:r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Befolkningspyramider del 2</a:t>
            </a:r>
            <a:endParaRPr lang="da-DK" dirty="0"/>
          </a:p>
        </p:txBody>
      </p:sp>
      <p:pic>
        <p:nvPicPr>
          <p:cNvPr id="4" name="Pladsholder til indhold 3" descr="idbpyrbang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71612"/>
            <a:ext cx="4772025" cy="2390775"/>
          </a:xfrm>
        </p:spPr>
      </p:pic>
      <p:pic>
        <p:nvPicPr>
          <p:cNvPr id="5" name="Billede 4" descr="idbpyrba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4000504"/>
            <a:ext cx="4772025" cy="23907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Thomas </a:t>
            </a:r>
            <a:r>
              <a:rPr lang="da-DK" dirty="0" err="1" smtClean="0"/>
              <a:t>Malthus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Gjorde forudsigelser om befolkningstilvæksten og fødevareforsyningen.</a:t>
            </a:r>
          </a:p>
          <a:p>
            <a:r>
              <a:rPr lang="da-DK" dirty="0" smtClean="0"/>
              <a:t>Hvad var hans forudsigelser 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Kina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problemet i Befolkningsudviklingen i Kina ? 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Kina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vil en øget import af fødevare til Kina, påvirke fødevare priserne ? Og hvilke konsekvenser vil det have ?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Kina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kan Kina ikke selv producere deres fødevare ?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Kina del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kan den demografiske transition medføre et øget fødevare forbrug ?</a:t>
            </a: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Befolknings tilvækst medfører øget fødevare forbrug</a:t>
            </a:r>
          </a:p>
          <a:p>
            <a:r>
              <a:rPr lang="da-DK" dirty="0" smtClean="0"/>
              <a:t>Et land der gennemgår den demografiske transition, vil øge fødevare forbruget</a:t>
            </a:r>
          </a:p>
          <a:p>
            <a:r>
              <a:rPr lang="da-DK" dirty="0" smtClean="0"/>
              <a:t>Kina (og </a:t>
            </a:r>
            <a:r>
              <a:rPr lang="da-DK" dirty="0"/>
              <a:t>I</a:t>
            </a:r>
            <a:r>
              <a:rPr lang="da-DK" dirty="0" smtClean="0"/>
              <a:t>ndien) er væsentlige aktører fordi de har en stor befolknings gruppe</a:t>
            </a:r>
          </a:p>
          <a:p>
            <a:r>
              <a:rPr lang="da-DK" dirty="0" smtClean="0"/>
              <a:t>Den grønne revolution vil kunne hjælpe </a:t>
            </a:r>
            <a:r>
              <a:rPr lang="da-DK" dirty="0" err="1" smtClean="0"/>
              <a:t>u-lande</a:t>
            </a:r>
            <a:endParaRPr lang="da-DK" dirty="0" smtClean="0"/>
          </a:p>
          <a:p>
            <a:r>
              <a:rPr lang="da-DK" dirty="0" smtClean="0"/>
              <a:t>Hvis landbrugs arealet er konstant vil udbyttet pr. m</a:t>
            </a:r>
            <a:r>
              <a:rPr lang="da-DK" baseline="30000" dirty="0" smtClean="0"/>
              <a:t>2</a:t>
            </a:r>
            <a:r>
              <a:rPr lang="da-DK" dirty="0" smtClean="0"/>
              <a:t> </a:t>
            </a:r>
            <a:r>
              <a:rPr lang="da-DK" dirty="0" err="1" smtClean="0"/>
              <a:t>øges…men</a:t>
            </a:r>
            <a:r>
              <a:rPr lang="da-DK" dirty="0" smtClean="0"/>
              <a:t> kun til en vis </a:t>
            </a:r>
            <a:r>
              <a:rPr lang="da-DK" dirty="0" err="1" smtClean="0"/>
              <a:t>grændse</a:t>
            </a:r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233</Words>
  <Application>Microsoft Office PowerPoint</Application>
  <PresentationFormat>Skærmshow (4:3)</PresentationFormat>
  <Paragraphs>54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16</vt:i4>
      </vt:variant>
    </vt:vector>
  </HeadingPairs>
  <TitlesOfParts>
    <vt:vector size="17" baseType="lpstr">
      <vt:lpstr>Kontortema</vt:lpstr>
      <vt:lpstr>Geografi C</vt:lpstr>
      <vt:lpstr>Mål </vt:lpstr>
      <vt:lpstr>Fokus 1: Befolkningsgeografi</vt:lpstr>
      <vt:lpstr>De største lande i verden</vt:lpstr>
      <vt:lpstr>Blackers model</vt:lpstr>
      <vt:lpstr>Den demografiske transition</vt:lpstr>
      <vt:lpstr>Gruppe arbejde</vt:lpstr>
      <vt:lpstr>Beskriv de 5 faser: </vt:lpstr>
      <vt:lpstr>Befolkningspyramider</vt:lpstr>
      <vt:lpstr>Befolkningspyramider del 2</vt:lpstr>
      <vt:lpstr>Thomas Malthus</vt:lpstr>
      <vt:lpstr>Kina</vt:lpstr>
      <vt:lpstr>Kina del 2</vt:lpstr>
      <vt:lpstr>Kina del 3</vt:lpstr>
      <vt:lpstr>Kina del 4</vt:lpstr>
      <vt:lpstr>Pointer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Base</cp:lastModifiedBy>
  <cp:revision>19</cp:revision>
  <dcterms:created xsi:type="dcterms:W3CDTF">2009-02-26T07:24:02Z</dcterms:created>
  <dcterms:modified xsi:type="dcterms:W3CDTF">2010-02-23T10:16:08Z</dcterms:modified>
</cp:coreProperties>
</file>