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3" r:id="rId4"/>
    <p:sldId id="258" r:id="rId5"/>
    <p:sldId id="259" r:id="rId6"/>
    <p:sldId id="260" r:id="rId7"/>
    <p:sldId id="257" r:id="rId8"/>
    <p:sldId id="279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1" r:id="rId19"/>
    <p:sldId id="272" r:id="rId20"/>
    <p:sldId id="273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ACB54-F2C5-4EFB-8967-16B0DB8BA7C6}" type="datetimeFigureOut">
              <a:rPr lang="da-DK" smtClean="0"/>
              <a:pPr/>
              <a:t>16-03-2010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6AC46-7338-45F5-A00C-64889B9437A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Fødevare, Time 10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jordbundsdannende processer</a:t>
            </a:r>
          </a:p>
          <a:p>
            <a:r>
              <a:rPr lang="da-DK" dirty="0" smtClean="0"/>
              <a:t>Forståelse af Danmarks jordbundstyper og deres dannelse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Jordbundes geografi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Med udgangspunkt i Danmark, vil vi gennemgå jordbunddannende processer</a:t>
            </a:r>
          </a:p>
          <a:p>
            <a:r>
              <a:rPr lang="da-DK" dirty="0" smtClean="0"/>
              <a:t>Hvorfor kan alt ikke gro alle vegne ?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Jordbunds Geografi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Processer og morfologi af jordens øverste 1,5-2 meter</a:t>
            </a:r>
          </a:p>
          <a:p>
            <a:r>
              <a:rPr lang="da-DK" dirty="0" smtClean="0"/>
              <a:t>Partikel størrelse (Sten, Grus, Sand, </a:t>
            </a:r>
            <a:r>
              <a:rPr lang="da-DK" dirty="0" err="1" smtClean="0"/>
              <a:t>Silt</a:t>
            </a:r>
            <a:r>
              <a:rPr lang="da-DK" dirty="0" smtClean="0"/>
              <a:t>, Ler) </a:t>
            </a:r>
          </a:p>
          <a:p>
            <a:r>
              <a:rPr lang="da-DK" dirty="0" smtClean="0"/>
              <a:t>Organisk materiale (Førn, humus)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Jordbunds Geografi,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Består af såkaldte ”horisonter”</a:t>
            </a:r>
          </a:p>
          <a:p>
            <a:r>
              <a:rPr lang="da-DK" dirty="0" smtClean="0"/>
              <a:t>Partikler i jordbunden er navngivet efter størrelse</a:t>
            </a:r>
          </a:p>
          <a:p>
            <a:r>
              <a:rPr lang="da-DK" dirty="0" smtClean="0"/>
              <a:t>Afhængig af hvilke partikler og størrelse på horisonterne klassificeres jordbunden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Jordbunds Geografi,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Førn</a:t>
            </a:r>
          </a:p>
          <a:p>
            <a:r>
              <a:rPr lang="da-DK" dirty="0" smtClean="0"/>
              <a:t>A-horisont (Afgiver partikler og/eller Ioner)</a:t>
            </a:r>
          </a:p>
          <a:p>
            <a:r>
              <a:rPr lang="da-DK" dirty="0" smtClean="0"/>
              <a:t>(E-horisont)</a:t>
            </a:r>
          </a:p>
          <a:p>
            <a:r>
              <a:rPr lang="da-DK" dirty="0" smtClean="0"/>
              <a:t>B-horisont (modtager partikler og/eller Ioner)</a:t>
            </a:r>
          </a:p>
          <a:p>
            <a:r>
              <a:rPr lang="da-DK" dirty="0" smtClean="0"/>
              <a:t>C-horisont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Istiden og Jordbunde i Danmark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Jordbunde i Danmark er primært dannet af istiden</a:t>
            </a:r>
          </a:p>
          <a:p>
            <a:r>
              <a:rPr lang="da-DK" dirty="0" smtClean="0"/>
              <a:t>Erosion som følge af vand og blæst danner jordbunde</a:t>
            </a:r>
          </a:p>
          <a:p>
            <a:r>
              <a:rPr lang="da-DK" dirty="0" smtClean="0"/>
              <a:t>Des kraftigere erosion, des større partikler kan fjernes fra et område</a:t>
            </a:r>
          </a:p>
          <a:p>
            <a:r>
              <a:rPr lang="da-DK" dirty="0" smtClean="0"/>
              <a:t>Forvitring af grundfjeldet skaber de mineralske partikler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500034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Erosion</a:t>
            </a:r>
            <a:endParaRPr kumimoji="0" lang="da-DK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ladsholder til indhold 2"/>
          <p:cNvSpPr txBox="1">
            <a:spLocks/>
          </p:cNvSpPr>
          <p:nvPr/>
        </p:nvSpPr>
        <p:spPr>
          <a:xfrm>
            <a:off x="428596" y="171448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Erosion er processen hvor jord fjernes (eroderes) fra et sted, og aflejres et andet</a:t>
            </a:r>
            <a:endParaRPr lang="da-DK" sz="3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Kan</a:t>
            </a:r>
            <a:r>
              <a:rPr kumimoji="0" lang="da-DK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ske ved vind eller vand (sidst nævnte er den væsentligste)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a-DK" sz="3200" dirty="0" smtClean="0"/>
              <a:t>Des hurtigere vandet flyder des større partikler kan </a:t>
            </a:r>
            <a:r>
              <a:rPr lang="da-DK" sz="3200" smtClean="0"/>
              <a:t>vandet føre med sig</a:t>
            </a:r>
            <a:endParaRPr kumimoji="0" lang="da-DK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a-D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Sidste Istid i Danmark</a:t>
            </a:r>
            <a:endParaRPr lang="da-DK" dirty="0"/>
          </a:p>
        </p:txBody>
      </p:sp>
      <p:pic>
        <p:nvPicPr>
          <p:cNvPr id="4" name="Pladsholder til indhold 3" descr="geok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857364"/>
            <a:ext cx="3314700" cy="3629025"/>
          </a:xfrm>
        </p:spPr>
      </p:pic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3929058" y="1571612"/>
          <a:ext cx="5017284" cy="4109160"/>
        </p:xfrm>
        <a:graphic>
          <a:graphicData uri="http://schemas.openxmlformats.org/drawingml/2006/table">
            <a:tbl>
              <a:tblPr/>
              <a:tblGrid>
                <a:gridCol w="2508642"/>
                <a:gridCol w="2508642"/>
              </a:tblGrid>
              <a:tr h="238159">
                <a:tc>
                  <a:txBody>
                    <a:bodyPr/>
                    <a:lstStyle/>
                    <a:p>
                      <a:r>
                        <a:rPr lang="da-DK" sz="1500" dirty="0"/>
                        <a:t>1. Bakkeø, - morænelandskab fra næstsidste istid.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/>
                        <a:t>7. Marint forland, bestånde af bl.a. strand voldssletter og hævet havbund.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59">
                <a:tc>
                  <a:txBody>
                    <a:bodyPr/>
                    <a:lstStyle/>
                    <a:p>
                      <a:r>
                        <a:rPr lang="da-DK" sz="1500" dirty="0"/>
                        <a:t>2. </a:t>
                      </a:r>
                      <a:r>
                        <a:rPr lang="da-DK" sz="1500" dirty="0" err="1"/>
                        <a:t>Hedeslette</a:t>
                      </a:r>
                      <a:r>
                        <a:rPr lang="da-DK" sz="1500" dirty="0"/>
                        <a:t>, dannet af smeltevandsaflejringer fra sidste istid.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/>
                        <a:t>8. Marsk.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623">
                <a:tc>
                  <a:txBody>
                    <a:bodyPr/>
                    <a:lstStyle/>
                    <a:p>
                      <a:r>
                        <a:rPr lang="da-DK" sz="1500"/>
                        <a:t>3. Morænelandskab fra sidste istid.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/>
                        <a:t>9. Klitlandskaber.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59">
                <a:tc>
                  <a:txBody>
                    <a:bodyPr/>
                    <a:lstStyle/>
                    <a:p>
                      <a:r>
                        <a:rPr lang="da-DK" sz="1500"/>
                        <a:t>4. Tunneldale, dannet af smeltevandsstrømme under isen.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/>
                        <a:t>10. Grundfjeld (Bornholm).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623">
                <a:tc>
                  <a:txBody>
                    <a:bodyPr/>
                    <a:lstStyle/>
                    <a:p>
                      <a:r>
                        <a:rPr lang="da-DK" sz="1500"/>
                        <a:t>5. Israndslinier.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/>
                        <a:t>11. Hovedstilstandslinie for isen i sidste istid.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59">
                <a:tc>
                  <a:txBody>
                    <a:bodyPr/>
                    <a:lstStyle/>
                    <a:p>
                      <a:r>
                        <a:rPr lang="da-DK" sz="1500"/>
                        <a:t>6. Hævet havbund, - senglacialt plateau.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500" dirty="0"/>
                        <a:t>12. Isobaser for landhævningen efter </a:t>
                      </a:r>
                      <a:r>
                        <a:rPr lang="da-DK" sz="1500" dirty="0" err="1"/>
                        <a:t>Litorina</a:t>
                      </a:r>
                      <a:r>
                        <a:rPr lang="da-DK" sz="1500" dirty="0"/>
                        <a:t> sænkningens maksimum.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Løs opgaver sammen 3 og 3.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Beskriv hvorledes landskabet i Vestjylland så ud da isen havde sin maksimale udbredelse under sidste istid.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Hvilken type erosion regner i med vil være fremherskende, og hvordan vil denne have indflydelse på jordbundene i Vestjylland ?</a:t>
            </a:r>
          </a:p>
          <a:p>
            <a:r>
              <a:rPr lang="da-DK" dirty="0"/>
              <a:t>Find ud af om det stemmer overens med den jordbundstype der findes i </a:t>
            </a:r>
            <a:r>
              <a:rPr lang="da-DK" dirty="0" err="1"/>
              <a:t>vestjylland</a:t>
            </a:r>
            <a:r>
              <a:rPr lang="da-DK" dirty="0"/>
              <a:t> i dag.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egenskaber har jorden i Vestjylland i forhold til at holde på vand og næringsstoffer ?</a:t>
            </a:r>
          </a:p>
          <a:p>
            <a:r>
              <a:rPr lang="da-DK" dirty="0" smtClean="0"/>
              <a:t>Gør det jorden frugtbar ?</a:t>
            </a:r>
          </a:p>
          <a:p>
            <a:r>
              <a:rPr lang="da-DK" dirty="0" smtClean="0"/>
              <a:t>Tror du der er højt indhold af humus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Hvorledes vil jorden i en tunneldal kunne sammenlignes med jorden i </a:t>
            </a:r>
            <a:r>
              <a:rPr lang="da-DK" dirty="0"/>
              <a:t>V</a:t>
            </a:r>
            <a:r>
              <a:rPr lang="da-DK" dirty="0" smtClean="0"/>
              <a:t>estjylland ?</a:t>
            </a:r>
          </a:p>
          <a:p>
            <a:r>
              <a:rPr lang="da-DK" dirty="0" smtClean="0"/>
              <a:t>Forklar hvor lighederne i Jordbundsdannelsen består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er der ler i de østjyske, fynske og sjællandske jorde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6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Hvilken naturlig plantevækst findes hhv. i </a:t>
            </a:r>
            <a:r>
              <a:rPr lang="da-DK" dirty="0" err="1" smtClean="0"/>
              <a:t>vestjylland</a:t>
            </a:r>
            <a:r>
              <a:rPr lang="da-DK" dirty="0" smtClean="0"/>
              <a:t> og i </a:t>
            </a:r>
            <a:r>
              <a:rPr lang="da-DK" dirty="0" err="1" smtClean="0"/>
              <a:t>østjylland/øerne</a:t>
            </a:r>
            <a:r>
              <a:rPr lang="da-DK" dirty="0" smtClean="0"/>
              <a:t> ?</a:t>
            </a:r>
            <a:endParaRPr lang="da-D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7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egner disse jorde sig bedre til opdyrkning ?</a:t>
            </a:r>
            <a:endParaRPr lang="da-D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8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Hvis alt leret er væk fra </a:t>
            </a:r>
            <a:r>
              <a:rPr lang="da-DK" dirty="0" err="1" smtClean="0"/>
              <a:t>vestjylland</a:t>
            </a:r>
            <a:r>
              <a:rPr lang="da-DK" dirty="0" smtClean="0"/>
              <a:t>, hvor er det så blevet af ?</a:t>
            </a:r>
            <a:endParaRPr lang="da-D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 9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Beskriv forskellene i fordelingen af organisk materiale i sandjorde og i </a:t>
            </a:r>
            <a:r>
              <a:rPr lang="da-DK" dirty="0" err="1" smtClean="0"/>
              <a:t>muldjorde</a:t>
            </a:r>
            <a:endParaRPr lang="da-DK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Jordbunde i Danmark, opsummering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 Vestjylland, findes et andet plantebælte end i resten af DK</a:t>
            </a:r>
          </a:p>
          <a:p>
            <a:r>
              <a:rPr lang="da-DK" dirty="0" smtClean="0"/>
              <a:t>Dette skyldes forskelle i Jordbundsforholdene</a:t>
            </a:r>
          </a:p>
          <a:p>
            <a:r>
              <a:rPr lang="da-DK" dirty="0" smtClean="0"/>
              <a:t>Istidens smeltevand er primært ansvarlig for jordbundsforholdene i Danmark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Horisont rækkefølge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Førn/Humus</a:t>
            </a:r>
          </a:p>
          <a:p>
            <a:r>
              <a:rPr lang="da-DK" dirty="0" smtClean="0"/>
              <a:t>A-horisont (Afgiver partikler og/eller Ioner)</a:t>
            </a:r>
          </a:p>
          <a:p>
            <a:r>
              <a:rPr lang="da-DK" dirty="0" smtClean="0"/>
              <a:t>(E-horisont)</a:t>
            </a:r>
          </a:p>
          <a:p>
            <a:r>
              <a:rPr lang="da-DK" dirty="0" smtClean="0"/>
              <a:t>B-horisont (modtager partikler og/eller Ioner)</a:t>
            </a:r>
          </a:p>
          <a:p>
            <a:r>
              <a:rPr lang="da-DK" dirty="0" smtClean="0"/>
              <a:t>C-horisont</a:t>
            </a:r>
            <a:endParaRPr lang="da-D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Jordbundes udvikling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Små partikler og ioner udvaskes og aflejres fra A- til B-horisonten</a:t>
            </a:r>
          </a:p>
          <a:p>
            <a:r>
              <a:rPr lang="da-DK" dirty="0" smtClean="0"/>
              <a:t>Ler partikler er så små at deres ladning har betydning</a:t>
            </a:r>
          </a:p>
          <a:p>
            <a:r>
              <a:rPr lang="da-DK" dirty="0" smtClean="0"/>
              <a:t>VIGTIGT! Næringsstoffer binder sig til </a:t>
            </a:r>
            <a:r>
              <a:rPr lang="da-DK" dirty="0" err="1" smtClean="0"/>
              <a:t>lerpartikler</a:t>
            </a:r>
            <a:endParaRPr lang="da-D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Jordbunde dannes som følge af erosion, forvitring og omdannelse af organisk materiale</a:t>
            </a:r>
          </a:p>
          <a:p>
            <a:r>
              <a:rPr lang="da-DK" dirty="0" smtClean="0"/>
              <a:t>Jordbundes beskaffenhed er afgørende for hvad der kan vokse i jorden</a:t>
            </a:r>
          </a:p>
          <a:p>
            <a:r>
              <a:rPr lang="da-DK" dirty="0" smtClean="0"/>
              <a:t>Jordbunde i Danmark er primært dannet af </a:t>
            </a:r>
            <a:r>
              <a:rPr lang="da-DK" smtClean="0"/>
              <a:t>Istidens smeltevand </a:t>
            </a: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614</Words>
  <Application>Microsoft Office PowerPoint</Application>
  <PresentationFormat>Skærmshow (4:3)</PresentationFormat>
  <Paragraphs>86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23</vt:i4>
      </vt:variant>
    </vt:vector>
  </HeadingPairs>
  <TitlesOfParts>
    <vt:vector size="24" baseType="lpstr">
      <vt:lpstr>Kontortema</vt:lpstr>
      <vt:lpstr>Geografi C</vt:lpstr>
      <vt:lpstr>Mål</vt:lpstr>
      <vt:lpstr>Jordbundes geografi</vt:lpstr>
      <vt:lpstr>Jordbunds Geografi</vt:lpstr>
      <vt:lpstr>Jordbunds Geografi, del 2</vt:lpstr>
      <vt:lpstr>Jordbunds Geografi, del 3</vt:lpstr>
      <vt:lpstr>Istiden og Jordbunde i Danmark</vt:lpstr>
      <vt:lpstr>Dias nummer 8</vt:lpstr>
      <vt:lpstr>Sidste Istid i Danmark</vt:lpstr>
      <vt:lpstr>Opgaver</vt:lpstr>
      <vt:lpstr>Opgave 1</vt:lpstr>
      <vt:lpstr>Opgave 2</vt:lpstr>
      <vt:lpstr>Opgave 3</vt:lpstr>
      <vt:lpstr>Opgave 4</vt:lpstr>
      <vt:lpstr>Opgave 5</vt:lpstr>
      <vt:lpstr>Opgave 6</vt:lpstr>
      <vt:lpstr>Opgave 7</vt:lpstr>
      <vt:lpstr>Opgave 8</vt:lpstr>
      <vt:lpstr>Opgave 9</vt:lpstr>
      <vt:lpstr>Jordbunde i Danmark, opsummering</vt:lpstr>
      <vt:lpstr>Horisont rækkefølge</vt:lpstr>
      <vt:lpstr>Jordbundes udvikling</vt:lpstr>
      <vt:lpstr>Pointer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ala</cp:lastModifiedBy>
  <cp:revision>27</cp:revision>
  <dcterms:created xsi:type="dcterms:W3CDTF">2009-03-22T15:39:49Z</dcterms:created>
  <dcterms:modified xsi:type="dcterms:W3CDTF">2010-03-16T08:57:20Z</dcterms:modified>
</cp:coreProperties>
</file>