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4" r:id="rId4"/>
    <p:sldId id="266" r:id="rId5"/>
    <p:sldId id="258" r:id="rId6"/>
    <p:sldId id="262" r:id="rId7"/>
    <p:sldId id="259" r:id="rId8"/>
    <p:sldId id="260" r:id="rId9"/>
    <p:sldId id="261" r:id="rId10"/>
    <p:sldId id="267" r:id="rId11"/>
    <p:sldId id="268" r:id="rId12"/>
    <p:sldId id="269" r:id="rId13"/>
    <p:sldId id="270" r:id="rId14"/>
    <p:sldId id="271" r:id="rId15"/>
    <p:sldId id="272" r:id="rId16"/>
    <p:sldId id="273" r:id="rId17"/>
    <p:sldId id="275" r:id="rId18"/>
    <p:sldId id="276" r:id="rId19"/>
    <p:sldId id="277" r:id="rId20"/>
    <p:sldId id="274" r:id="rId21"/>
    <p:sldId id="263" r:id="rId22"/>
    <p:sldId id="265" r:id="rId2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5"/>
  </p:normalViewPr>
  <p:slideViewPr>
    <p:cSldViewPr snapToGrid="0">
      <p:cViewPr varScale="1">
        <p:scale>
          <a:sx n="101" d="100"/>
          <a:sy n="101" d="100"/>
        </p:scale>
        <p:origin x="100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0E7DC0-3485-B0EB-FA2E-581D49E854AB}"/>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1591F29C-020C-5E69-4C3E-EEA0F83573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D1A0B948-ABC6-38EB-16C4-F5417426FAE7}"/>
              </a:ext>
            </a:extLst>
          </p:cNvPr>
          <p:cNvSpPr>
            <a:spLocks noGrp="1"/>
          </p:cNvSpPr>
          <p:nvPr>
            <p:ph type="dt" sz="half" idx="10"/>
          </p:nvPr>
        </p:nvSpPr>
        <p:spPr/>
        <p:txBody>
          <a:bodyPr/>
          <a:lstStyle/>
          <a:p>
            <a:fld id="{28ADFC6C-0B0A-8E4F-8CE0-4087FD829A5C}" type="datetimeFigureOut">
              <a:rPr lang="da-DK" smtClean="0"/>
              <a:t>20.09.2023</a:t>
            </a:fld>
            <a:endParaRPr lang="da-DK"/>
          </a:p>
        </p:txBody>
      </p:sp>
      <p:sp>
        <p:nvSpPr>
          <p:cNvPr id="5" name="Pladsholder til sidefod 4">
            <a:extLst>
              <a:ext uri="{FF2B5EF4-FFF2-40B4-BE49-F238E27FC236}">
                <a16:creationId xmlns:a16="http://schemas.microsoft.com/office/drawing/2014/main" id="{4C0C6992-4FAB-0DEA-E962-16EF7059B22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2B367C6-9852-635E-DD83-2DF93C94EA91}"/>
              </a:ext>
            </a:extLst>
          </p:cNvPr>
          <p:cNvSpPr>
            <a:spLocks noGrp="1"/>
          </p:cNvSpPr>
          <p:nvPr>
            <p:ph type="sldNum" sz="quarter" idx="12"/>
          </p:nvPr>
        </p:nvSpPr>
        <p:spPr/>
        <p:txBody>
          <a:bodyPr/>
          <a:lstStyle/>
          <a:p>
            <a:fld id="{8AC0A47F-6502-334F-9B6D-5F469529CF12}" type="slidenum">
              <a:rPr lang="da-DK" smtClean="0"/>
              <a:t>‹nr.›</a:t>
            </a:fld>
            <a:endParaRPr lang="da-DK"/>
          </a:p>
        </p:txBody>
      </p:sp>
    </p:spTree>
    <p:extLst>
      <p:ext uri="{BB962C8B-B14F-4D97-AF65-F5344CB8AC3E}">
        <p14:creationId xmlns:p14="http://schemas.microsoft.com/office/powerpoint/2010/main" val="2538648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37C064-B9B8-8C1F-973A-0AE1C553766D}"/>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2ECD8BE-ACE4-79EC-AB28-E40CE5773B4A}"/>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638DF57-0B02-F599-B53F-AD7DD807E288}"/>
              </a:ext>
            </a:extLst>
          </p:cNvPr>
          <p:cNvSpPr>
            <a:spLocks noGrp="1"/>
          </p:cNvSpPr>
          <p:nvPr>
            <p:ph type="dt" sz="half" idx="10"/>
          </p:nvPr>
        </p:nvSpPr>
        <p:spPr/>
        <p:txBody>
          <a:bodyPr/>
          <a:lstStyle/>
          <a:p>
            <a:fld id="{28ADFC6C-0B0A-8E4F-8CE0-4087FD829A5C}" type="datetimeFigureOut">
              <a:rPr lang="da-DK" smtClean="0"/>
              <a:t>20.09.2023</a:t>
            </a:fld>
            <a:endParaRPr lang="da-DK"/>
          </a:p>
        </p:txBody>
      </p:sp>
      <p:sp>
        <p:nvSpPr>
          <p:cNvPr id="5" name="Pladsholder til sidefod 4">
            <a:extLst>
              <a:ext uri="{FF2B5EF4-FFF2-40B4-BE49-F238E27FC236}">
                <a16:creationId xmlns:a16="http://schemas.microsoft.com/office/drawing/2014/main" id="{4F4994E7-E4F1-3D40-BC29-E59308C04ED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465D78F-CE44-9234-B035-7FFAD0351B8D}"/>
              </a:ext>
            </a:extLst>
          </p:cNvPr>
          <p:cNvSpPr>
            <a:spLocks noGrp="1"/>
          </p:cNvSpPr>
          <p:nvPr>
            <p:ph type="sldNum" sz="quarter" idx="12"/>
          </p:nvPr>
        </p:nvSpPr>
        <p:spPr/>
        <p:txBody>
          <a:bodyPr/>
          <a:lstStyle/>
          <a:p>
            <a:fld id="{8AC0A47F-6502-334F-9B6D-5F469529CF12}" type="slidenum">
              <a:rPr lang="da-DK" smtClean="0"/>
              <a:t>‹nr.›</a:t>
            </a:fld>
            <a:endParaRPr lang="da-DK"/>
          </a:p>
        </p:txBody>
      </p:sp>
    </p:spTree>
    <p:extLst>
      <p:ext uri="{BB962C8B-B14F-4D97-AF65-F5344CB8AC3E}">
        <p14:creationId xmlns:p14="http://schemas.microsoft.com/office/powerpoint/2010/main" val="324329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B52DD8-6E02-967D-0909-BB8B719AF432}"/>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9548A968-C637-3E99-2479-EA16EE2CE3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F7F50402-344D-DF27-AF32-32D9CB8A6C0F}"/>
              </a:ext>
            </a:extLst>
          </p:cNvPr>
          <p:cNvSpPr>
            <a:spLocks noGrp="1"/>
          </p:cNvSpPr>
          <p:nvPr>
            <p:ph type="dt" sz="half" idx="10"/>
          </p:nvPr>
        </p:nvSpPr>
        <p:spPr/>
        <p:txBody>
          <a:bodyPr/>
          <a:lstStyle/>
          <a:p>
            <a:fld id="{28ADFC6C-0B0A-8E4F-8CE0-4087FD829A5C}" type="datetimeFigureOut">
              <a:rPr lang="da-DK" smtClean="0"/>
              <a:t>20.09.2023</a:t>
            </a:fld>
            <a:endParaRPr lang="da-DK"/>
          </a:p>
        </p:txBody>
      </p:sp>
      <p:sp>
        <p:nvSpPr>
          <p:cNvPr id="5" name="Pladsholder til sidefod 4">
            <a:extLst>
              <a:ext uri="{FF2B5EF4-FFF2-40B4-BE49-F238E27FC236}">
                <a16:creationId xmlns:a16="http://schemas.microsoft.com/office/drawing/2014/main" id="{3DA8B5DB-8B00-18F3-1E56-018501B202D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16B7DA1-970F-3183-1BC4-AC492949AC48}"/>
              </a:ext>
            </a:extLst>
          </p:cNvPr>
          <p:cNvSpPr>
            <a:spLocks noGrp="1"/>
          </p:cNvSpPr>
          <p:nvPr>
            <p:ph type="sldNum" sz="quarter" idx="12"/>
          </p:nvPr>
        </p:nvSpPr>
        <p:spPr/>
        <p:txBody>
          <a:bodyPr/>
          <a:lstStyle/>
          <a:p>
            <a:fld id="{8AC0A47F-6502-334F-9B6D-5F469529CF12}" type="slidenum">
              <a:rPr lang="da-DK" smtClean="0"/>
              <a:t>‹nr.›</a:t>
            </a:fld>
            <a:endParaRPr lang="da-DK"/>
          </a:p>
        </p:txBody>
      </p:sp>
    </p:spTree>
    <p:extLst>
      <p:ext uri="{BB962C8B-B14F-4D97-AF65-F5344CB8AC3E}">
        <p14:creationId xmlns:p14="http://schemas.microsoft.com/office/powerpoint/2010/main" val="3101260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801224-1C39-F4D7-9CC0-02024E7736D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01DA7B2-CA1E-3D27-E694-18F1AD3DACCF}"/>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E57526E5-0AB0-B764-F5F4-487C688DC427}"/>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B7333C08-FABA-13C6-F7B9-54DC9DECAF13}"/>
              </a:ext>
            </a:extLst>
          </p:cNvPr>
          <p:cNvSpPr>
            <a:spLocks noGrp="1"/>
          </p:cNvSpPr>
          <p:nvPr>
            <p:ph type="dt" sz="half" idx="10"/>
          </p:nvPr>
        </p:nvSpPr>
        <p:spPr/>
        <p:txBody>
          <a:bodyPr/>
          <a:lstStyle/>
          <a:p>
            <a:fld id="{28ADFC6C-0B0A-8E4F-8CE0-4087FD829A5C}" type="datetimeFigureOut">
              <a:rPr lang="da-DK" smtClean="0"/>
              <a:t>20.09.2023</a:t>
            </a:fld>
            <a:endParaRPr lang="da-DK"/>
          </a:p>
        </p:txBody>
      </p:sp>
      <p:sp>
        <p:nvSpPr>
          <p:cNvPr id="6" name="Pladsholder til sidefod 5">
            <a:extLst>
              <a:ext uri="{FF2B5EF4-FFF2-40B4-BE49-F238E27FC236}">
                <a16:creationId xmlns:a16="http://schemas.microsoft.com/office/drawing/2014/main" id="{7B25267A-F51E-39CD-EACD-77E019F4C54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8566294-D4B8-EB58-FE1F-FC81F304282B}"/>
              </a:ext>
            </a:extLst>
          </p:cNvPr>
          <p:cNvSpPr>
            <a:spLocks noGrp="1"/>
          </p:cNvSpPr>
          <p:nvPr>
            <p:ph type="sldNum" sz="quarter" idx="12"/>
          </p:nvPr>
        </p:nvSpPr>
        <p:spPr/>
        <p:txBody>
          <a:bodyPr/>
          <a:lstStyle/>
          <a:p>
            <a:fld id="{8AC0A47F-6502-334F-9B6D-5F469529CF12}" type="slidenum">
              <a:rPr lang="da-DK" smtClean="0"/>
              <a:t>‹nr.›</a:t>
            </a:fld>
            <a:endParaRPr lang="da-DK"/>
          </a:p>
        </p:txBody>
      </p:sp>
    </p:spTree>
    <p:extLst>
      <p:ext uri="{BB962C8B-B14F-4D97-AF65-F5344CB8AC3E}">
        <p14:creationId xmlns:p14="http://schemas.microsoft.com/office/powerpoint/2010/main" val="4000422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F7E79E-F0DA-79D9-FEE8-7AAD07675806}"/>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2512EF8-6BFF-A84C-F264-F261C46D4E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B290E693-D8BE-842D-9C26-C3673754B375}"/>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4EFD6011-F92C-8B46-4530-0577574E2A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BA000260-F5EB-2CD9-BD7A-45AEBEE15B79}"/>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86D6A528-F561-FBAB-E1BD-FF44539D6C2C}"/>
              </a:ext>
            </a:extLst>
          </p:cNvPr>
          <p:cNvSpPr>
            <a:spLocks noGrp="1"/>
          </p:cNvSpPr>
          <p:nvPr>
            <p:ph type="dt" sz="half" idx="10"/>
          </p:nvPr>
        </p:nvSpPr>
        <p:spPr/>
        <p:txBody>
          <a:bodyPr/>
          <a:lstStyle/>
          <a:p>
            <a:fld id="{28ADFC6C-0B0A-8E4F-8CE0-4087FD829A5C}" type="datetimeFigureOut">
              <a:rPr lang="da-DK" smtClean="0"/>
              <a:t>20.09.2023</a:t>
            </a:fld>
            <a:endParaRPr lang="da-DK"/>
          </a:p>
        </p:txBody>
      </p:sp>
      <p:sp>
        <p:nvSpPr>
          <p:cNvPr id="8" name="Pladsholder til sidefod 7">
            <a:extLst>
              <a:ext uri="{FF2B5EF4-FFF2-40B4-BE49-F238E27FC236}">
                <a16:creationId xmlns:a16="http://schemas.microsoft.com/office/drawing/2014/main" id="{C4080367-9BAA-C496-506C-2268A4EC132B}"/>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6F9B7E4C-F5C6-A375-C126-680B1FA8FEE3}"/>
              </a:ext>
            </a:extLst>
          </p:cNvPr>
          <p:cNvSpPr>
            <a:spLocks noGrp="1"/>
          </p:cNvSpPr>
          <p:nvPr>
            <p:ph type="sldNum" sz="quarter" idx="12"/>
          </p:nvPr>
        </p:nvSpPr>
        <p:spPr/>
        <p:txBody>
          <a:bodyPr/>
          <a:lstStyle/>
          <a:p>
            <a:fld id="{8AC0A47F-6502-334F-9B6D-5F469529CF12}" type="slidenum">
              <a:rPr lang="da-DK" smtClean="0"/>
              <a:t>‹nr.›</a:t>
            </a:fld>
            <a:endParaRPr lang="da-DK"/>
          </a:p>
        </p:txBody>
      </p:sp>
    </p:spTree>
    <p:extLst>
      <p:ext uri="{BB962C8B-B14F-4D97-AF65-F5344CB8AC3E}">
        <p14:creationId xmlns:p14="http://schemas.microsoft.com/office/powerpoint/2010/main" val="1627152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D94DD3-94AA-A0E0-3F3A-35B955E7BF93}"/>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BB898B9A-E5C5-C9DE-8901-7B9AB6C990B6}"/>
              </a:ext>
            </a:extLst>
          </p:cNvPr>
          <p:cNvSpPr>
            <a:spLocks noGrp="1"/>
          </p:cNvSpPr>
          <p:nvPr>
            <p:ph type="dt" sz="half" idx="10"/>
          </p:nvPr>
        </p:nvSpPr>
        <p:spPr/>
        <p:txBody>
          <a:bodyPr/>
          <a:lstStyle/>
          <a:p>
            <a:fld id="{28ADFC6C-0B0A-8E4F-8CE0-4087FD829A5C}" type="datetimeFigureOut">
              <a:rPr lang="da-DK" smtClean="0"/>
              <a:t>20.09.2023</a:t>
            </a:fld>
            <a:endParaRPr lang="da-DK"/>
          </a:p>
        </p:txBody>
      </p:sp>
      <p:sp>
        <p:nvSpPr>
          <p:cNvPr id="4" name="Pladsholder til sidefod 3">
            <a:extLst>
              <a:ext uri="{FF2B5EF4-FFF2-40B4-BE49-F238E27FC236}">
                <a16:creationId xmlns:a16="http://schemas.microsoft.com/office/drawing/2014/main" id="{7B1161E9-5108-FA56-7876-C0270F1B4CCC}"/>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02035812-5F76-568F-6304-4EBD36BD8778}"/>
              </a:ext>
            </a:extLst>
          </p:cNvPr>
          <p:cNvSpPr>
            <a:spLocks noGrp="1"/>
          </p:cNvSpPr>
          <p:nvPr>
            <p:ph type="sldNum" sz="quarter" idx="12"/>
          </p:nvPr>
        </p:nvSpPr>
        <p:spPr/>
        <p:txBody>
          <a:bodyPr/>
          <a:lstStyle/>
          <a:p>
            <a:fld id="{8AC0A47F-6502-334F-9B6D-5F469529CF12}" type="slidenum">
              <a:rPr lang="da-DK" smtClean="0"/>
              <a:t>‹nr.›</a:t>
            </a:fld>
            <a:endParaRPr lang="da-DK"/>
          </a:p>
        </p:txBody>
      </p:sp>
    </p:spTree>
    <p:extLst>
      <p:ext uri="{BB962C8B-B14F-4D97-AF65-F5344CB8AC3E}">
        <p14:creationId xmlns:p14="http://schemas.microsoft.com/office/powerpoint/2010/main" val="593902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CBF42C3B-84A4-9817-9DF3-C0152BCF1210}"/>
              </a:ext>
            </a:extLst>
          </p:cNvPr>
          <p:cNvSpPr>
            <a:spLocks noGrp="1"/>
          </p:cNvSpPr>
          <p:nvPr>
            <p:ph type="dt" sz="half" idx="10"/>
          </p:nvPr>
        </p:nvSpPr>
        <p:spPr/>
        <p:txBody>
          <a:bodyPr/>
          <a:lstStyle/>
          <a:p>
            <a:fld id="{28ADFC6C-0B0A-8E4F-8CE0-4087FD829A5C}" type="datetimeFigureOut">
              <a:rPr lang="da-DK" smtClean="0"/>
              <a:t>20.09.2023</a:t>
            </a:fld>
            <a:endParaRPr lang="da-DK"/>
          </a:p>
        </p:txBody>
      </p:sp>
      <p:sp>
        <p:nvSpPr>
          <p:cNvPr id="3" name="Pladsholder til sidefod 2">
            <a:extLst>
              <a:ext uri="{FF2B5EF4-FFF2-40B4-BE49-F238E27FC236}">
                <a16:creationId xmlns:a16="http://schemas.microsoft.com/office/drawing/2014/main" id="{FB60902A-53D7-2A13-732A-6714801DDCEA}"/>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1DE57439-6F13-DB51-7A22-C26F2285235B}"/>
              </a:ext>
            </a:extLst>
          </p:cNvPr>
          <p:cNvSpPr>
            <a:spLocks noGrp="1"/>
          </p:cNvSpPr>
          <p:nvPr>
            <p:ph type="sldNum" sz="quarter" idx="12"/>
          </p:nvPr>
        </p:nvSpPr>
        <p:spPr/>
        <p:txBody>
          <a:bodyPr/>
          <a:lstStyle/>
          <a:p>
            <a:fld id="{8AC0A47F-6502-334F-9B6D-5F469529CF12}" type="slidenum">
              <a:rPr lang="da-DK" smtClean="0"/>
              <a:t>‹nr.›</a:t>
            </a:fld>
            <a:endParaRPr lang="da-DK"/>
          </a:p>
        </p:txBody>
      </p:sp>
    </p:spTree>
    <p:extLst>
      <p:ext uri="{BB962C8B-B14F-4D97-AF65-F5344CB8AC3E}">
        <p14:creationId xmlns:p14="http://schemas.microsoft.com/office/powerpoint/2010/main" val="1491178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07DE41-3B34-0A46-9F30-072E7DE40657}"/>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95620ED2-4FAD-8045-BE71-7026DE777F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AFC1DEE8-F332-253B-BA00-50BE652607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4D31070A-6546-4E22-D16B-CD1E495442C0}"/>
              </a:ext>
            </a:extLst>
          </p:cNvPr>
          <p:cNvSpPr>
            <a:spLocks noGrp="1"/>
          </p:cNvSpPr>
          <p:nvPr>
            <p:ph type="dt" sz="half" idx="10"/>
          </p:nvPr>
        </p:nvSpPr>
        <p:spPr/>
        <p:txBody>
          <a:bodyPr/>
          <a:lstStyle/>
          <a:p>
            <a:fld id="{28ADFC6C-0B0A-8E4F-8CE0-4087FD829A5C}" type="datetimeFigureOut">
              <a:rPr lang="da-DK" smtClean="0"/>
              <a:t>20.09.2023</a:t>
            </a:fld>
            <a:endParaRPr lang="da-DK"/>
          </a:p>
        </p:txBody>
      </p:sp>
      <p:sp>
        <p:nvSpPr>
          <p:cNvPr id="6" name="Pladsholder til sidefod 5">
            <a:extLst>
              <a:ext uri="{FF2B5EF4-FFF2-40B4-BE49-F238E27FC236}">
                <a16:creationId xmlns:a16="http://schemas.microsoft.com/office/drawing/2014/main" id="{9533DC63-A6CE-20E0-6F44-22681A80411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7FE8202-02F5-F3E8-CA9D-61F28339356A}"/>
              </a:ext>
            </a:extLst>
          </p:cNvPr>
          <p:cNvSpPr>
            <a:spLocks noGrp="1"/>
          </p:cNvSpPr>
          <p:nvPr>
            <p:ph type="sldNum" sz="quarter" idx="12"/>
          </p:nvPr>
        </p:nvSpPr>
        <p:spPr/>
        <p:txBody>
          <a:bodyPr/>
          <a:lstStyle/>
          <a:p>
            <a:fld id="{8AC0A47F-6502-334F-9B6D-5F469529CF12}" type="slidenum">
              <a:rPr lang="da-DK" smtClean="0"/>
              <a:t>‹nr.›</a:t>
            </a:fld>
            <a:endParaRPr lang="da-DK"/>
          </a:p>
        </p:txBody>
      </p:sp>
    </p:spTree>
    <p:extLst>
      <p:ext uri="{BB962C8B-B14F-4D97-AF65-F5344CB8AC3E}">
        <p14:creationId xmlns:p14="http://schemas.microsoft.com/office/powerpoint/2010/main" val="751600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ABBA42-C4B1-74E5-577A-409299F390D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F229C8F7-4FF5-046C-2C76-02AE611CA5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0AEE74DB-913E-A9AE-60FA-78B1B80E75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99C0733-B1DF-23A3-8784-B7F362CACD21}"/>
              </a:ext>
            </a:extLst>
          </p:cNvPr>
          <p:cNvSpPr>
            <a:spLocks noGrp="1"/>
          </p:cNvSpPr>
          <p:nvPr>
            <p:ph type="dt" sz="half" idx="10"/>
          </p:nvPr>
        </p:nvSpPr>
        <p:spPr/>
        <p:txBody>
          <a:bodyPr/>
          <a:lstStyle/>
          <a:p>
            <a:fld id="{28ADFC6C-0B0A-8E4F-8CE0-4087FD829A5C}" type="datetimeFigureOut">
              <a:rPr lang="da-DK" smtClean="0"/>
              <a:t>20.09.2023</a:t>
            </a:fld>
            <a:endParaRPr lang="da-DK"/>
          </a:p>
        </p:txBody>
      </p:sp>
      <p:sp>
        <p:nvSpPr>
          <p:cNvPr id="6" name="Pladsholder til sidefod 5">
            <a:extLst>
              <a:ext uri="{FF2B5EF4-FFF2-40B4-BE49-F238E27FC236}">
                <a16:creationId xmlns:a16="http://schemas.microsoft.com/office/drawing/2014/main" id="{017A2A15-A917-C094-9603-2663DE32281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BAC698E-76A3-DA0B-5B4C-09FCBAA7F507}"/>
              </a:ext>
            </a:extLst>
          </p:cNvPr>
          <p:cNvSpPr>
            <a:spLocks noGrp="1"/>
          </p:cNvSpPr>
          <p:nvPr>
            <p:ph type="sldNum" sz="quarter" idx="12"/>
          </p:nvPr>
        </p:nvSpPr>
        <p:spPr/>
        <p:txBody>
          <a:bodyPr/>
          <a:lstStyle/>
          <a:p>
            <a:fld id="{8AC0A47F-6502-334F-9B6D-5F469529CF12}" type="slidenum">
              <a:rPr lang="da-DK" smtClean="0"/>
              <a:t>‹nr.›</a:t>
            </a:fld>
            <a:endParaRPr lang="da-DK"/>
          </a:p>
        </p:txBody>
      </p:sp>
    </p:spTree>
    <p:extLst>
      <p:ext uri="{BB962C8B-B14F-4D97-AF65-F5344CB8AC3E}">
        <p14:creationId xmlns:p14="http://schemas.microsoft.com/office/powerpoint/2010/main" val="3169131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1BA3CF-F14E-B2F3-3CBC-FCDBD458CDEE}"/>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E6B350CF-A902-DD35-F1AA-1401F70FA2A3}"/>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FD074CE-C544-B987-79EF-BA3271C0667A}"/>
              </a:ext>
            </a:extLst>
          </p:cNvPr>
          <p:cNvSpPr>
            <a:spLocks noGrp="1"/>
          </p:cNvSpPr>
          <p:nvPr>
            <p:ph type="dt" sz="half" idx="10"/>
          </p:nvPr>
        </p:nvSpPr>
        <p:spPr/>
        <p:txBody>
          <a:bodyPr/>
          <a:lstStyle/>
          <a:p>
            <a:fld id="{28ADFC6C-0B0A-8E4F-8CE0-4087FD829A5C}" type="datetimeFigureOut">
              <a:rPr lang="da-DK" smtClean="0"/>
              <a:t>20.09.2023</a:t>
            </a:fld>
            <a:endParaRPr lang="da-DK"/>
          </a:p>
        </p:txBody>
      </p:sp>
      <p:sp>
        <p:nvSpPr>
          <p:cNvPr id="5" name="Pladsholder til sidefod 4">
            <a:extLst>
              <a:ext uri="{FF2B5EF4-FFF2-40B4-BE49-F238E27FC236}">
                <a16:creationId xmlns:a16="http://schemas.microsoft.com/office/drawing/2014/main" id="{D972E29C-7995-B43F-1326-FECA44BE6EB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7B725FF-1E00-C3D6-1A6A-2896A7A0EB1B}"/>
              </a:ext>
            </a:extLst>
          </p:cNvPr>
          <p:cNvSpPr>
            <a:spLocks noGrp="1"/>
          </p:cNvSpPr>
          <p:nvPr>
            <p:ph type="sldNum" sz="quarter" idx="12"/>
          </p:nvPr>
        </p:nvSpPr>
        <p:spPr/>
        <p:txBody>
          <a:bodyPr/>
          <a:lstStyle/>
          <a:p>
            <a:fld id="{8AC0A47F-6502-334F-9B6D-5F469529CF12}" type="slidenum">
              <a:rPr lang="da-DK" smtClean="0"/>
              <a:t>‹nr.›</a:t>
            </a:fld>
            <a:endParaRPr lang="da-DK"/>
          </a:p>
        </p:txBody>
      </p:sp>
    </p:spTree>
    <p:extLst>
      <p:ext uri="{BB962C8B-B14F-4D97-AF65-F5344CB8AC3E}">
        <p14:creationId xmlns:p14="http://schemas.microsoft.com/office/powerpoint/2010/main" val="2388766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64515FBF-9CDC-2005-8120-DEFE555D062F}"/>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9124574A-B01F-3EA6-45A7-FD9735DFB808}"/>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966D59F-E4DD-9FDE-4F24-156F319C8FB1}"/>
              </a:ext>
            </a:extLst>
          </p:cNvPr>
          <p:cNvSpPr>
            <a:spLocks noGrp="1"/>
          </p:cNvSpPr>
          <p:nvPr>
            <p:ph type="dt" sz="half" idx="10"/>
          </p:nvPr>
        </p:nvSpPr>
        <p:spPr/>
        <p:txBody>
          <a:bodyPr/>
          <a:lstStyle/>
          <a:p>
            <a:fld id="{28ADFC6C-0B0A-8E4F-8CE0-4087FD829A5C}" type="datetimeFigureOut">
              <a:rPr lang="da-DK" smtClean="0"/>
              <a:t>20.09.2023</a:t>
            </a:fld>
            <a:endParaRPr lang="da-DK"/>
          </a:p>
        </p:txBody>
      </p:sp>
      <p:sp>
        <p:nvSpPr>
          <p:cNvPr id="5" name="Pladsholder til sidefod 4">
            <a:extLst>
              <a:ext uri="{FF2B5EF4-FFF2-40B4-BE49-F238E27FC236}">
                <a16:creationId xmlns:a16="http://schemas.microsoft.com/office/drawing/2014/main" id="{FB20FAA9-571B-6D8B-6D06-AE47BFC764E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F48A14C-50CF-FF52-6976-D209924F88A4}"/>
              </a:ext>
            </a:extLst>
          </p:cNvPr>
          <p:cNvSpPr>
            <a:spLocks noGrp="1"/>
          </p:cNvSpPr>
          <p:nvPr>
            <p:ph type="sldNum" sz="quarter" idx="12"/>
          </p:nvPr>
        </p:nvSpPr>
        <p:spPr/>
        <p:txBody>
          <a:bodyPr/>
          <a:lstStyle/>
          <a:p>
            <a:fld id="{8AC0A47F-6502-334F-9B6D-5F469529CF12}" type="slidenum">
              <a:rPr lang="da-DK" smtClean="0"/>
              <a:t>‹nr.›</a:t>
            </a:fld>
            <a:endParaRPr lang="da-DK"/>
          </a:p>
        </p:txBody>
      </p:sp>
    </p:spTree>
    <p:extLst>
      <p:ext uri="{BB962C8B-B14F-4D97-AF65-F5344CB8AC3E}">
        <p14:creationId xmlns:p14="http://schemas.microsoft.com/office/powerpoint/2010/main" val="2717615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F28E3AC3-05D2-F88B-8D4C-1C3787DB98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3CC0B7A-9484-3599-E1F2-7C145712ED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87EDFB3-A142-9E88-0C22-5A5FED9634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ADFC6C-0B0A-8E4F-8CE0-4087FD829A5C}" type="datetimeFigureOut">
              <a:rPr lang="da-DK" smtClean="0"/>
              <a:t>20.09.2023</a:t>
            </a:fld>
            <a:endParaRPr lang="da-DK"/>
          </a:p>
        </p:txBody>
      </p:sp>
      <p:sp>
        <p:nvSpPr>
          <p:cNvPr id="5" name="Pladsholder til sidefod 4">
            <a:extLst>
              <a:ext uri="{FF2B5EF4-FFF2-40B4-BE49-F238E27FC236}">
                <a16:creationId xmlns:a16="http://schemas.microsoft.com/office/drawing/2014/main" id="{4B397961-E502-415A-4750-212B6476BA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8A4C8E49-F3EF-5E80-57A5-AB21A30650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C0A47F-6502-334F-9B6D-5F469529CF12}" type="slidenum">
              <a:rPr lang="da-DK" smtClean="0"/>
              <a:t>‹nr.›</a:t>
            </a:fld>
            <a:endParaRPr lang="da-DK"/>
          </a:p>
        </p:txBody>
      </p:sp>
    </p:spTree>
    <p:extLst>
      <p:ext uri="{BB962C8B-B14F-4D97-AF65-F5344CB8AC3E}">
        <p14:creationId xmlns:p14="http://schemas.microsoft.com/office/powerpoint/2010/main" val="25569871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finespind.dk/index.php/artikler-og-billedserier-kategorier/kunst-og-udstillinger/86-interview-kunst-og-udstillinger/1543-under-gulvbraedderne-i-julie-nords-univer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CB1CEC-7EB1-A9C9-D465-3A2155203E5B}"/>
              </a:ext>
            </a:extLst>
          </p:cNvPr>
          <p:cNvSpPr>
            <a:spLocks noGrp="1"/>
          </p:cNvSpPr>
          <p:nvPr>
            <p:ph type="ctrTitle"/>
          </p:nvPr>
        </p:nvSpPr>
        <p:spPr/>
        <p:txBody>
          <a:bodyPr/>
          <a:lstStyle/>
          <a:p>
            <a:r>
              <a:rPr lang="da-DK" dirty="0"/>
              <a:t>Julie Nord</a:t>
            </a:r>
          </a:p>
        </p:txBody>
      </p:sp>
      <p:sp>
        <p:nvSpPr>
          <p:cNvPr id="3" name="Undertitel 2">
            <a:extLst>
              <a:ext uri="{FF2B5EF4-FFF2-40B4-BE49-F238E27FC236}">
                <a16:creationId xmlns:a16="http://schemas.microsoft.com/office/drawing/2014/main" id="{9A88AFB7-A275-0D9D-E2D6-30DA783CE7AF}"/>
              </a:ext>
            </a:extLst>
          </p:cNvPr>
          <p:cNvSpPr>
            <a:spLocks noGrp="1"/>
          </p:cNvSpPr>
          <p:nvPr>
            <p:ph type="subTitle" idx="1"/>
          </p:nvPr>
        </p:nvSpPr>
        <p:spPr/>
        <p:txBody>
          <a:bodyPr/>
          <a:lstStyle/>
          <a:p>
            <a:endParaRPr lang="da-DK" dirty="0"/>
          </a:p>
        </p:txBody>
      </p:sp>
    </p:spTree>
    <p:extLst>
      <p:ext uri="{BB962C8B-B14F-4D97-AF65-F5344CB8AC3E}">
        <p14:creationId xmlns:p14="http://schemas.microsoft.com/office/powerpoint/2010/main" val="4268254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649704-AF16-A9D6-BF4B-DC83B95FF2DA}"/>
              </a:ext>
            </a:extLst>
          </p:cNvPr>
          <p:cNvSpPr>
            <a:spLocks noGrp="1"/>
          </p:cNvSpPr>
          <p:nvPr>
            <p:ph type="title"/>
          </p:nvPr>
        </p:nvSpPr>
        <p:spPr/>
        <p:txBody>
          <a:bodyPr/>
          <a:lstStyle/>
          <a:p>
            <a:r>
              <a:rPr lang="da-DK" dirty="0">
                <a:latin typeface="Times New Roman" panose="02020603050405020304" pitchFamily="18" charset="0"/>
                <a:cs typeface="Times New Roman" panose="02020603050405020304" pitchFamily="18" charset="0"/>
              </a:rPr>
              <a:t>Hvilke realistiske træk kan i se?</a:t>
            </a:r>
          </a:p>
        </p:txBody>
      </p:sp>
      <p:pic>
        <p:nvPicPr>
          <p:cNvPr id="5" name="Pladsholder til indhold 4" descr="Et billede, der indeholder Ansigt, person, tegning, maleri&#10;&#10;Automatisk genereret beskrivelse">
            <a:extLst>
              <a:ext uri="{FF2B5EF4-FFF2-40B4-BE49-F238E27FC236}">
                <a16:creationId xmlns:a16="http://schemas.microsoft.com/office/drawing/2014/main" id="{911F6F43-4ABF-942E-C88B-7F1C298C271D}"/>
              </a:ext>
            </a:extLst>
          </p:cNvPr>
          <p:cNvPicPr>
            <a:picLocks noGrp="1" noChangeAspect="1"/>
          </p:cNvPicPr>
          <p:nvPr>
            <p:ph idx="1"/>
          </p:nvPr>
        </p:nvPicPr>
        <p:blipFill>
          <a:blip r:embed="rId2"/>
          <a:stretch>
            <a:fillRect/>
          </a:stretch>
        </p:blipFill>
        <p:spPr>
          <a:xfrm>
            <a:off x="2616200" y="1893094"/>
            <a:ext cx="6959600" cy="4216400"/>
          </a:xfrm>
        </p:spPr>
      </p:pic>
    </p:spTree>
    <p:extLst>
      <p:ext uri="{BB962C8B-B14F-4D97-AF65-F5344CB8AC3E}">
        <p14:creationId xmlns:p14="http://schemas.microsoft.com/office/powerpoint/2010/main" val="2019511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E79AC3-B0BC-340D-8747-C747399BB5D8}"/>
              </a:ext>
            </a:extLst>
          </p:cNvPr>
          <p:cNvSpPr>
            <a:spLocks noGrp="1"/>
          </p:cNvSpPr>
          <p:nvPr>
            <p:ph type="title"/>
          </p:nvPr>
        </p:nvSpPr>
        <p:spPr/>
        <p:txBody>
          <a:bodyPr/>
          <a:lstStyle/>
          <a:p>
            <a:r>
              <a:rPr lang="da-DK" dirty="0"/>
              <a:t>Læsespørgsmål </a:t>
            </a:r>
          </a:p>
        </p:txBody>
      </p:sp>
      <p:sp>
        <p:nvSpPr>
          <p:cNvPr id="3" name="Pladsholder til indhold 2">
            <a:extLst>
              <a:ext uri="{FF2B5EF4-FFF2-40B4-BE49-F238E27FC236}">
                <a16:creationId xmlns:a16="http://schemas.microsoft.com/office/drawing/2014/main" id="{AF594E18-9E23-8703-F0CD-FBB6B1652ABC}"/>
              </a:ext>
            </a:extLst>
          </p:cNvPr>
          <p:cNvSpPr>
            <a:spLocks noGrp="1"/>
          </p:cNvSpPr>
          <p:nvPr>
            <p:ph idx="1"/>
          </p:nvPr>
        </p:nvSpPr>
        <p:spPr/>
        <p:txBody>
          <a:bodyPr/>
          <a:lstStyle/>
          <a:p>
            <a:pPr marL="0" indent="0">
              <a:buNone/>
            </a:pPr>
            <a:endParaRPr lang="da-DK" dirty="0"/>
          </a:p>
          <a:p>
            <a:pPr marL="0" indent="0">
              <a:buNone/>
            </a:pPr>
            <a:r>
              <a:rPr lang="da-DK" dirty="0"/>
              <a:t>Hvad er Das </a:t>
            </a:r>
            <a:r>
              <a:rPr lang="da-DK" dirty="0" err="1"/>
              <a:t>Unheimliche</a:t>
            </a:r>
            <a:r>
              <a:rPr lang="da-DK" dirty="0"/>
              <a:t>? </a:t>
            </a:r>
          </a:p>
          <a:p>
            <a:pPr marL="0" indent="0">
              <a:buNone/>
            </a:pPr>
            <a:endParaRPr lang="da-DK" dirty="0"/>
          </a:p>
          <a:p>
            <a:pPr marL="0" indent="0">
              <a:buNone/>
            </a:pPr>
            <a:r>
              <a:rPr lang="da-DK" dirty="0"/>
              <a:t>Kom meget gerne med eksempler fra teksten.</a:t>
            </a:r>
          </a:p>
        </p:txBody>
      </p:sp>
    </p:spTree>
    <p:extLst>
      <p:ext uri="{BB962C8B-B14F-4D97-AF65-F5344CB8AC3E}">
        <p14:creationId xmlns:p14="http://schemas.microsoft.com/office/powerpoint/2010/main" val="873222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03886B-65A2-6630-E6F7-C20CDEDD9D88}"/>
              </a:ext>
            </a:extLst>
          </p:cNvPr>
          <p:cNvSpPr>
            <a:spLocks noGrp="1"/>
          </p:cNvSpPr>
          <p:nvPr>
            <p:ph type="title"/>
          </p:nvPr>
        </p:nvSpPr>
        <p:spPr/>
        <p:txBody>
          <a:bodyPr/>
          <a:lstStyle/>
          <a:p>
            <a:r>
              <a:rPr lang="da-DK" dirty="0"/>
              <a:t>Das </a:t>
            </a:r>
            <a:r>
              <a:rPr lang="da-DK" dirty="0" err="1"/>
              <a:t>Unheimliche</a:t>
            </a:r>
            <a:endParaRPr lang="da-DK" dirty="0"/>
          </a:p>
        </p:txBody>
      </p:sp>
      <p:sp>
        <p:nvSpPr>
          <p:cNvPr id="3" name="Pladsholder til indhold 2">
            <a:extLst>
              <a:ext uri="{FF2B5EF4-FFF2-40B4-BE49-F238E27FC236}">
                <a16:creationId xmlns:a16="http://schemas.microsoft.com/office/drawing/2014/main" id="{48B73495-01C9-CB76-8DAD-B7A14E77CC72}"/>
              </a:ext>
            </a:extLst>
          </p:cNvPr>
          <p:cNvSpPr>
            <a:spLocks noGrp="1"/>
          </p:cNvSpPr>
          <p:nvPr>
            <p:ph idx="1"/>
          </p:nvPr>
        </p:nvSpPr>
        <p:spPr/>
        <p:txBody>
          <a:bodyPr/>
          <a:lstStyle/>
          <a:p>
            <a:r>
              <a:rPr lang="da-DK" dirty="0"/>
              <a:t>At gøre noget hjemligt/genkendeligt </a:t>
            </a:r>
            <a:r>
              <a:rPr lang="da-DK" dirty="0" err="1"/>
              <a:t>uhjemligt</a:t>
            </a:r>
            <a:r>
              <a:rPr lang="da-DK" dirty="0"/>
              <a:t>/ uigenkendeligt</a:t>
            </a:r>
          </a:p>
          <a:p>
            <a:r>
              <a:rPr lang="da-DK" dirty="0"/>
              <a:t>Noget vi har fortrængt og som virker skrækindgydende- noget fra barndommen der gjorde os bange? </a:t>
            </a:r>
          </a:p>
          <a:p>
            <a:r>
              <a:rPr lang="da-DK" dirty="0" err="1"/>
              <a:t>Heimlich</a:t>
            </a:r>
            <a:r>
              <a:rPr lang="da-DK" dirty="0"/>
              <a:t>: noget skjult/ noget hjemligt = det </a:t>
            </a:r>
            <a:r>
              <a:rPr lang="da-DK" dirty="0" err="1"/>
              <a:t>uhjemlige</a:t>
            </a:r>
            <a:r>
              <a:rPr lang="da-DK" dirty="0"/>
              <a:t> i det hjemlige- noget ukendt i noget man kender </a:t>
            </a:r>
          </a:p>
          <a:p>
            <a:r>
              <a:rPr lang="da-DK" dirty="0"/>
              <a:t>Kan være noget konkret, fx en bamse der blinker med øjet-  eller det kan være døden som abstrakt fænomen</a:t>
            </a:r>
          </a:p>
          <a:p>
            <a:r>
              <a:rPr lang="da-DK" dirty="0" err="1"/>
              <a:t>Knirken</a:t>
            </a:r>
            <a:r>
              <a:rPr lang="da-DK" dirty="0"/>
              <a:t> fra trappe, tikkende ur…. </a:t>
            </a:r>
          </a:p>
          <a:p>
            <a:pPr marL="0" indent="0">
              <a:buNone/>
            </a:pPr>
            <a:endParaRPr lang="da-DK" dirty="0"/>
          </a:p>
        </p:txBody>
      </p:sp>
    </p:spTree>
    <p:extLst>
      <p:ext uri="{BB962C8B-B14F-4D97-AF65-F5344CB8AC3E}">
        <p14:creationId xmlns:p14="http://schemas.microsoft.com/office/powerpoint/2010/main" val="3821543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CFF6DB-F993-F377-2D48-BE56BD8B6B3E}"/>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006FA06D-1CDD-6E79-DC2A-ED4F4D2EB512}"/>
              </a:ext>
            </a:extLst>
          </p:cNvPr>
          <p:cNvSpPr>
            <a:spLocks noGrp="1"/>
          </p:cNvSpPr>
          <p:nvPr>
            <p:ph idx="1"/>
          </p:nvPr>
        </p:nvSpPr>
        <p:spPr>
          <a:xfrm>
            <a:off x="838200" y="1825624"/>
            <a:ext cx="10515600" cy="4905375"/>
          </a:xfrm>
        </p:spPr>
        <p:txBody>
          <a:bodyPr/>
          <a:lstStyle/>
          <a:p>
            <a:pPr marL="0" indent="0" rtl="0">
              <a:spcBef>
                <a:spcPts val="0"/>
              </a:spcBef>
              <a:spcAft>
                <a:spcPts val="0"/>
              </a:spcAft>
              <a:buNone/>
            </a:pPr>
            <a:r>
              <a:rPr lang="da-DK" sz="1800" b="1" i="0" u="none" strike="noStrike" dirty="0">
                <a:solidFill>
                  <a:srgbClr val="1A1A1A"/>
                </a:solidFill>
                <a:effectLst/>
                <a:latin typeface="Times New Roman" panose="02020603050405020304" pitchFamily="18" charset="0"/>
                <a:cs typeface="Times New Roman" panose="02020603050405020304" pitchFamily="18" charset="0"/>
              </a:rPr>
              <a:t>Julie Nord undersøger beskuerens forventninger til det figurative værk ved at koble det realistiske og intime med det absurde og fremmede. </a:t>
            </a:r>
          </a:p>
          <a:p>
            <a:pPr marL="0" indent="0" rtl="0">
              <a:spcBef>
                <a:spcPts val="0"/>
              </a:spcBef>
              <a:spcAft>
                <a:spcPts val="0"/>
              </a:spcAft>
              <a:buNone/>
            </a:pPr>
            <a:endParaRPr lang="da-DK" sz="1800" b="1" dirty="0">
              <a:solidFill>
                <a:srgbClr val="1A1A1A"/>
              </a:solidFill>
              <a:latin typeface="Times New Roman" panose="02020603050405020304" pitchFamily="18" charset="0"/>
              <a:cs typeface="Times New Roman" panose="02020603050405020304" pitchFamily="18" charset="0"/>
            </a:endParaRPr>
          </a:p>
          <a:p>
            <a:pPr marL="0" indent="0" rtl="0">
              <a:spcBef>
                <a:spcPts val="0"/>
              </a:spcBef>
              <a:spcAft>
                <a:spcPts val="0"/>
              </a:spcAft>
              <a:buNone/>
            </a:pPr>
            <a:r>
              <a:rPr lang="da-DK" sz="1800" b="0" i="0" u="none" strike="noStrike" dirty="0">
                <a:solidFill>
                  <a:srgbClr val="1A1A1A"/>
                </a:solidFill>
                <a:effectLst/>
                <a:latin typeface="Times New Roman" panose="02020603050405020304" pitchFamily="18" charset="0"/>
                <a:cs typeface="Times New Roman" panose="02020603050405020304" pitchFamily="18" charset="0"/>
              </a:rPr>
              <a:t>Julie Nord etablerer i sine figurative tegninger og malerier et grænsefelt mellem fiktion og virkelighed, mellem det fantastiske og det konforme og ikke mindst mellem individet og den ydre verden. Individet er her ofte børn og præpubertære væsner i besiddelse af et tilsyneladende vildtvoksende indre liv.</a:t>
            </a:r>
            <a:endParaRPr lang="da-DK" b="0" dirty="0">
              <a:effectLst/>
              <a:latin typeface="Times New Roman" panose="02020603050405020304" pitchFamily="18" charset="0"/>
              <a:cs typeface="Times New Roman" panose="02020603050405020304" pitchFamily="18" charset="0"/>
            </a:endParaRPr>
          </a:p>
          <a:p>
            <a:pPr marL="0" indent="0" rtl="0">
              <a:spcBef>
                <a:spcPts val="300"/>
              </a:spcBef>
              <a:spcAft>
                <a:spcPts val="1100"/>
              </a:spcAft>
              <a:buNone/>
            </a:pPr>
            <a:endParaRPr lang="da-DK" dirty="0">
              <a:latin typeface="Times New Roman" panose="02020603050405020304" pitchFamily="18" charset="0"/>
              <a:cs typeface="Times New Roman" panose="02020603050405020304" pitchFamily="18" charset="0"/>
            </a:endParaRPr>
          </a:p>
          <a:p>
            <a:pPr marL="0" indent="0" rtl="0">
              <a:spcBef>
                <a:spcPts val="300"/>
              </a:spcBef>
              <a:spcAft>
                <a:spcPts val="1100"/>
              </a:spcAft>
              <a:buNone/>
            </a:pPr>
            <a:r>
              <a:rPr lang="da-DK" sz="1800" b="0" i="0" u="none" strike="noStrike" dirty="0">
                <a:solidFill>
                  <a:srgbClr val="1A1A1A"/>
                </a:solidFill>
                <a:effectLst/>
                <a:latin typeface="Times New Roman" panose="02020603050405020304" pitchFamily="18" charset="0"/>
                <a:cs typeface="Times New Roman" panose="02020603050405020304" pitchFamily="18" charset="0"/>
              </a:rPr>
              <a:t>Julie Nord arbejder med blyant, akvarel, filtpen og tusch på papir, med installation og med video. Særligt hendes detaljerige værker på papir har en grafisk, næsten illustrativ karakter.</a:t>
            </a:r>
            <a:endParaRPr lang="da-DK" dirty="0">
              <a:latin typeface="Times New Roman" panose="02020603050405020304" pitchFamily="18" charset="0"/>
              <a:cs typeface="Times New Roman" panose="02020603050405020304" pitchFamily="18" charset="0"/>
            </a:endParaRPr>
          </a:p>
          <a:p>
            <a:pPr marL="0" indent="0" rtl="0">
              <a:spcBef>
                <a:spcPts val="300"/>
              </a:spcBef>
              <a:spcAft>
                <a:spcPts val="1100"/>
              </a:spcAft>
              <a:buNone/>
            </a:pPr>
            <a:endParaRPr lang="da-DK" sz="1800" b="0" i="0" u="none" strike="noStrike" dirty="0">
              <a:solidFill>
                <a:srgbClr val="1A1A1A"/>
              </a:solidFill>
              <a:effectLst/>
              <a:latin typeface="Times New Roman" panose="02020603050405020304" pitchFamily="18" charset="0"/>
              <a:cs typeface="Times New Roman" panose="02020603050405020304" pitchFamily="18" charset="0"/>
            </a:endParaRPr>
          </a:p>
          <a:p>
            <a:pPr marL="0" indent="0" rtl="0">
              <a:spcBef>
                <a:spcPts val="300"/>
              </a:spcBef>
              <a:spcAft>
                <a:spcPts val="1100"/>
              </a:spcAft>
              <a:buNone/>
            </a:pPr>
            <a:r>
              <a:rPr lang="da-DK" sz="1800" b="0" i="0" u="none" strike="noStrike" dirty="0">
                <a:solidFill>
                  <a:srgbClr val="1A1A1A"/>
                </a:solidFill>
                <a:effectLst/>
                <a:latin typeface="Times New Roman" panose="02020603050405020304" pitchFamily="18" charset="0"/>
                <a:cs typeface="Times New Roman" panose="02020603050405020304" pitchFamily="18" charset="0"/>
              </a:rPr>
              <a:t>Hos Nord er portrættet ikke en vellignende afbildning af et menneske, men snarere en måde at undersøge individets og identitetens konstruktion og iscenesættelse.</a:t>
            </a:r>
            <a:endParaRPr lang="da-DK" b="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7143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E3E651-0FC6-3530-1B59-62962F582511}"/>
              </a:ext>
            </a:extLst>
          </p:cNvPr>
          <p:cNvSpPr>
            <a:spLocks noGrp="1"/>
          </p:cNvSpPr>
          <p:nvPr>
            <p:ph type="title"/>
          </p:nvPr>
        </p:nvSpPr>
        <p:spPr/>
        <p:txBody>
          <a:bodyPr/>
          <a:lstStyle/>
          <a:p>
            <a:r>
              <a:rPr lang="da-DK" dirty="0">
                <a:latin typeface="Times New Roman" panose="02020603050405020304" pitchFamily="18" charset="0"/>
                <a:cs typeface="Times New Roman" panose="02020603050405020304" pitchFamily="18" charset="0"/>
              </a:rPr>
              <a:t>Dagens opgave: Julie Nord inspireret portræt</a:t>
            </a:r>
          </a:p>
        </p:txBody>
      </p:sp>
      <p:sp>
        <p:nvSpPr>
          <p:cNvPr id="3" name="Pladsholder til indhold 2">
            <a:extLst>
              <a:ext uri="{FF2B5EF4-FFF2-40B4-BE49-F238E27FC236}">
                <a16:creationId xmlns:a16="http://schemas.microsoft.com/office/drawing/2014/main" id="{4FBEA717-2F57-09EE-6517-E9D32F4127FB}"/>
              </a:ext>
            </a:extLst>
          </p:cNvPr>
          <p:cNvSpPr>
            <a:spLocks noGrp="1"/>
          </p:cNvSpPr>
          <p:nvPr>
            <p:ph idx="1"/>
          </p:nvPr>
        </p:nvSpPr>
        <p:spPr/>
        <p:txBody>
          <a:bodyPr/>
          <a:lstStyle/>
          <a:p>
            <a:pPr marL="0" indent="0">
              <a:buNone/>
            </a:pPr>
            <a:r>
              <a:rPr lang="da-DK" dirty="0">
                <a:latin typeface="Times New Roman" panose="02020603050405020304" pitchFamily="18" charset="0"/>
                <a:cs typeface="Times New Roman" panose="02020603050405020304" pitchFamily="18" charset="0"/>
              </a:rPr>
              <a:t>Benspænd- i skal inkorporere: </a:t>
            </a:r>
          </a:p>
          <a:p>
            <a:pPr marL="0" indent="0">
              <a:buNone/>
            </a:pPr>
            <a:endParaRPr lang="da-DK" dirty="0">
              <a:latin typeface="Times New Roman" panose="02020603050405020304" pitchFamily="18" charset="0"/>
              <a:cs typeface="Times New Roman" panose="02020603050405020304" pitchFamily="18" charset="0"/>
            </a:endParaRPr>
          </a:p>
          <a:p>
            <a:pPr marL="0" indent="0">
              <a:buNone/>
            </a:pPr>
            <a:r>
              <a:rPr lang="da-DK" dirty="0">
                <a:latin typeface="Times New Roman" panose="02020603050405020304" pitchFamily="18" charset="0"/>
                <a:cs typeface="Times New Roman" panose="02020603050405020304" pitchFamily="18" charset="0"/>
              </a:rPr>
              <a:t>1, realistisk tegning</a:t>
            </a:r>
          </a:p>
          <a:p>
            <a:pPr marL="0" indent="0">
              <a:buNone/>
            </a:pPr>
            <a:r>
              <a:rPr lang="da-DK" dirty="0">
                <a:latin typeface="Times New Roman" panose="02020603050405020304" pitchFamily="18" charset="0"/>
                <a:cs typeface="Times New Roman" panose="02020603050405020304" pitchFamily="18" charset="0"/>
              </a:rPr>
              <a:t>2, fiktion/virkelighed</a:t>
            </a:r>
          </a:p>
          <a:p>
            <a:pPr marL="0" indent="0">
              <a:buNone/>
            </a:pPr>
            <a:r>
              <a:rPr lang="da-DK" dirty="0">
                <a:latin typeface="Times New Roman" panose="02020603050405020304" pitchFamily="18" charset="0"/>
                <a:cs typeface="Times New Roman" panose="02020603050405020304" pitchFamily="18" charset="0"/>
              </a:rPr>
              <a:t>3, dybde/ flade (mønster)</a:t>
            </a:r>
          </a:p>
          <a:p>
            <a:pPr marL="0" indent="0">
              <a:buNone/>
            </a:pPr>
            <a:endParaRPr lang="da-DK" dirty="0">
              <a:latin typeface="Times New Roman" panose="02020603050405020304" pitchFamily="18" charset="0"/>
              <a:cs typeface="Times New Roman" panose="02020603050405020304" pitchFamily="18" charset="0"/>
            </a:endParaRPr>
          </a:p>
          <a:p>
            <a:pPr marL="0" indent="0">
              <a:buNone/>
            </a:pPr>
            <a:r>
              <a:rPr lang="da-DK" dirty="0">
                <a:latin typeface="Times New Roman" panose="02020603050405020304" pitchFamily="18" charset="0"/>
                <a:cs typeface="Times New Roman" panose="02020603050405020304" pitchFamily="18" charset="0"/>
              </a:rPr>
              <a:t>Hvis i vil have printet billede: send til </a:t>
            </a:r>
            <a:r>
              <a:rPr lang="da-DK" dirty="0" err="1">
                <a:latin typeface="Times New Roman" panose="02020603050405020304" pitchFamily="18" charset="0"/>
                <a:cs typeface="Times New Roman" panose="02020603050405020304" pitchFamily="18" charset="0"/>
              </a:rPr>
              <a:t>cathrine</a:t>
            </a:r>
            <a:r>
              <a:rPr lang="da-DK" dirty="0">
                <a:latin typeface="Times New Roman" panose="02020603050405020304" pitchFamily="18" charset="0"/>
                <a:cs typeface="Times New Roman" panose="02020603050405020304" pitchFamily="18" charset="0"/>
              </a:rPr>
              <a:t> </a:t>
            </a:r>
            <a:r>
              <a:rPr lang="da-DK" dirty="0" err="1">
                <a:latin typeface="Times New Roman" panose="02020603050405020304" pitchFamily="18" charset="0"/>
                <a:cs typeface="Times New Roman" panose="02020603050405020304" pitchFamily="18" charset="0"/>
              </a:rPr>
              <a:t>strange</a:t>
            </a:r>
            <a:r>
              <a:rPr lang="da-DK" dirty="0">
                <a:latin typeface="Times New Roman" panose="02020603050405020304" pitchFamily="18" charset="0"/>
                <a:cs typeface="Times New Roman" panose="02020603050405020304" pitchFamily="18" charset="0"/>
              </a:rPr>
              <a:t> over Lectio og hent i lærerprint </a:t>
            </a:r>
          </a:p>
        </p:txBody>
      </p:sp>
    </p:spTree>
    <p:extLst>
      <p:ext uri="{BB962C8B-B14F-4D97-AF65-F5344CB8AC3E}">
        <p14:creationId xmlns:p14="http://schemas.microsoft.com/office/powerpoint/2010/main" val="1288716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19D6EA-07A6-6AF5-BBFB-4A400453BD18}"/>
              </a:ext>
            </a:extLst>
          </p:cNvPr>
          <p:cNvSpPr>
            <a:spLocks noGrp="1"/>
          </p:cNvSpPr>
          <p:nvPr>
            <p:ph type="title"/>
          </p:nvPr>
        </p:nvSpPr>
        <p:spPr/>
        <p:txBody>
          <a:bodyPr/>
          <a:lstStyle/>
          <a:p>
            <a:r>
              <a:rPr lang="da-DK" sz="1800" b="0" i="1" u="none" strike="noStrike" dirty="0">
                <a:solidFill>
                  <a:srgbClr val="1A1A1A"/>
                </a:solidFill>
                <a:effectLst/>
                <a:latin typeface="Arial" panose="020B0604020202020204" pitchFamily="34" charset="0"/>
              </a:rPr>
              <a:t>Jonas</a:t>
            </a:r>
            <a:r>
              <a:rPr lang="da-DK" sz="1800" b="0" i="0" u="none" strike="noStrike" dirty="0">
                <a:solidFill>
                  <a:srgbClr val="1A1A1A"/>
                </a:solidFill>
                <a:effectLst/>
                <a:latin typeface="Arial" panose="020B0604020202020204" pitchFamily="34" charset="0"/>
              </a:rPr>
              <a:t>, 2012. </a:t>
            </a:r>
            <a:r>
              <a:rPr lang="da-DK" sz="1800" b="0" i="0" u="none" strike="noStrike" dirty="0" err="1">
                <a:solidFill>
                  <a:srgbClr val="1A1A1A"/>
                </a:solidFill>
                <a:effectLst/>
                <a:latin typeface="Arial" panose="020B0604020202020204" pitchFamily="34" charset="0"/>
              </a:rPr>
              <a:t>Watercolor</a:t>
            </a:r>
            <a:r>
              <a:rPr lang="da-DK" sz="1800" b="0" i="0" u="none" strike="noStrike" dirty="0">
                <a:solidFill>
                  <a:srgbClr val="1A1A1A"/>
                </a:solidFill>
                <a:effectLst/>
                <a:latin typeface="Arial" panose="020B0604020202020204" pitchFamily="34" charset="0"/>
              </a:rPr>
              <a:t> , felt-tip pen and pencil on </a:t>
            </a:r>
            <a:r>
              <a:rPr lang="da-DK" sz="1800" b="0" i="0" u="none" strike="noStrike" dirty="0" err="1">
                <a:solidFill>
                  <a:srgbClr val="1A1A1A"/>
                </a:solidFill>
                <a:effectLst/>
                <a:latin typeface="Arial" panose="020B0604020202020204" pitchFamily="34" charset="0"/>
              </a:rPr>
              <a:t>paper</a:t>
            </a:r>
            <a:r>
              <a:rPr lang="da-DK" sz="1800" b="0" i="0" u="none" strike="noStrike" dirty="0">
                <a:solidFill>
                  <a:srgbClr val="1A1A1A"/>
                </a:solidFill>
                <a:effectLst/>
                <a:latin typeface="Arial" panose="020B0604020202020204" pitchFamily="34" charset="0"/>
              </a:rPr>
              <a:t>, </a:t>
            </a:r>
            <a:r>
              <a:rPr lang="da-DK" sz="1800" b="0" i="0" u="none" strike="noStrike" dirty="0" err="1">
                <a:solidFill>
                  <a:srgbClr val="1A1A1A"/>
                </a:solidFill>
                <a:effectLst/>
                <a:latin typeface="Arial" panose="020B0604020202020204" pitchFamily="34" charset="0"/>
              </a:rPr>
              <a:t>Framed</a:t>
            </a:r>
            <a:r>
              <a:rPr lang="da-DK" sz="1800" b="0" i="0" u="none" strike="noStrike" dirty="0">
                <a:solidFill>
                  <a:srgbClr val="1A1A1A"/>
                </a:solidFill>
                <a:effectLst/>
                <a:latin typeface="Arial" panose="020B0604020202020204" pitchFamily="34" charset="0"/>
              </a:rPr>
              <a:t> with museum </a:t>
            </a:r>
            <a:r>
              <a:rPr lang="da-DK" sz="1800" b="0" i="0" u="none" strike="noStrike" dirty="0" err="1">
                <a:solidFill>
                  <a:srgbClr val="1A1A1A"/>
                </a:solidFill>
                <a:effectLst/>
                <a:latin typeface="Arial" panose="020B0604020202020204" pitchFamily="34" charset="0"/>
              </a:rPr>
              <a:t>glass</a:t>
            </a:r>
            <a:r>
              <a:rPr lang="da-DK" sz="1800" b="0" i="0" u="none" strike="noStrike" dirty="0">
                <a:solidFill>
                  <a:srgbClr val="1A1A1A"/>
                </a:solidFill>
                <a:effectLst/>
                <a:latin typeface="Arial" panose="020B0604020202020204" pitchFamily="34" charset="0"/>
              </a:rPr>
              <a:t>, </a:t>
            </a:r>
            <a:r>
              <a:rPr lang="da-DK" sz="1800" b="0" i="0" u="none" strike="noStrike" dirty="0" err="1">
                <a:solidFill>
                  <a:srgbClr val="1A1A1A"/>
                </a:solidFill>
                <a:effectLst/>
                <a:latin typeface="Arial" panose="020B0604020202020204" pitchFamily="34" charset="0"/>
              </a:rPr>
              <a:t>walnut</a:t>
            </a:r>
            <a:r>
              <a:rPr lang="da-DK" sz="1800" b="0" i="0" u="none" strike="noStrike" dirty="0">
                <a:solidFill>
                  <a:srgbClr val="1A1A1A"/>
                </a:solidFill>
                <a:effectLst/>
                <a:latin typeface="Arial" panose="020B0604020202020204" pitchFamily="34" charset="0"/>
              </a:rPr>
              <a:t> frame, 76×57 cm, </a:t>
            </a:r>
            <a:r>
              <a:rPr lang="da-DK" sz="1800" b="0" i="0" u="none" strike="noStrike" dirty="0" err="1">
                <a:solidFill>
                  <a:srgbClr val="1A1A1A"/>
                </a:solidFill>
                <a:effectLst/>
                <a:latin typeface="Arial" panose="020B0604020202020204" pitchFamily="34" charset="0"/>
              </a:rPr>
              <a:t>Courtesy</a:t>
            </a:r>
            <a:r>
              <a:rPr lang="da-DK" sz="1800" b="0" i="0" u="none" strike="noStrike" dirty="0">
                <a:solidFill>
                  <a:srgbClr val="1A1A1A"/>
                </a:solidFill>
                <a:effectLst/>
                <a:latin typeface="Arial" panose="020B0604020202020204" pitchFamily="34" charset="0"/>
              </a:rPr>
              <a:t> V1 Gallery.</a:t>
            </a:r>
            <a:endParaRPr lang="da-DK" dirty="0"/>
          </a:p>
        </p:txBody>
      </p:sp>
      <p:pic>
        <p:nvPicPr>
          <p:cNvPr id="5" name="Pladsholder til indhold 4" descr="Et billede, der indeholder Ansigt, skitse, tøj, illustration/afbildning&#10;&#10;Automatisk genereret beskrivelse">
            <a:extLst>
              <a:ext uri="{FF2B5EF4-FFF2-40B4-BE49-F238E27FC236}">
                <a16:creationId xmlns:a16="http://schemas.microsoft.com/office/drawing/2014/main" id="{B3D2AFA0-437D-0594-4CE3-D57E1B634291}"/>
              </a:ext>
            </a:extLst>
          </p:cNvPr>
          <p:cNvPicPr>
            <a:picLocks noGrp="1" noChangeAspect="1"/>
          </p:cNvPicPr>
          <p:nvPr>
            <p:ph idx="1"/>
          </p:nvPr>
        </p:nvPicPr>
        <p:blipFill>
          <a:blip r:embed="rId2"/>
          <a:stretch>
            <a:fillRect/>
          </a:stretch>
        </p:blipFill>
        <p:spPr>
          <a:xfrm>
            <a:off x="4434510" y="1825625"/>
            <a:ext cx="3322979" cy="4351338"/>
          </a:xfrm>
        </p:spPr>
      </p:pic>
    </p:spTree>
    <p:extLst>
      <p:ext uri="{BB962C8B-B14F-4D97-AF65-F5344CB8AC3E}">
        <p14:creationId xmlns:p14="http://schemas.microsoft.com/office/powerpoint/2010/main" val="4050489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8BCFA9-82C3-D692-8D7B-46CFA717E35E}"/>
              </a:ext>
            </a:extLst>
          </p:cNvPr>
          <p:cNvSpPr>
            <a:spLocks noGrp="1"/>
          </p:cNvSpPr>
          <p:nvPr>
            <p:ph type="title"/>
          </p:nvPr>
        </p:nvSpPr>
        <p:spPr/>
        <p:txBody>
          <a:bodyPr/>
          <a:lstStyle/>
          <a:p>
            <a:endParaRPr lang="da-DK" dirty="0"/>
          </a:p>
        </p:txBody>
      </p:sp>
      <p:pic>
        <p:nvPicPr>
          <p:cNvPr id="5" name="Pladsholder til indhold 4" descr="Et billede, der indeholder tegning, skitse, Ansigt, kunst&#10;&#10;Automatisk genereret beskrivelse">
            <a:extLst>
              <a:ext uri="{FF2B5EF4-FFF2-40B4-BE49-F238E27FC236}">
                <a16:creationId xmlns:a16="http://schemas.microsoft.com/office/drawing/2014/main" id="{BFB34E52-CC12-7EB2-3026-644C8BFE38AF}"/>
              </a:ext>
            </a:extLst>
          </p:cNvPr>
          <p:cNvPicPr>
            <a:picLocks noGrp="1" noChangeAspect="1"/>
          </p:cNvPicPr>
          <p:nvPr>
            <p:ph idx="1"/>
          </p:nvPr>
        </p:nvPicPr>
        <p:blipFill>
          <a:blip r:embed="rId2"/>
          <a:stretch>
            <a:fillRect/>
          </a:stretch>
        </p:blipFill>
        <p:spPr>
          <a:xfrm>
            <a:off x="971550" y="671513"/>
            <a:ext cx="8269064" cy="5505450"/>
          </a:xfrm>
        </p:spPr>
      </p:pic>
    </p:spTree>
    <p:extLst>
      <p:ext uri="{BB962C8B-B14F-4D97-AF65-F5344CB8AC3E}">
        <p14:creationId xmlns:p14="http://schemas.microsoft.com/office/powerpoint/2010/main" val="45069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F3C198-E1A8-DF3B-79E7-B391E69D9A2E}"/>
              </a:ext>
            </a:extLst>
          </p:cNvPr>
          <p:cNvSpPr>
            <a:spLocks noGrp="1"/>
          </p:cNvSpPr>
          <p:nvPr>
            <p:ph type="title"/>
          </p:nvPr>
        </p:nvSpPr>
        <p:spPr/>
        <p:txBody>
          <a:bodyPr/>
          <a:lstStyle/>
          <a:p>
            <a:endParaRPr lang="da-DK"/>
          </a:p>
        </p:txBody>
      </p:sp>
      <p:pic>
        <p:nvPicPr>
          <p:cNvPr id="5" name="Pladsholder til indhold 4" descr="Et billede, der indeholder Ansigt, kvinde, maleri, kunst&#10;&#10;Automatisk genereret beskrivelse">
            <a:extLst>
              <a:ext uri="{FF2B5EF4-FFF2-40B4-BE49-F238E27FC236}">
                <a16:creationId xmlns:a16="http://schemas.microsoft.com/office/drawing/2014/main" id="{2BF6AD6E-7AA7-CBBE-C484-259418627341}"/>
              </a:ext>
            </a:extLst>
          </p:cNvPr>
          <p:cNvPicPr>
            <a:picLocks noGrp="1" noChangeAspect="1"/>
          </p:cNvPicPr>
          <p:nvPr>
            <p:ph idx="1"/>
          </p:nvPr>
        </p:nvPicPr>
        <p:blipFill>
          <a:blip r:embed="rId2"/>
          <a:stretch>
            <a:fillRect/>
          </a:stretch>
        </p:blipFill>
        <p:spPr>
          <a:xfrm>
            <a:off x="838200" y="348403"/>
            <a:ext cx="8389355" cy="5828560"/>
          </a:xfrm>
        </p:spPr>
      </p:pic>
    </p:spTree>
    <p:extLst>
      <p:ext uri="{BB962C8B-B14F-4D97-AF65-F5344CB8AC3E}">
        <p14:creationId xmlns:p14="http://schemas.microsoft.com/office/powerpoint/2010/main" val="4226006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ladsholder til indhold 4" descr="Et billede, der indeholder Ansigt, maleri, tøj, dreng&#10;&#10;Automatisk genereret beskrivelse">
            <a:extLst>
              <a:ext uri="{FF2B5EF4-FFF2-40B4-BE49-F238E27FC236}">
                <a16:creationId xmlns:a16="http://schemas.microsoft.com/office/drawing/2014/main" id="{B532EAC6-5227-7B8B-1163-3CC59E6E8F7D}"/>
              </a:ext>
            </a:extLst>
          </p:cNvPr>
          <p:cNvPicPr>
            <a:picLocks noGrp="1" noChangeAspect="1"/>
          </p:cNvPicPr>
          <p:nvPr>
            <p:ph idx="1"/>
          </p:nvPr>
        </p:nvPicPr>
        <p:blipFill rotWithShape="1">
          <a:blip r:embed="rId2"/>
          <a:srcRect t="7360" b="15068"/>
          <a:stretch/>
        </p:blipFill>
        <p:spPr>
          <a:xfrm>
            <a:off x="20" y="1282"/>
            <a:ext cx="12191980" cy="6856718"/>
          </a:xfrm>
          <a:prstGeom prst="rect">
            <a:avLst/>
          </a:prstGeom>
        </p:spPr>
      </p:pic>
    </p:spTree>
    <p:extLst>
      <p:ext uri="{BB962C8B-B14F-4D97-AF65-F5344CB8AC3E}">
        <p14:creationId xmlns:p14="http://schemas.microsoft.com/office/powerpoint/2010/main" val="607420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dsholder til indhold 4" descr="Et billede, der indeholder Ansigt, skitse, kunst, illustration/afbildning&#10;&#10;Automatisk genereret beskrivelse">
            <a:extLst>
              <a:ext uri="{FF2B5EF4-FFF2-40B4-BE49-F238E27FC236}">
                <a16:creationId xmlns:a16="http://schemas.microsoft.com/office/drawing/2014/main" id="{CBD242F5-17FC-E96D-C1C6-2F1F19F758A9}"/>
              </a:ext>
            </a:extLst>
          </p:cNvPr>
          <p:cNvPicPr>
            <a:picLocks noGrp="1" noChangeAspect="1"/>
          </p:cNvPicPr>
          <p:nvPr>
            <p:ph idx="1"/>
          </p:nvPr>
        </p:nvPicPr>
        <p:blipFill>
          <a:blip r:embed="rId2"/>
          <a:stretch>
            <a:fillRect/>
          </a:stretch>
        </p:blipFill>
        <p:spPr>
          <a:xfrm>
            <a:off x="2306159" y="643467"/>
            <a:ext cx="7579682" cy="5571066"/>
          </a:xfrm>
          <a:prstGeom prst="rect">
            <a:avLst/>
          </a:prstGeom>
        </p:spPr>
      </p:pic>
    </p:spTree>
    <p:extLst>
      <p:ext uri="{BB962C8B-B14F-4D97-AF65-F5344CB8AC3E}">
        <p14:creationId xmlns:p14="http://schemas.microsoft.com/office/powerpoint/2010/main" val="2931698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dsholder til indhold 4" descr="Et billede, der indeholder tegning, illustration/afbildning, maleri, Ansigt&#10;&#10;Automatisk genereret beskrivelse">
            <a:extLst>
              <a:ext uri="{FF2B5EF4-FFF2-40B4-BE49-F238E27FC236}">
                <a16:creationId xmlns:a16="http://schemas.microsoft.com/office/drawing/2014/main" id="{4705EC40-B21C-5930-A89A-67CBDCB3D236}"/>
              </a:ext>
            </a:extLst>
          </p:cNvPr>
          <p:cNvPicPr>
            <a:picLocks noGrp="1" noChangeAspect="1"/>
          </p:cNvPicPr>
          <p:nvPr>
            <p:ph idx="1"/>
          </p:nvPr>
        </p:nvPicPr>
        <p:blipFill>
          <a:blip r:embed="rId2"/>
          <a:stretch>
            <a:fillRect/>
          </a:stretch>
        </p:blipFill>
        <p:spPr>
          <a:xfrm>
            <a:off x="2293225" y="643467"/>
            <a:ext cx="7605550" cy="5571066"/>
          </a:xfrm>
          <a:prstGeom prst="rect">
            <a:avLst/>
          </a:prstGeom>
        </p:spPr>
      </p:pic>
    </p:spTree>
    <p:extLst>
      <p:ext uri="{BB962C8B-B14F-4D97-AF65-F5344CB8AC3E}">
        <p14:creationId xmlns:p14="http://schemas.microsoft.com/office/powerpoint/2010/main" val="222223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dsholder til indhold 4" descr="Et billede, der indeholder skitse, illustration/afbildning, Tryk, tegning&#10;&#10;Automatisk genereret beskrivelse">
            <a:extLst>
              <a:ext uri="{FF2B5EF4-FFF2-40B4-BE49-F238E27FC236}">
                <a16:creationId xmlns:a16="http://schemas.microsoft.com/office/drawing/2014/main" id="{AB226EC6-3DEB-1E12-55D9-1D1D6C5F4DC4}"/>
              </a:ext>
            </a:extLst>
          </p:cNvPr>
          <p:cNvPicPr>
            <a:picLocks noGrp="1" noChangeAspect="1"/>
          </p:cNvPicPr>
          <p:nvPr>
            <p:ph idx="1"/>
          </p:nvPr>
        </p:nvPicPr>
        <p:blipFill>
          <a:blip r:embed="rId2"/>
          <a:stretch>
            <a:fillRect/>
          </a:stretch>
        </p:blipFill>
        <p:spPr>
          <a:xfrm>
            <a:off x="2319005" y="643467"/>
            <a:ext cx="7553990" cy="5571066"/>
          </a:xfrm>
          <a:prstGeom prst="rect">
            <a:avLst/>
          </a:prstGeom>
        </p:spPr>
      </p:pic>
    </p:spTree>
    <p:extLst>
      <p:ext uri="{BB962C8B-B14F-4D97-AF65-F5344CB8AC3E}">
        <p14:creationId xmlns:p14="http://schemas.microsoft.com/office/powerpoint/2010/main" val="4124637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dsholder til indhold 4" descr="Et billede, der indeholder skitse, illustration/afbildning, kunst, Stregtegning&#10;&#10;Automatisk genereret beskrivelse">
            <a:extLst>
              <a:ext uri="{FF2B5EF4-FFF2-40B4-BE49-F238E27FC236}">
                <a16:creationId xmlns:a16="http://schemas.microsoft.com/office/drawing/2014/main" id="{6AC4B602-08E9-3841-15FA-280113F9DA18}"/>
              </a:ext>
            </a:extLst>
          </p:cNvPr>
          <p:cNvPicPr>
            <a:picLocks noGrp="1" noChangeAspect="1"/>
          </p:cNvPicPr>
          <p:nvPr>
            <p:ph idx="1"/>
          </p:nvPr>
        </p:nvPicPr>
        <p:blipFill>
          <a:blip r:embed="rId2"/>
          <a:stretch>
            <a:fillRect/>
          </a:stretch>
        </p:blipFill>
        <p:spPr>
          <a:xfrm>
            <a:off x="2319005" y="643467"/>
            <a:ext cx="7553990" cy="5571066"/>
          </a:xfrm>
          <a:prstGeom prst="rect">
            <a:avLst/>
          </a:prstGeom>
        </p:spPr>
      </p:pic>
    </p:spTree>
    <p:extLst>
      <p:ext uri="{BB962C8B-B14F-4D97-AF65-F5344CB8AC3E}">
        <p14:creationId xmlns:p14="http://schemas.microsoft.com/office/powerpoint/2010/main" val="917013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dsholder til indhold 4" descr="Et billede, der indeholder Ansigt, tøj, tegning, skitse&#10;&#10;Automatisk genereret beskrivelse">
            <a:extLst>
              <a:ext uri="{FF2B5EF4-FFF2-40B4-BE49-F238E27FC236}">
                <a16:creationId xmlns:a16="http://schemas.microsoft.com/office/drawing/2014/main" id="{D6504ABC-4AD8-BF94-014C-5343B9C28F85}"/>
              </a:ext>
            </a:extLst>
          </p:cNvPr>
          <p:cNvPicPr>
            <a:picLocks noGrp="1" noChangeAspect="1"/>
          </p:cNvPicPr>
          <p:nvPr>
            <p:ph idx="1"/>
          </p:nvPr>
        </p:nvPicPr>
        <p:blipFill>
          <a:blip r:embed="rId2"/>
          <a:stretch>
            <a:fillRect/>
          </a:stretch>
        </p:blipFill>
        <p:spPr>
          <a:xfrm>
            <a:off x="2536213" y="643467"/>
            <a:ext cx="7119574" cy="5571066"/>
          </a:xfrm>
          <a:prstGeom prst="rect">
            <a:avLst/>
          </a:prstGeom>
        </p:spPr>
      </p:pic>
    </p:spTree>
    <p:extLst>
      <p:ext uri="{BB962C8B-B14F-4D97-AF65-F5344CB8AC3E}">
        <p14:creationId xmlns:p14="http://schemas.microsoft.com/office/powerpoint/2010/main" val="2142007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dsholder til indhold 3" descr="Et billede, der indeholder maleri, tøj, kunst, kvinde&#10;&#10;Automatisk genereret beskrivelse">
            <a:extLst>
              <a:ext uri="{FF2B5EF4-FFF2-40B4-BE49-F238E27FC236}">
                <a16:creationId xmlns:a16="http://schemas.microsoft.com/office/drawing/2014/main" id="{575ECC77-A06F-AD97-BDF8-20F6174F7075}"/>
              </a:ext>
            </a:extLst>
          </p:cNvPr>
          <p:cNvPicPr>
            <a:picLocks noGrp="1" noChangeAspect="1"/>
          </p:cNvPicPr>
          <p:nvPr>
            <p:ph idx="1"/>
          </p:nvPr>
        </p:nvPicPr>
        <p:blipFill>
          <a:blip r:embed="rId2"/>
          <a:stretch>
            <a:fillRect/>
          </a:stretch>
        </p:blipFill>
        <p:spPr>
          <a:xfrm>
            <a:off x="2293225" y="643467"/>
            <a:ext cx="7605550" cy="5571066"/>
          </a:xfrm>
          <a:prstGeom prst="rect">
            <a:avLst/>
          </a:prstGeom>
        </p:spPr>
      </p:pic>
    </p:spTree>
    <p:extLst>
      <p:ext uri="{BB962C8B-B14F-4D97-AF65-F5344CB8AC3E}">
        <p14:creationId xmlns:p14="http://schemas.microsoft.com/office/powerpoint/2010/main" val="6171747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ladsholder til indhold 4" descr="Et billede, der indeholder mønster, tegning, maleri, kunst&#10;&#10;Automatisk genereret beskrivelse">
            <a:extLst>
              <a:ext uri="{FF2B5EF4-FFF2-40B4-BE49-F238E27FC236}">
                <a16:creationId xmlns:a16="http://schemas.microsoft.com/office/drawing/2014/main" id="{5FF5681C-5951-288B-6E58-A0955C096B67}"/>
              </a:ext>
            </a:extLst>
          </p:cNvPr>
          <p:cNvPicPr>
            <a:picLocks noGrp="1" noChangeAspect="1"/>
          </p:cNvPicPr>
          <p:nvPr>
            <p:ph idx="1"/>
          </p:nvPr>
        </p:nvPicPr>
        <p:blipFill rotWithShape="1">
          <a:blip r:embed="rId2"/>
          <a:srcRect t="32306" r="1" b="16094"/>
          <a:stretch/>
        </p:blipFill>
        <p:spPr>
          <a:xfrm>
            <a:off x="20" y="1282"/>
            <a:ext cx="12191980" cy="6856718"/>
          </a:xfrm>
          <a:prstGeom prst="rect">
            <a:avLst/>
          </a:prstGeom>
        </p:spPr>
      </p:pic>
    </p:spTree>
    <p:extLst>
      <p:ext uri="{BB962C8B-B14F-4D97-AF65-F5344CB8AC3E}">
        <p14:creationId xmlns:p14="http://schemas.microsoft.com/office/powerpoint/2010/main" val="35170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18B9C5-7130-0B01-A325-044B0A95DF1B}"/>
              </a:ext>
            </a:extLst>
          </p:cNvPr>
          <p:cNvSpPr>
            <a:spLocks noGrp="1"/>
          </p:cNvSpPr>
          <p:nvPr>
            <p:ph type="title"/>
          </p:nvPr>
        </p:nvSpPr>
        <p:spPr/>
        <p:txBody>
          <a:bodyPr/>
          <a:lstStyle/>
          <a:p>
            <a:r>
              <a:rPr lang="da-DK" dirty="0"/>
              <a:t>Fremgangsmåde: </a:t>
            </a:r>
          </a:p>
        </p:txBody>
      </p:sp>
      <p:sp>
        <p:nvSpPr>
          <p:cNvPr id="3" name="Pladsholder til indhold 2">
            <a:extLst>
              <a:ext uri="{FF2B5EF4-FFF2-40B4-BE49-F238E27FC236}">
                <a16:creationId xmlns:a16="http://schemas.microsoft.com/office/drawing/2014/main" id="{DA6E46A5-0DE7-7CBB-B9CA-CD4A20437CFA}"/>
              </a:ext>
            </a:extLst>
          </p:cNvPr>
          <p:cNvSpPr>
            <a:spLocks noGrp="1"/>
          </p:cNvSpPr>
          <p:nvPr>
            <p:ph idx="1"/>
          </p:nvPr>
        </p:nvSpPr>
        <p:spPr/>
        <p:txBody>
          <a:bodyPr>
            <a:normAutofit lnSpcReduction="10000"/>
          </a:bodyPr>
          <a:lstStyle/>
          <a:p>
            <a:pPr marL="0" indent="0">
              <a:buNone/>
            </a:pPr>
            <a:r>
              <a:rPr lang="da-DK" dirty="0"/>
              <a:t>Start med at finde ud af hvem i vil lave portræt af (WORD- LECTIO)</a:t>
            </a:r>
          </a:p>
          <a:p>
            <a:pPr marL="0" indent="0">
              <a:buNone/>
            </a:pPr>
            <a:endParaRPr lang="da-DK" dirty="0"/>
          </a:p>
          <a:p>
            <a:pPr marL="0" indent="0">
              <a:buNone/>
            </a:pPr>
            <a:r>
              <a:rPr lang="da-DK" dirty="0"/>
              <a:t>Oprids ansigtsform for den i vil lave portræt af</a:t>
            </a:r>
          </a:p>
          <a:p>
            <a:pPr marL="0" indent="0">
              <a:buNone/>
            </a:pPr>
            <a:endParaRPr lang="da-DK" dirty="0"/>
          </a:p>
          <a:p>
            <a:pPr marL="0" indent="0">
              <a:buNone/>
            </a:pPr>
            <a:r>
              <a:rPr lang="da-DK" dirty="0"/>
              <a:t>Vælg mindst 3 mønstre</a:t>
            </a:r>
          </a:p>
          <a:p>
            <a:pPr marL="0" indent="0">
              <a:buNone/>
            </a:pPr>
            <a:endParaRPr lang="da-DK" dirty="0"/>
          </a:p>
          <a:p>
            <a:pPr marL="0" indent="0">
              <a:buNone/>
            </a:pPr>
            <a:r>
              <a:rPr lang="da-DK" dirty="0"/>
              <a:t>Tegn omhyggeligt den del, der skal være realistisk</a:t>
            </a:r>
          </a:p>
          <a:p>
            <a:pPr marL="0" indent="0">
              <a:buNone/>
            </a:pPr>
            <a:endParaRPr lang="da-DK" dirty="0"/>
          </a:p>
          <a:p>
            <a:pPr marL="0" indent="0">
              <a:buNone/>
            </a:pPr>
            <a:r>
              <a:rPr lang="da-DK" dirty="0"/>
              <a:t>Skær til sidst jeres mønstre til og kom på</a:t>
            </a:r>
          </a:p>
          <a:p>
            <a:pPr marL="0" indent="0">
              <a:buNone/>
            </a:pPr>
            <a:endParaRPr lang="da-DK" dirty="0"/>
          </a:p>
        </p:txBody>
      </p:sp>
    </p:spTree>
    <p:extLst>
      <p:ext uri="{BB962C8B-B14F-4D97-AF65-F5344CB8AC3E}">
        <p14:creationId xmlns:p14="http://schemas.microsoft.com/office/powerpoint/2010/main" val="3957292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dsholder til indhold 3" descr="Et billede, der indeholder Ansigt, person, øjenbryn, øjenvippe&#10;&#10;Automatisk genereret beskrivelse">
            <a:extLst>
              <a:ext uri="{FF2B5EF4-FFF2-40B4-BE49-F238E27FC236}">
                <a16:creationId xmlns:a16="http://schemas.microsoft.com/office/drawing/2014/main" id="{3558E080-7E07-3EC3-EB05-9BB59FA2B1E6}"/>
              </a:ext>
            </a:extLst>
          </p:cNvPr>
          <p:cNvPicPr>
            <a:picLocks noGrp="1" noChangeAspect="1"/>
          </p:cNvPicPr>
          <p:nvPr>
            <p:ph idx="1"/>
          </p:nvPr>
        </p:nvPicPr>
        <p:blipFill>
          <a:blip r:embed="rId2"/>
          <a:stretch>
            <a:fillRect/>
          </a:stretch>
        </p:blipFill>
        <p:spPr>
          <a:xfrm>
            <a:off x="3714369" y="643467"/>
            <a:ext cx="4763261" cy="5571066"/>
          </a:xfrm>
          <a:prstGeom prst="rect">
            <a:avLst/>
          </a:prstGeom>
        </p:spPr>
      </p:pic>
    </p:spTree>
    <p:extLst>
      <p:ext uri="{BB962C8B-B14F-4D97-AF65-F5344CB8AC3E}">
        <p14:creationId xmlns:p14="http://schemas.microsoft.com/office/powerpoint/2010/main" val="6696521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C010A7-B9E5-15D5-F69F-DBA77876BEDD}"/>
              </a:ext>
            </a:extLst>
          </p:cNvPr>
          <p:cNvSpPr>
            <a:spLocks noGrp="1"/>
          </p:cNvSpPr>
          <p:nvPr>
            <p:ph type="title"/>
          </p:nvPr>
        </p:nvSpPr>
        <p:spPr/>
        <p:txBody>
          <a:bodyPr/>
          <a:lstStyle/>
          <a:p>
            <a:endParaRPr lang="da-DK"/>
          </a:p>
        </p:txBody>
      </p:sp>
      <p:pic>
        <p:nvPicPr>
          <p:cNvPr id="5" name="Pladsholder til indhold 4" descr="Et billede, der indeholder mur, indendørs, boligindretning, møbel&#10;&#10;Automatisk genereret beskrivelse">
            <a:extLst>
              <a:ext uri="{FF2B5EF4-FFF2-40B4-BE49-F238E27FC236}">
                <a16:creationId xmlns:a16="http://schemas.microsoft.com/office/drawing/2014/main" id="{62422511-3DBC-3687-EC36-9608981966E3}"/>
              </a:ext>
            </a:extLst>
          </p:cNvPr>
          <p:cNvPicPr>
            <a:picLocks noGrp="1" noChangeAspect="1"/>
          </p:cNvPicPr>
          <p:nvPr>
            <p:ph idx="1"/>
          </p:nvPr>
        </p:nvPicPr>
        <p:blipFill>
          <a:blip r:embed="rId2"/>
          <a:stretch>
            <a:fillRect/>
          </a:stretch>
        </p:blipFill>
        <p:spPr>
          <a:xfrm>
            <a:off x="3051911" y="1825625"/>
            <a:ext cx="6088177" cy="4351338"/>
          </a:xfrm>
        </p:spPr>
      </p:pic>
    </p:spTree>
    <p:extLst>
      <p:ext uri="{BB962C8B-B14F-4D97-AF65-F5344CB8AC3E}">
        <p14:creationId xmlns:p14="http://schemas.microsoft.com/office/powerpoint/2010/main" val="18133939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468B8A-6ECA-3EA1-23F4-7E635ADB6993}"/>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F6E7E36A-032C-79CC-8C43-79E4F632FAA2}"/>
              </a:ext>
            </a:extLst>
          </p:cNvPr>
          <p:cNvSpPr>
            <a:spLocks noGrp="1"/>
          </p:cNvSpPr>
          <p:nvPr>
            <p:ph idx="1"/>
          </p:nvPr>
        </p:nvSpPr>
        <p:spPr/>
        <p:txBody>
          <a:bodyPr/>
          <a:lstStyle/>
          <a:p>
            <a:pPr marL="0" indent="0">
              <a:buNone/>
            </a:pPr>
            <a:r>
              <a:rPr lang="da-DK" sz="1800" b="0" i="0" u="sng" strike="noStrike" dirty="0">
                <a:solidFill>
                  <a:srgbClr val="1155CC"/>
                </a:solidFill>
                <a:effectLst/>
                <a:latin typeface="Arial" panose="020B0604020202020204" pitchFamily="34" charset="0"/>
                <a:hlinkClick r:id="rId2"/>
              </a:rPr>
              <a:t>https://www.finespind.dk/index.php/artikler-og-billedserier-kategorier/kunst-og-udstillinger/86-interview-kunst-og-udstillinger/1543-under-gulvbraedderne-i-julie-nords-univers</a:t>
            </a:r>
            <a:endParaRPr lang="da-DK" dirty="0"/>
          </a:p>
        </p:txBody>
      </p:sp>
    </p:spTree>
    <p:extLst>
      <p:ext uri="{BB962C8B-B14F-4D97-AF65-F5344CB8AC3E}">
        <p14:creationId xmlns:p14="http://schemas.microsoft.com/office/powerpoint/2010/main" val="25978436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Rectangle 9">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54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1DEF583-FD33-45D4-0A4A-3EB5C89F0588}"/>
              </a:ext>
            </a:extLst>
          </p:cNvPr>
          <p:cNvSpPr>
            <a:spLocks noGrp="1"/>
          </p:cNvSpPr>
          <p:nvPr>
            <p:ph type="title"/>
          </p:nvPr>
        </p:nvSpPr>
        <p:spPr>
          <a:xfrm>
            <a:off x="9093496" y="618681"/>
            <a:ext cx="2613872" cy="4794567"/>
          </a:xfrm>
        </p:spPr>
        <p:txBody>
          <a:bodyPr vert="horz" lIns="91440" tIns="45720" rIns="91440" bIns="45720" rtlCol="0" anchor="ctr">
            <a:normAutofit/>
          </a:bodyPr>
          <a:lstStyle/>
          <a:p>
            <a:r>
              <a:rPr lang="en-US" sz="3600">
                <a:solidFill>
                  <a:srgbClr val="FFFFFF"/>
                </a:solidFill>
              </a:rPr>
              <a:t>Gary Hume: flade billedrum </a:t>
            </a:r>
          </a:p>
        </p:txBody>
      </p:sp>
      <p:sp>
        <p:nvSpPr>
          <p:cNvPr id="17"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dsholder til indhold 4" descr="Et billede, der indeholder Ansigt, tegneserie, collage, illustration/afbildning&#10;&#10;Automatisk genereret beskrivelse">
            <a:extLst>
              <a:ext uri="{FF2B5EF4-FFF2-40B4-BE49-F238E27FC236}">
                <a16:creationId xmlns:a16="http://schemas.microsoft.com/office/drawing/2014/main" id="{14272501-2499-F6F0-3EEF-D78D4140ADEA}"/>
              </a:ext>
            </a:extLst>
          </p:cNvPr>
          <p:cNvPicPr>
            <a:picLocks noGrp="1" noChangeAspect="1"/>
          </p:cNvPicPr>
          <p:nvPr>
            <p:ph idx="1"/>
          </p:nvPr>
        </p:nvPicPr>
        <p:blipFill rotWithShape="1">
          <a:blip r:embed="rId2"/>
          <a:srcRect r="1306" b="2"/>
          <a:stretch/>
        </p:blipFill>
        <p:spPr>
          <a:xfrm>
            <a:off x="976251" y="942538"/>
            <a:ext cx="7163222" cy="4808332"/>
          </a:xfrm>
          <a:prstGeom prst="rect">
            <a:avLst/>
          </a:prstGeom>
          <a:effectLst/>
        </p:spPr>
      </p:pic>
    </p:spTree>
    <p:extLst>
      <p:ext uri="{BB962C8B-B14F-4D97-AF65-F5344CB8AC3E}">
        <p14:creationId xmlns:p14="http://schemas.microsoft.com/office/powerpoint/2010/main" val="21812780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5824</TotalTime>
  <Words>373</Words>
  <Application>Microsoft Macintosh PowerPoint</Application>
  <PresentationFormat>Widescreen</PresentationFormat>
  <Paragraphs>41</Paragraphs>
  <Slides>22</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22</vt:i4>
      </vt:variant>
    </vt:vector>
  </HeadingPairs>
  <TitlesOfParts>
    <vt:vector size="27" baseType="lpstr">
      <vt:lpstr>Arial</vt:lpstr>
      <vt:lpstr>Calibri</vt:lpstr>
      <vt:lpstr>Calibri Light</vt:lpstr>
      <vt:lpstr>Times New Roman</vt:lpstr>
      <vt:lpstr>Office-tema</vt:lpstr>
      <vt:lpstr>Julie Nord</vt:lpstr>
      <vt:lpstr>Hvilke realistiske træk kan i se?</vt:lpstr>
      <vt:lpstr>Læsespørgsmål </vt:lpstr>
      <vt:lpstr>Das Unheimliche</vt:lpstr>
      <vt:lpstr>PowerPoint-præsentation</vt:lpstr>
      <vt:lpstr>Dagens opgave: Julie Nord inspireret portræt</vt:lpstr>
      <vt:lpstr>Jonas, 2012. Watercolor , felt-tip pen and pencil on paper, Framed with museum glass, walnut frame, 76×57 cm, Courtesy V1 Gallery.</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Fremgangsmåde: </vt:lpstr>
      <vt:lpstr>PowerPoint-præsentation</vt:lpstr>
      <vt:lpstr>PowerPoint-præsentation</vt:lpstr>
      <vt:lpstr>PowerPoint-præsentation</vt:lpstr>
      <vt:lpstr>Gary Hume: flade billedrum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Julie Nord</dc:title>
  <dc:creator>Cathrine Strange</dc:creator>
  <cp:lastModifiedBy>Cathrine Strange</cp:lastModifiedBy>
  <cp:revision>5</cp:revision>
  <dcterms:created xsi:type="dcterms:W3CDTF">2023-09-20T05:30:17Z</dcterms:created>
  <dcterms:modified xsi:type="dcterms:W3CDTF">2023-09-24T06:34:50Z</dcterms:modified>
</cp:coreProperties>
</file>