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dholdsobjekter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 med billedtekst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lede med billedtekst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lodret teks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et titel og teks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6" descr="step 1-1.b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l="695" t="4508" r="1509" b="5111"/>
          <a:stretch/>
        </p:blipFill>
        <p:spPr>
          <a:xfrm>
            <a:off x="1662545" y="1801091"/>
            <a:ext cx="5985164" cy="362989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2" name="klokke 1">
            <a:hlinkClick r:id="" action="ppaction://media"/>
            <a:extLst>
              <a:ext uri="{FF2B5EF4-FFF2-40B4-BE49-F238E27FC236}">
                <a16:creationId xmlns:a16="http://schemas.microsoft.com/office/drawing/2014/main" id="{899195AE-63C8-4A46-BA11-2622512EED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7" descr="step 1 - 2.b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l="1148" b="7627"/>
          <a:stretch/>
        </p:blipFill>
        <p:spPr>
          <a:xfrm>
            <a:off x="1690254" y="1440000"/>
            <a:ext cx="6049745" cy="351992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2" name="klokke 2">
            <a:hlinkClick r:id="" action="ppaction://media"/>
            <a:extLst>
              <a:ext uri="{FF2B5EF4-FFF2-40B4-BE49-F238E27FC236}">
                <a16:creationId xmlns:a16="http://schemas.microsoft.com/office/drawing/2014/main" id="{4CFA68B3-B443-4FC2-9329-2B76C727E9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8" descr="step 1 - 3.b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l="921" t="4939" r="2187" b="8859"/>
          <a:stretch/>
        </p:blipFill>
        <p:spPr>
          <a:xfrm>
            <a:off x="1676400" y="1620981"/>
            <a:ext cx="5929745" cy="315883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klokke 3">
            <a:hlinkClick r:id="" action="ppaction://media"/>
            <a:extLst>
              <a:ext uri="{FF2B5EF4-FFF2-40B4-BE49-F238E27FC236}">
                <a16:creationId xmlns:a16="http://schemas.microsoft.com/office/drawing/2014/main" id="{9333657A-79D0-4EC7-9CB2-4CC742E6D2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9" descr="step 1 - 4.b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t="8988" r="2865"/>
          <a:stretch/>
        </p:blipFill>
        <p:spPr>
          <a:xfrm>
            <a:off x="1620000" y="1787236"/>
            <a:ext cx="5944582" cy="351601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klokke 4">
            <a:hlinkClick r:id="" action="ppaction://media"/>
            <a:extLst>
              <a:ext uri="{FF2B5EF4-FFF2-40B4-BE49-F238E27FC236}">
                <a16:creationId xmlns:a16="http://schemas.microsoft.com/office/drawing/2014/main" id="{56810260-910F-4250-B910-F1CF01E48F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0" descr="step 1 - 5.b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l="1148" t="8170" r="1735" b="10331"/>
          <a:stretch/>
        </p:blipFill>
        <p:spPr>
          <a:xfrm>
            <a:off x="1690254" y="1773382"/>
            <a:ext cx="5943601" cy="332509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klokke 5">
            <a:hlinkClick r:id="" action="ppaction://media"/>
            <a:extLst>
              <a:ext uri="{FF2B5EF4-FFF2-40B4-BE49-F238E27FC236}">
                <a16:creationId xmlns:a16="http://schemas.microsoft.com/office/drawing/2014/main" id="{FC2961FF-E085-413F-B798-07A31A219E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1" descr="step 1 - 6.b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b="9725"/>
          <a:stretch/>
        </p:blipFill>
        <p:spPr>
          <a:xfrm>
            <a:off x="1620000" y="1440000"/>
            <a:ext cx="6120000" cy="3506073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klokke 6">
            <a:hlinkClick r:id="" action="ppaction://media"/>
            <a:extLst>
              <a:ext uri="{FF2B5EF4-FFF2-40B4-BE49-F238E27FC236}">
                <a16:creationId xmlns:a16="http://schemas.microsoft.com/office/drawing/2014/main" id="{2C6546BA-51DB-4D34-97B4-8D8723E2DD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2" descr="step 1 - 7.b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l="922" t="5012" r="1734" b="10168"/>
          <a:stretch/>
        </p:blipFill>
        <p:spPr>
          <a:xfrm>
            <a:off x="1676400" y="1634835"/>
            <a:ext cx="5957455" cy="329738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klokke 7">
            <a:hlinkClick r:id="" action="ppaction://media"/>
            <a:extLst>
              <a:ext uri="{FF2B5EF4-FFF2-40B4-BE49-F238E27FC236}">
                <a16:creationId xmlns:a16="http://schemas.microsoft.com/office/drawing/2014/main" id="{2D0B4F5B-0D9C-430B-A2CB-5C78E9284F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3" descr="step 1 - 8.b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l="2053" t="7432" r="2412" b="14403"/>
          <a:stretch/>
        </p:blipFill>
        <p:spPr>
          <a:xfrm>
            <a:off x="1745673" y="1717964"/>
            <a:ext cx="5846618" cy="292330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klokke 8">
            <a:hlinkClick r:id="" action="ppaction://media"/>
            <a:extLst>
              <a:ext uri="{FF2B5EF4-FFF2-40B4-BE49-F238E27FC236}">
                <a16:creationId xmlns:a16="http://schemas.microsoft.com/office/drawing/2014/main" id="{B92D53AA-7E28-43C9-B911-F36C03D921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5" descr="step 2 - 1.b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l="1374" t="7118" r="3771" b="5597"/>
          <a:stretch/>
        </p:blipFill>
        <p:spPr>
          <a:xfrm>
            <a:off x="1704108" y="1717964"/>
            <a:ext cx="5805055" cy="3408218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guitar 1">
            <a:hlinkClick r:id="" action="ppaction://media"/>
            <a:extLst>
              <a:ext uri="{FF2B5EF4-FFF2-40B4-BE49-F238E27FC236}">
                <a16:creationId xmlns:a16="http://schemas.microsoft.com/office/drawing/2014/main" id="{77F08A99-99B4-4785-818F-3C8A9110B4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6" descr="step 2 - 2.b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l="2507" t="7869" r="3772" b="5473"/>
          <a:stretch/>
        </p:blipFill>
        <p:spPr>
          <a:xfrm>
            <a:off x="1773382" y="1731818"/>
            <a:ext cx="5735782" cy="321425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guitar 2">
            <a:hlinkClick r:id="" action="ppaction://media"/>
            <a:extLst>
              <a:ext uri="{FF2B5EF4-FFF2-40B4-BE49-F238E27FC236}">
                <a16:creationId xmlns:a16="http://schemas.microsoft.com/office/drawing/2014/main" id="{829D9C34-8163-4EDB-9FA0-13C9E03672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7" descr="step 2 - 3.b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l="1827" t="7707" r="2640" b="6023"/>
          <a:stretch/>
        </p:blipFill>
        <p:spPr>
          <a:xfrm>
            <a:off x="1731818" y="1745672"/>
            <a:ext cx="5846618" cy="3422073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guitar 3">
            <a:hlinkClick r:id="" action="ppaction://media"/>
            <a:extLst>
              <a:ext uri="{FF2B5EF4-FFF2-40B4-BE49-F238E27FC236}">
                <a16:creationId xmlns:a16="http://schemas.microsoft.com/office/drawing/2014/main" id="{141A671B-DFD0-4088-A707-CA5CABF40F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8" descr="step 2 - 4.b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l="2280" t="5855" b="9951"/>
          <a:stretch/>
        </p:blipFill>
        <p:spPr>
          <a:xfrm>
            <a:off x="1759526" y="1662545"/>
            <a:ext cx="5980473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guitar 4">
            <a:hlinkClick r:id="" action="ppaction://media"/>
            <a:extLst>
              <a:ext uri="{FF2B5EF4-FFF2-40B4-BE49-F238E27FC236}">
                <a16:creationId xmlns:a16="http://schemas.microsoft.com/office/drawing/2014/main" id="{5A6645F0-B2AD-4C54-A9CD-F852B810E9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9" descr="step 2 - 5.b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l="1600" t="7912" r="3092" b="6017"/>
          <a:stretch/>
        </p:blipFill>
        <p:spPr>
          <a:xfrm>
            <a:off x="1717964" y="1745673"/>
            <a:ext cx="5832763" cy="3325092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guitar 5">
            <a:hlinkClick r:id="" action="ppaction://media"/>
            <a:extLst>
              <a:ext uri="{FF2B5EF4-FFF2-40B4-BE49-F238E27FC236}">
                <a16:creationId xmlns:a16="http://schemas.microsoft.com/office/drawing/2014/main" id="{4507943D-4F32-4613-9A5E-053D40F760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0" descr="step 2 - 6.b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l="2053" t="6666" r="3093" b="5512"/>
          <a:stretch/>
        </p:blipFill>
        <p:spPr>
          <a:xfrm>
            <a:off x="1745672" y="1690255"/>
            <a:ext cx="5805055" cy="3297381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guitar 6">
            <a:hlinkClick r:id="" action="ppaction://media"/>
            <a:extLst>
              <a:ext uri="{FF2B5EF4-FFF2-40B4-BE49-F238E27FC236}">
                <a16:creationId xmlns:a16="http://schemas.microsoft.com/office/drawing/2014/main" id="{FADE97CA-8587-4005-B77C-A8E98159A8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1" descr="step 2 - 7.b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l="1827" t="6781" r="3093" b="11396"/>
          <a:stretch/>
        </p:blipFill>
        <p:spPr>
          <a:xfrm>
            <a:off x="1731818" y="1704108"/>
            <a:ext cx="5818909" cy="3186547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guitar 7">
            <a:hlinkClick r:id="" action="ppaction://media"/>
            <a:extLst>
              <a:ext uri="{FF2B5EF4-FFF2-40B4-BE49-F238E27FC236}">
                <a16:creationId xmlns:a16="http://schemas.microsoft.com/office/drawing/2014/main" id="{B3478D10-7359-4882-9FD6-997DACE9C6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2" descr="step 2 - 8.b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l="1601" t="6152" r="3317" b="14821"/>
          <a:stretch/>
        </p:blipFill>
        <p:spPr>
          <a:xfrm>
            <a:off x="1717964" y="1690254"/>
            <a:ext cx="5818909" cy="321425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2" name="guitar 8">
            <a:hlinkClick r:id="" action="ppaction://media"/>
            <a:extLst>
              <a:ext uri="{FF2B5EF4-FFF2-40B4-BE49-F238E27FC236}">
                <a16:creationId xmlns:a16="http://schemas.microsoft.com/office/drawing/2014/main" id="{91A5EAD0-EDEF-4252-96B5-8D6FA81760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Skærmshow (4:3)</PresentationFormat>
  <Paragraphs>0</Paragraphs>
  <Slides>16</Slides>
  <Notes>16</Notes>
  <HiddenSlides>0</HiddenSlides>
  <MMClips>16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19" baseType="lpstr">
      <vt:lpstr>Arial</vt:lpstr>
      <vt:lpstr>Calibri</vt:lpstr>
      <vt:lpstr>Kontortema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Peter Skaaning Olsen</dc:creator>
  <cp:lastModifiedBy>Peter Skaaning Olsen</cp:lastModifiedBy>
  <cp:revision>2</cp:revision>
  <dcterms:modified xsi:type="dcterms:W3CDTF">2024-12-01T20:01:32Z</dcterms:modified>
</cp:coreProperties>
</file>