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1" r:id="rId3"/>
    <p:sldId id="257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371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880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91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126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27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7637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396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2515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115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830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374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9718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2574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7569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6441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2270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507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F95EE14-0146-42FD-A52E-6E8AEA4A67F3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AB3A9-DB3B-4450-9D59-2BBF212635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19373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proget.dk/raad-og-regler/typiske-problemer/komma/komma-uddybning" TargetMode="External"/><Relationship Id="rId2" Type="http://schemas.openxmlformats.org/officeDocument/2006/relationships/hyperlink" Target="https://docs.google.com/document/d/1oQlQn1o6O2HXR4ab1yaZ2uAVo-M5aG7XnNY-NaQU3YI/ed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115E4C9-6E15-9F33-F442-02F2F8E12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Arbejde i grupper à 3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3806A13D-5158-081C-2179-156FB7D53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hinandens tekster – alle når ikke nødvendigvis at læse alt hos alle, men hvis bare alle læser noget hos alle, er det fint. </a:t>
            </a:r>
          </a:p>
          <a:p>
            <a:r>
              <a:rPr lang="da-DK" dirty="0"/>
              <a:t>Dernæst skal I tale om..</a:t>
            </a:r>
          </a:p>
          <a:p>
            <a:r>
              <a:rPr lang="da-DK" dirty="0"/>
              <a:t>Hvad</a:t>
            </a:r>
          </a:p>
          <a:p>
            <a:pPr lvl="1"/>
            <a:r>
              <a:rPr lang="da-DK" dirty="0"/>
              <a:t>Du kan lære af de andres tekster (”Jeg kan godt lide det sted, hvor du… ”)</a:t>
            </a:r>
          </a:p>
          <a:p>
            <a:pPr lvl="1"/>
            <a:r>
              <a:rPr lang="da-DK" dirty="0"/>
              <a:t>De kunne gøre mere ud af (”Jeg ville gerne have hørt mere om… ”)</a:t>
            </a:r>
          </a:p>
          <a:p>
            <a:pPr lvl="1"/>
            <a:r>
              <a:rPr lang="da-DK" dirty="0"/>
              <a:t>Du undrer dig over ved deres tekster (”Hvordan kan det være, at dette på dette tidspunkt…?)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7761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84BC76D-3548-A784-4089-9387E5C8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DC72E87F-ECBA-0B92-6C49-8B9F063377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Angel, Lorin og </a:t>
            </a:r>
            <a:r>
              <a:rPr lang="da-DK" dirty="0" err="1"/>
              <a:t>Prosberg</a:t>
            </a:r>
            <a:endParaRPr lang="da-DK" dirty="0"/>
          </a:p>
          <a:p>
            <a:r>
              <a:rPr lang="da-DK" dirty="0"/>
              <a:t>Anna, Nicolai og Kiraz</a:t>
            </a:r>
          </a:p>
          <a:p>
            <a:r>
              <a:rPr lang="da-DK" dirty="0"/>
              <a:t>Benedicte, Isabella og Gry</a:t>
            </a:r>
          </a:p>
          <a:p>
            <a:r>
              <a:rPr lang="da-DK" dirty="0"/>
              <a:t>Beyza, Melike og Conrad</a:t>
            </a:r>
          </a:p>
          <a:p>
            <a:r>
              <a:rPr lang="da-DK" dirty="0" err="1"/>
              <a:t>Hila</a:t>
            </a:r>
            <a:r>
              <a:rPr lang="da-DK" dirty="0"/>
              <a:t>, Ida-Marie og Hannah</a:t>
            </a:r>
          </a:p>
          <a:p>
            <a:r>
              <a:rPr lang="da-DK" dirty="0"/>
              <a:t>Maja, Tobias og </a:t>
            </a:r>
            <a:r>
              <a:rPr lang="da-DK" dirty="0" err="1"/>
              <a:t>Canzu</a:t>
            </a:r>
            <a:endParaRPr lang="da-DK" dirty="0"/>
          </a:p>
          <a:p>
            <a:r>
              <a:rPr lang="da-DK" dirty="0"/>
              <a:t>Noah, Philip, Ida og Freja</a:t>
            </a:r>
          </a:p>
          <a:p>
            <a:r>
              <a:rPr lang="da-DK" dirty="0"/>
              <a:t>Mie, Rosa og Sofie</a:t>
            </a:r>
          </a:p>
          <a:p>
            <a:r>
              <a:rPr lang="da-DK" dirty="0"/>
              <a:t>Sofia, Senia og Susanna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FEE764E8-9462-15DD-3C81-B86C849043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9779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AF342B7-0163-C5F1-8F50-822B5B336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2108" y="1454964"/>
            <a:ext cx="4802191" cy="3308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4500"/>
              <a:t>GYS OG GRU: KOMMAØVELSE</a:t>
            </a:r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567EAF60-EAA8-E133-21B3-91040381DF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2108" y="4763803"/>
            <a:ext cx="4802191" cy="1464378"/>
          </a:xfrm>
        </p:spPr>
        <p:txBody>
          <a:bodyPr>
            <a:normAutofit/>
          </a:bodyPr>
          <a:lstStyle/>
          <a:p>
            <a:endParaRPr lang="da-DK"/>
          </a:p>
        </p:txBody>
      </p:sp>
      <p:pic>
        <p:nvPicPr>
          <p:cNvPr id="1026" name="Picture 2" descr="CFU UC SYD - GYS OG GRU PÅ FILM Vi har opdateret vores... | Facebook">
            <a:extLst>
              <a:ext uri="{FF2B5EF4-FFF2-40B4-BE49-F238E27FC236}">
                <a16:creationId xmlns:a16="http://schemas.microsoft.com/office/drawing/2014/main" id="{EC588ADD-0F8D-7136-AB20-FEA5EB8FC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4"/>
          <a:stretch/>
        </p:blipFill>
        <p:spPr bwMode="auto">
          <a:xfrm>
            <a:off x="-1" y="10"/>
            <a:ext cx="609440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5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Læringsmål &amp; feedback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Jeg kan </a:t>
            </a:r>
            <a:endParaRPr lang="da-DK" dirty="0"/>
          </a:p>
          <a:p>
            <a:pPr lvl="0"/>
            <a:r>
              <a:rPr lang="da-DK" dirty="0"/>
              <a:t>Beherske skriftsprogets nutidige normer for korrekthed</a:t>
            </a:r>
          </a:p>
          <a:p>
            <a:pPr lvl="0"/>
            <a:r>
              <a:rPr lang="da-DK" dirty="0"/>
              <a:t>demonstrere udtryksfærdighed gennem en personlig sprogtone</a:t>
            </a:r>
          </a:p>
          <a:p>
            <a:pPr lvl="0"/>
            <a:r>
              <a:rPr lang="da-DK" dirty="0"/>
              <a:t>Fortolke og remediere et skriftligt produkt i egen tekstproduktion</a:t>
            </a:r>
          </a:p>
          <a:p>
            <a:r>
              <a:rPr lang="da-DK" dirty="0"/>
              <a:t>Anvende viden om fremstillingsformer</a:t>
            </a:r>
          </a:p>
          <a:p>
            <a:r>
              <a:rPr lang="da-DK" dirty="0"/>
              <a:t>Sprogligt fokuspunkt</a:t>
            </a:r>
          </a:p>
          <a:p>
            <a:r>
              <a:rPr lang="da-DK" dirty="0"/>
              <a:t>Karakter</a:t>
            </a:r>
          </a:p>
          <a:p>
            <a:pPr lvl="0"/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545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MB’s farvekoder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1103312" y="2734945"/>
            <a:ext cx="8946541" cy="3484879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Rød</a:t>
            </a:r>
            <a:r>
              <a:rPr lang="da-DK" sz="2400" dirty="0"/>
              <a:t> – fejl i stavning eller bøjning</a:t>
            </a:r>
          </a:p>
          <a:p>
            <a:r>
              <a:rPr lang="da-DK" sz="2400" dirty="0">
                <a:latin typeface="Bahnschrift Light" panose="020B0502040204020203" pitchFamily="34" charset="0"/>
              </a:rPr>
              <a:t>Eksempel: Han var farvet vild</a:t>
            </a:r>
          </a:p>
          <a:p>
            <a:r>
              <a:rPr lang="da-DK" sz="2400" dirty="0">
                <a:solidFill>
                  <a:srgbClr val="7030A0"/>
                </a:solidFill>
              </a:rPr>
              <a:t>Lilla – uhensigtsmæssig formulering</a:t>
            </a:r>
          </a:p>
          <a:p>
            <a:r>
              <a:rPr lang="da-DK" sz="2400" dirty="0">
                <a:latin typeface="Bahnschrift Light" panose="020B0502040204020203" pitchFamily="34" charset="0"/>
              </a:rPr>
              <a:t>Eksempel: Det vil analyseres, hvordan teksten er fortalt.</a:t>
            </a:r>
          </a:p>
          <a:p>
            <a:r>
              <a:rPr lang="da-DK" sz="2400" u="sng" dirty="0"/>
              <a:t>Understreg – fejl i tegnsætning eller overgang til og fra citat</a:t>
            </a:r>
          </a:p>
          <a:p>
            <a:r>
              <a:rPr lang="da-DK" sz="2400" dirty="0">
                <a:latin typeface="Bahnschrift Light" panose="020B0502040204020203" pitchFamily="34" charset="0"/>
              </a:rPr>
              <a:t>Han </a:t>
            </a:r>
            <a:r>
              <a:rPr lang="da-DK" sz="2400" u="sng" dirty="0">
                <a:latin typeface="Bahnschrift Light" panose="020B0502040204020203" pitchFamily="34" charset="0"/>
              </a:rPr>
              <a:t>sagde han </a:t>
            </a:r>
            <a:r>
              <a:rPr lang="da-DK" sz="2400" dirty="0">
                <a:latin typeface="Bahnschrift Light" panose="020B0502040204020203" pitchFamily="34" charset="0"/>
              </a:rPr>
              <a:t>ville gå </a:t>
            </a:r>
            <a:r>
              <a:rPr lang="da-DK" sz="2400" u="sng" dirty="0">
                <a:latin typeface="Bahnschrift Light" panose="020B0502040204020203" pitchFamily="34" charset="0"/>
              </a:rPr>
              <a:t>udenfor, han </a:t>
            </a:r>
            <a:r>
              <a:rPr lang="da-DK" sz="2400" dirty="0">
                <a:latin typeface="Bahnschrift Light" panose="020B0502040204020203" pitchFamily="34" charset="0"/>
              </a:rPr>
              <a:t>tog sin jakke på.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5807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6A4DA-640E-5C77-359F-355443568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understregede sætning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933357-EB7B-46ED-5A4D-B75A8DE6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u="sng" dirty="0"/>
              <a:t>Alle har fået en sætning, der er understreget</a:t>
            </a:r>
          </a:p>
          <a:p>
            <a:r>
              <a:rPr lang="da-DK" dirty="0"/>
              <a:t>Den sætning skal I markere, kommatere og sætte ind i dette dokument:</a:t>
            </a:r>
          </a:p>
          <a:p>
            <a:r>
              <a:rPr lang="da-DK" dirty="0">
                <a:hlinkClick r:id="rId2"/>
              </a:rPr>
              <a:t>https://docs.google.com/document/d/1oQlQn1o6O2HXR4ab1yaZ2uAVo-M5aG7XnNY-NaQU3YI/edit</a:t>
            </a:r>
            <a:endParaRPr lang="da-DK" dirty="0"/>
          </a:p>
          <a:p>
            <a:r>
              <a:rPr lang="da-DK" dirty="0"/>
              <a:t>I skal skrive hvilket kommateringsprincip, I bruger. </a:t>
            </a:r>
          </a:p>
          <a:p>
            <a:r>
              <a:rPr lang="da-DK" dirty="0"/>
              <a:t>Find hjælp i Håndbog til dansk, ss.127-133 eller på dette link:</a:t>
            </a:r>
          </a:p>
          <a:p>
            <a:r>
              <a:rPr lang="da-DK" dirty="0">
                <a:hlinkClick r:id="rId3"/>
              </a:rPr>
              <a:t>https://sproget.dk/raad-og-regler/typiske-problemer/komma/komma-uddybning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38949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110</TotalTime>
  <Words>311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Bahnschrift Light</vt:lpstr>
      <vt:lpstr>Century Gothic</vt:lpstr>
      <vt:lpstr>Wingdings 3</vt:lpstr>
      <vt:lpstr>Ion</vt:lpstr>
      <vt:lpstr>Arbejde i grupper à 3</vt:lpstr>
      <vt:lpstr>Grupper</vt:lpstr>
      <vt:lpstr>GYS OG GRU: KOMMAØVELSE</vt:lpstr>
      <vt:lpstr>Læringsmål &amp; feedback</vt:lpstr>
      <vt:lpstr>MB’s farvekoder</vt:lpstr>
      <vt:lpstr>Den understregede sætning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Arbejde i grupper à 3</dc:title>
  <dc:creator>Marie Bonavida</dc:creator>
  <cp:lastModifiedBy>Marie Bonavida</cp:lastModifiedBy>
  <cp:revision>4</cp:revision>
  <dcterms:created xsi:type="dcterms:W3CDTF">2022-12-12T08:10:33Z</dcterms:created>
  <dcterms:modified xsi:type="dcterms:W3CDTF">2022-12-12T10:01:06Z</dcterms:modified>
</cp:coreProperties>
</file>