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57" r:id="rId4"/>
    <p:sldId id="260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0969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9673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7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8163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229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6339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670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777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3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6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6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8158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8349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5500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5592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13664"/>
            <a:ext cx="10972800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12777"/>
            <a:ext cx="10972800" cy="4713391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165305"/>
            <a:ext cx="28448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264D9-D913-46B6-A67B-FBC34517090B}" type="datetimeFigureOut">
              <a:rPr lang="da-DK" smtClean="0"/>
              <a:t>14-09-2023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5305"/>
            <a:ext cx="38608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165305"/>
            <a:ext cx="28448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0BA36-C953-409C-993D-9C27AA8F0223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Picture 6" descr="E:\websites\free-power-point-templates\2012\logos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13254" y="6608111"/>
            <a:ext cx="1003292" cy="270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437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bg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bg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Ironi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Ironi: at sige det modsatte af, hvad man mener.</a:t>
            </a:r>
          </a:p>
          <a:p>
            <a:r>
              <a:rPr lang="da-DK" dirty="0"/>
              <a:t>Sammenhængen viser, at der er tale om ironi. </a:t>
            </a:r>
          </a:p>
          <a:p>
            <a:r>
              <a:rPr lang="da-DK" dirty="0"/>
              <a:t>Forudsætter værdifællesskab. </a:t>
            </a:r>
          </a:p>
          <a:p>
            <a:r>
              <a:rPr lang="da-DK" dirty="0"/>
              <a:t>Ironisk distance bruges ofte i politisk litteratur.</a:t>
            </a:r>
          </a:p>
          <a:p>
            <a:r>
              <a:rPr lang="da-DK" dirty="0"/>
              <a:t>Sarkasme er kritisk og nedgørende. </a:t>
            </a:r>
          </a:p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Eksempler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i="1" dirty="0"/>
              <a:t>Det er en underlig en, denne ny lærer, som man kan tale frimodigt til. Og som siger De og er høflig og hverken slår med nøgler eller piller næse.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43253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Retoriske former, der kan skabe ironi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Litote: underdrivelsen </a:t>
            </a:r>
          </a:p>
          <a:p>
            <a:pPr marL="0" indent="0">
              <a:buNone/>
            </a:pPr>
            <a:r>
              <a:rPr lang="da-DK" i="1" dirty="0"/>
              <a:t>det er ikke så ringe endda </a:t>
            </a:r>
          </a:p>
          <a:p>
            <a:endParaRPr lang="da-DK" dirty="0"/>
          </a:p>
          <a:p>
            <a:r>
              <a:rPr lang="da-DK" dirty="0"/>
              <a:t>Eufemisme: den formidlende omskrivning </a:t>
            </a:r>
          </a:p>
          <a:p>
            <a:pPr marL="0" indent="0">
              <a:buNone/>
            </a:pPr>
            <a:r>
              <a:rPr lang="da-DK" i="1" dirty="0"/>
              <a:t>udfordring i stedet for problem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Hyperbel: overdrivelsen</a:t>
            </a:r>
          </a:p>
          <a:p>
            <a:pPr marL="0" indent="0">
              <a:buNone/>
            </a:pPr>
            <a:r>
              <a:rPr lang="da-DK" i="1" dirty="0"/>
              <a:t>Det er </a:t>
            </a:r>
            <a:r>
              <a:rPr lang="da-DK" i="1" u="sng" dirty="0"/>
              <a:t>fuldstændig umuligt </a:t>
            </a:r>
            <a:r>
              <a:rPr lang="da-DK" i="1" dirty="0"/>
              <a:t>at aflevere opgaven til tiden</a:t>
            </a:r>
          </a:p>
          <a:p>
            <a:pPr marL="0" indent="0">
              <a:buNone/>
            </a:pPr>
            <a:endParaRPr lang="da-DK" i="1" dirty="0"/>
          </a:p>
          <a:p>
            <a:r>
              <a:rPr lang="da-DK" dirty="0"/>
              <a:t>Forstærkende præfikser</a:t>
            </a:r>
          </a:p>
          <a:p>
            <a:pPr marL="0" indent="0">
              <a:buNone/>
            </a:pPr>
            <a:r>
              <a:rPr lang="da-DK" i="1" u="sng" dirty="0"/>
              <a:t>Skide</a:t>
            </a:r>
            <a:r>
              <a:rPr lang="da-DK" i="1" dirty="0"/>
              <a:t>godt, Egon!</a:t>
            </a:r>
          </a:p>
          <a:p>
            <a:pPr marL="0" indent="0">
              <a:buNone/>
            </a:pPr>
            <a:endParaRPr lang="da-DK" i="1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6237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Retoriske former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dirty="0"/>
              <a:t>Litote: underdrivelsen </a:t>
            </a:r>
          </a:p>
          <a:p>
            <a:pPr marL="0" indent="0">
              <a:buNone/>
            </a:pPr>
            <a:r>
              <a:rPr lang="da-DK" i="1" dirty="0"/>
              <a:t>Måske er denne mærkelige Havmand også en slags menneske, som har et liv uden for skolen. (s.83)</a:t>
            </a:r>
          </a:p>
          <a:p>
            <a:endParaRPr lang="da-DK" dirty="0"/>
          </a:p>
          <a:p>
            <a:r>
              <a:rPr lang="da-DK" dirty="0"/>
              <a:t>Eufemisme: den formidlende omskrivning</a:t>
            </a:r>
          </a:p>
          <a:p>
            <a:pPr marL="0" indent="0">
              <a:buNone/>
            </a:pPr>
            <a:r>
              <a:rPr lang="da-DK" i="1" dirty="0"/>
              <a:t>Og de mænd, der kommer med regninger og skælder ud, kalder hans far for kunder og forretningsforbindelser. </a:t>
            </a:r>
          </a:p>
          <a:p>
            <a:pPr marL="0" indent="0">
              <a:buNone/>
            </a:pPr>
            <a:r>
              <a:rPr lang="da-DK" dirty="0"/>
              <a:t>(s.77) 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dirty="0"/>
              <a:t>Hyperbel: overdrivelsen</a:t>
            </a:r>
          </a:p>
          <a:p>
            <a:pPr marL="0" indent="0">
              <a:buNone/>
            </a:pPr>
            <a:r>
              <a:rPr lang="da-DK" i="1" dirty="0"/>
              <a:t>Det er en stor magt, som er givet den mand, som skal forfatte vidnesbyrd. Han er selve skæbnen. </a:t>
            </a:r>
          </a:p>
          <a:p>
            <a:pPr marL="0" indent="0">
              <a:buNone/>
            </a:pPr>
            <a:r>
              <a:rPr lang="da-DK" i="1" dirty="0"/>
              <a:t>(s.84)</a:t>
            </a:r>
          </a:p>
          <a:p>
            <a:pPr marL="0" indent="0">
              <a:buNone/>
            </a:pPr>
            <a:endParaRPr lang="da-DK" i="1" dirty="0"/>
          </a:p>
          <a:p>
            <a:r>
              <a:rPr lang="da-DK" dirty="0"/>
              <a:t>Forstærkende præfikser</a:t>
            </a:r>
          </a:p>
          <a:p>
            <a:pPr marL="0" indent="0">
              <a:buNone/>
            </a:pPr>
            <a:r>
              <a:rPr lang="da-DK" i="1" dirty="0"/>
              <a:t>Det siges, at han skal være en hjertensgod mand i sit privatliv.</a:t>
            </a:r>
          </a:p>
          <a:p>
            <a:pPr marL="0" indent="0">
              <a:buNone/>
            </a:pPr>
            <a:r>
              <a:rPr lang="da-DK" i="1" dirty="0"/>
              <a:t>(s.62)</a:t>
            </a:r>
          </a:p>
          <a:p>
            <a:pPr marL="0" indent="0">
              <a:buNone/>
            </a:pPr>
            <a:endParaRPr lang="da-DK" i="1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11632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F39608-00AE-2C17-A965-E424ED6F9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Syntaks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ADA253-618A-D8A1-C628-98FE2FE8B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3026"/>
            <a:ext cx="9705975" cy="3028950"/>
          </a:xfrm>
        </p:spPr>
        <p:txBody>
          <a:bodyPr/>
          <a:lstStyle/>
          <a:p>
            <a:r>
              <a:rPr lang="da-DK" dirty="0"/>
              <a:t>Læs om </a:t>
            </a:r>
            <a:r>
              <a:rPr lang="da-DK" dirty="0" err="1"/>
              <a:t>forvægt</a:t>
            </a:r>
            <a:r>
              <a:rPr lang="da-DK" dirty="0"/>
              <a:t> og </a:t>
            </a:r>
            <a:r>
              <a:rPr lang="da-DK" dirty="0" err="1"/>
              <a:t>bagvægt</a:t>
            </a:r>
            <a:r>
              <a:rPr lang="da-DK" dirty="0"/>
              <a:t> ss.127-129</a:t>
            </a:r>
          </a:p>
          <a:p>
            <a:r>
              <a:rPr lang="da-DK" dirty="0"/>
              <a:t>Find to eksempler på hver i romanen.</a:t>
            </a:r>
          </a:p>
          <a:p>
            <a:r>
              <a:rPr lang="da-DK" dirty="0"/>
              <a:t>Tid til overs? Kig på din aflevering og undersøg, hvordan du har brugt syntaks.  </a:t>
            </a:r>
          </a:p>
        </p:txBody>
      </p:sp>
    </p:spTree>
    <p:extLst>
      <p:ext uri="{BB962C8B-B14F-4D97-AF65-F5344CB8AC3E}">
        <p14:creationId xmlns:p14="http://schemas.microsoft.com/office/powerpoint/2010/main" val="4098170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F7FC50-3836-8C06-B874-D896A99AA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Litterære metoder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730379-4025-077C-8920-BD99AEE511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Læs om </a:t>
            </a:r>
            <a:r>
              <a:rPr lang="da-DK" dirty="0" err="1"/>
              <a:t>psyko-analytisk</a:t>
            </a:r>
            <a:r>
              <a:rPr lang="da-DK" dirty="0"/>
              <a:t> og ideologi-kritiske metode, metode, ss.95 &gt;&gt;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F0982F7-8369-0957-38D9-0FF7080A32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Forklar hvordan de to læsninger ser forskelligt og kommer med forskellige forklaringer på volden i romanen (brugen af gift i maltbolsjet, julespøgen og den generelle afstraffelse fra lærernes side)</a:t>
            </a:r>
          </a:p>
        </p:txBody>
      </p:sp>
    </p:spTree>
    <p:extLst>
      <p:ext uri="{BB962C8B-B14F-4D97-AF65-F5344CB8AC3E}">
        <p14:creationId xmlns:p14="http://schemas.microsoft.com/office/powerpoint/2010/main" val="22611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404C43-DCF2-C002-B8B9-5E8B34ABF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Begreber, I skal kunne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C9444B-5157-A6C9-4DA5-89D196C88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Ideologi-kritik</a:t>
            </a:r>
            <a:endParaRPr lang="da-DK" dirty="0"/>
          </a:p>
          <a:p>
            <a:r>
              <a:rPr lang="da-DK" dirty="0"/>
              <a:t>Psykoanalyse</a:t>
            </a:r>
          </a:p>
          <a:p>
            <a:r>
              <a:rPr lang="da-DK" dirty="0"/>
              <a:t>Ironi</a:t>
            </a:r>
          </a:p>
          <a:p>
            <a:r>
              <a:rPr lang="da-DK" dirty="0"/>
              <a:t>Syntaks, </a:t>
            </a:r>
            <a:r>
              <a:rPr lang="da-DK" dirty="0" err="1"/>
              <a:t>forvægt</a:t>
            </a:r>
            <a:r>
              <a:rPr lang="da-DK" dirty="0"/>
              <a:t>/</a:t>
            </a:r>
            <a:r>
              <a:rPr lang="da-DK" dirty="0" err="1"/>
              <a:t>bagvægt</a:t>
            </a:r>
            <a:r>
              <a:rPr lang="da-DK" dirty="0"/>
              <a:t>, hovedsætning, ledsætning</a:t>
            </a:r>
          </a:p>
          <a:p>
            <a:r>
              <a:rPr lang="da-DK" dirty="0"/>
              <a:t>Kollektivroman</a:t>
            </a:r>
          </a:p>
        </p:txBody>
      </p:sp>
    </p:spTree>
    <p:extLst>
      <p:ext uri="{BB962C8B-B14F-4D97-AF65-F5344CB8AC3E}">
        <p14:creationId xmlns:p14="http://schemas.microsoft.com/office/powerpoint/2010/main" val="8525527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EABCEA4A-6DDB-4D6E-9375-0A726261CDAE}" vid="{F7FABC2D-91AC-4CBA-BDBF-07DD7A819D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1425</TotalTime>
  <Words>326</Words>
  <Application>Microsoft Office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Calibri</vt:lpstr>
      <vt:lpstr>Tema1</vt:lpstr>
      <vt:lpstr>Ironi</vt:lpstr>
      <vt:lpstr>Retoriske former, der kan skabe ironi</vt:lpstr>
      <vt:lpstr>Retoriske former</vt:lpstr>
      <vt:lpstr>Syntaks</vt:lpstr>
      <vt:lpstr>Litterære metoder</vt:lpstr>
      <vt:lpstr>Begreber, I skal kunne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Marie Bonavida</dc:creator>
  <cp:lastModifiedBy>Marie Bonavida</cp:lastModifiedBy>
  <cp:revision>8</cp:revision>
  <dcterms:created xsi:type="dcterms:W3CDTF">2019-12-02T06:16:37Z</dcterms:created>
  <dcterms:modified xsi:type="dcterms:W3CDTF">2023-09-15T11:52:07Z</dcterms:modified>
</cp:coreProperties>
</file>