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8"/>
  </p:notesMasterIdLst>
  <p:sldIdLst>
    <p:sldId id="256" r:id="rId2"/>
    <p:sldId id="257" r:id="rId3"/>
    <p:sldId id="260" r:id="rId4"/>
    <p:sldId id="261" r:id="rId5"/>
    <p:sldId id="263" r:id="rId6"/>
    <p:sldId id="264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CCD60-3094-4BC4-9CA4-4363120B02E9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7571B-FE72-4422-8F49-014A2B1B0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9025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Senmodernitet: periode hvor modernismens idéer og strømninger er slået fuldt igennem, og som derfor er præget af opløsning af traditionelle værdier og institutioner</a:t>
            </a:r>
          </a:p>
          <a:p>
            <a:r>
              <a:rPr lang="da-DK" dirty="0"/>
              <a:t>https://ordnet.dk/ddo/ordbog?query=medie</a:t>
            </a:r>
            <a:endParaRPr lang="da-DK" b="0" i="0" dirty="0">
              <a:solidFill>
                <a:srgbClr val="333333"/>
              </a:solidFill>
              <a:effectLst/>
              <a:latin typeface="Verdana" panose="020B0604030504040204" pitchFamily="34" charset="0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17571B-FE72-4422-8F49-014A2B1B084D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8039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121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478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3166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148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3875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344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5813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9456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526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8152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7343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2480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7389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8419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5962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7263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98BCD-94B8-4D3C-B6FD-8A6A56999CE8}" type="datetimeFigureOut">
              <a:rPr lang="da-DK" smtClean="0"/>
              <a:t>20-09-2023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230F0C8-EF24-4AC6-8071-BB29CF2227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566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800" dirty="0"/>
              <a:t>Selviscenesættelse</a:t>
            </a:r>
          </a:p>
        </p:txBody>
      </p:sp>
      <p:sp>
        <p:nvSpPr>
          <p:cNvPr id="3" name="Undertite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Forløb i sprog, litteratur og medier</a:t>
            </a:r>
          </a:p>
        </p:txBody>
      </p:sp>
      <p:pic>
        <p:nvPicPr>
          <p:cNvPr id="5" name="Billede 4" descr="Et billede, der indeholder tekst, person, personer, mængde&#10;&#10;Automatisk genereret beskrivelse">
            <a:extLst>
              <a:ext uri="{FF2B5EF4-FFF2-40B4-BE49-F238E27FC236}">
                <a16:creationId xmlns:a16="http://schemas.microsoft.com/office/drawing/2014/main" id="{01204AA4-D214-71D2-8034-6E184A998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284" y="2160589"/>
            <a:ext cx="552450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341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>
            <a:normAutofit/>
          </a:bodyPr>
          <a:lstStyle/>
          <a:p>
            <a:r>
              <a:rPr lang="da-DK" sz="3300"/>
              <a:t>Hvad bruger vi medier til i dag? </a:t>
            </a:r>
            <a:br>
              <a:rPr lang="da-DK" sz="3300"/>
            </a:br>
            <a:r>
              <a:rPr lang="da-DK" sz="3300"/>
              <a:t>Det senmoderne mediebillede</a:t>
            </a:r>
          </a:p>
        </p:txBody>
      </p:sp>
      <p:pic>
        <p:nvPicPr>
          <p:cNvPr id="5" name="Picture 4" descr="Mobil enhed med apps">
            <a:extLst>
              <a:ext uri="{FF2B5EF4-FFF2-40B4-BE49-F238E27FC236}">
                <a16:creationId xmlns:a16="http://schemas.microsoft.com/office/drawing/2014/main" id="{1D2D8FBB-00A7-94D8-5BBF-D82B2A6D68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58603" r="19031" b="-1"/>
          <a:stretch/>
        </p:blipFill>
        <p:spPr>
          <a:xfrm>
            <a:off x="20" y="10"/>
            <a:ext cx="2734036" cy="6876278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842596" y="6858000"/>
                </a:lnTo>
                <a:lnTo>
                  <a:pt x="0" y="1191846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8CB4BA4-5207-43FB-9FA5-62223EF71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19184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786047" y="2160589"/>
            <a:ext cx="6487955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err="1"/>
              <a:t>Summeøvelse</a:t>
            </a:r>
            <a:endParaRPr lang="da-DK" dirty="0"/>
          </a:p>
          <a:p>
            <a:r>
              <a:rPr lang="da-DK" dirty="0"/>
              <a:t>Nævn nogle eksempler på medier, og hvad I bruger dem til.</a:t>
            </a:r>
          </a:p>
          <a:p>
            <a:r>
              <a:rPr lang="da-DK" dirty="0"/>
              <a:t>Hvilke medier bruger jeres forældre? Er det de samme som jer, og hvis ikke – hvori består den største forskel?</a:t>
            </a:r>
          </a:p>
          <a:p>
            <a:r>
              <a:rPr lang="da-DK" dirty="0"/>
              <a:t>Hvordan fungerer medier i samfundet generelt? Prøv at beskrive det med jeres egne ord. </a:t>
            </a:r>
          </a:p>
          <a:p>
            <a:r>
              <a:rPr lang="da-DK" dirty="0"/>
              <a:t>På hvor mange platforme optræder I? Er I bevidste om, at I har flere forskellige identiteter?</a:t>
            </a:r>
          </a:p>
          <a:p>
            <a:r>
              <a:rPr lang="da-DK" dirty="0"/>
              <a:t>Find nogle aktuelle eksempler fra forskellige medier, som illustrerer jeres svar!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8854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100"/>
              <a:t>Hvorfor er det sent… hvorfor er det moderne? </a:t>
            </a:r>
            <a:br>
              <a:rPr lang="da-DK" sz="3100"/>
            </a:br>
            <a:r>
              <a:rPr lang="da-DK" sz="3100"/>
              <a:t>Det senmoderne mediebillede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333502" y="216058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Der er sket en kolossal udvikling i mediebilledet </a:t>
            </a:r>
            <a:endParaRPr lang="da-DK" dirty="0"/>
          </a:p>
          <a:p>
            <a:r>
              <a:rPr lang="da-DK" dirty="0"/>
              <a:t>Første grad: mennesker og håndskrevne dokumenter (en til en)</a:t>
            </a:r>
          </a:p>
          <a:p>
            <a:r>
              <a:rPr lang="da-DK" dirty="0"/>
              <a:t>Anden grad: teknisk reproducerende ressourcer, der distribueres gennem specifikke kanaler: film, radio, bøger, aviser og tv, også kaldet elektroniske medier (en til mange)</a:t>
            </a:r>
          </a:p>
          <a:p>
            <a:r>
              <a:rPr lang="da-DK" dirty="0"/>
              <a:t>Tredje grad: de digitale medier, computeren er et </a:t>
            </a:r>
            <a:r>
              <a:rPr lang="da-DK" dirty="0" err="1"/>
              <a:t>meta</a:t>
            </a:r>
            <a:r>
              <a:rPr lang="da-DK" dirty="0"/>
              <a:t>-medie, de er allestedsnærværende og allestedsgennemtrængende; hverken afsender eller modtager behøver opholde sig på bestemte steder (mange til mange)</a:t>
            </a:r>
          </a:p>
          <a:p>
            <a:endParaRPr lang="da-DK" b="1" dirty="0"/>
          </a:p>
          <a:p>
            <a:pPr marL="0" indent="0">
              <a:buNone/>
            </a:pPr>
            <a:r>
              <a:rPr lang="da-DK" b="1" dirty="0"/>
              <a:t>Det senmoderne mediebillede er kendetegnet ved</a:t>
            </a:r>
          </a:p>
          <a:p>
            <a:r>
              <a:rPr lang="da-DK" dirty="0"/>
              <a:t>iscenesættelse, mobilitet, interaktivitet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1829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48049AD-9827-49E8-8BF5-32E175C8E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AA99CFD-13BA-4D43-8274-E720ACDBE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46D58D6-64B0-4752-8159-24114F47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C16801F7-F15E-4355-8767-26487BA8B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14FF0578-E224-4225-8396-B99D4881F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4642C0E0-9644-41F1-8CF3-33779AA8A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5F77D9D3-628A-4607-B307-91AAA5603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0600759E-C22E-4F3D-8569-0DE8F1D49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9A4E951D-EAB0-4F6B-84AE-B5B25684F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B953BEA8-1B45-419E-BACD-49DB8888B1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72B7FA08-1FF3-4AED-B4E9-587D81D6B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da-DK" dirty="0"/>
              <a:t>Hvad betyder iscenesættelse, og hvad har det med danskfaget at gøre?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Selviscenesættelse</a:t>
            </a:r>
            <a:r>
              <a:rPr lang="da-DK" dirty="0"/>
              <a:t> er at give sig selv sendetid.</a:t>
            </a:r>
          </a:p>
          <a:p>
            <a:pPr marL="0" indent="0">
              <a:buNone/>
            </a:pPr>
            <a:r>
              <a:rPr lang="da-DK" dirty="0"/>
              <a:t>Selviscenesættelse </a:t>
            </a:r>
          </a:p>
          <a:p>
            <a:r>
              <a:rPr lang="da-DK" dirty="0"/>
              <a:t>…i medierne er, når et program eller et website har personer, der stiller sig selv frem, som et bærende element: </a:t>
            </a:r>
            <a:r>
              <a:rPr lang="da-DK" b="1" dirty="0"/>
              <a:t>reality</a:t>
            </a:r>
            <a:endParaRPr lang="da-DK" dirty="0"/>
          </a:p>
          <a:p>
            <a:r>
              <a:rPr lang="da-DK" dirty="0"/>
              <a:t>…i litteratur er, når forfattere bruger forskellige typer af medier til at give deres persona sendetid ofte i form af backstage/frontstage adfærd: </a:t>
            </a:r>
            <a:r>
              <a:rPr lang="da-DK" b="1" dirty="0"/>
              <a:t>autofiktion</a:t>
            </a:r>
            <a:r>
              <a:rPr lang="da-DK" dirty="0"/>
              <a:t> </a:t>
            </a:r>
          </a:p>
          <a:p>
            <a:r>
              <a:rPr lang="da-DK" dirty="0"/>
              <a:t>… i sproget er, når vi bruger sproget til at </a:t>
            </a:r>
            <a:r>
              <a:rPr lang="da-DK" dirty="0" err="1"/>
              <a:t>performe</a:t>
            </a:r>
            <a:r>
              <a:rPr lang="da-DK" dirty="0"/>
              <a:t> vores egen persona: </a:t>
            </a:r>
            <a:r>
              <a:rPr lang="da-DK" b="1" dirty="0"/>
              <a:t>blogs</a:t>
            </a:r>
          </a:p>
          <a:p>
            <a:r>
              <a:rPr lang="da-DK" dirty="0"/>
              <a:t>Der findes også mange hybridformer </a:t>
            </a:r>
          </a:p>
          <a:p>
            <a:r>
              <a:rPr lang="da-DK" b="1" dirty="0"/>
              <a:t>Derfor kan vi bruge begrebet iscenesættelse til at analysere tekster</a:t>
            </a:r>
            <a:endParaRPr lang="da-DK" dirty="0"/>
          </a:p>
        </p:txBody>
      </p:sp>
      <p:sp>
        <p:nvSpPr>
          <p:cNvPr id="4" name="AutoShape 2" descr="Billedresultat for x factor 2016"/>
          <p:cNvSpPr>
            <a:spLocks noChangeAspect="1" noChangeArrowheads="1"/>
          </p:cNvSpPr>
          <p:nvPr/>
        </p:nvSpPr>
        <p:spPr bwMode="auto">
          <a:xfrm>
            <a:off x="1362075" y="264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5" name="AutoShape 4" descr="Billedresultat for x factor 2016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7927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da-DK" dirty="0"/>
              <a:t>Læringsmål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333502" y="1366463"/>
            <a:ext cx="8817365" cy="409938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a-DK" b="1" dirty="0"/>
              <a:t>I skal kunne</a:t>
            </a:r>
          </a:p>
          <a:p>
            <a:pPr>
              <a:lnSpc>
                <a:spcPct val="90000"/>
              </a:lnSpc>
            </a:pPr>
            <a:r>
              <a:rPr lang="da-DK" dirty="0"/>
              <a:t>definere begreberne selviscenesættelse, autofiktion, blog og reality</a:t>
            </a:r>
          </a:p>
          <a:p>
            <a:pPr>
              <a:lnSpc>
                <a:spcPct val="90000"/>
              </a:lnSpc>
            </a:pPr>
            <a:r>
              <a:rPr lang="da-DK" dirty="0"/>
              <a:t>anvende jeres viden fra 1g om dokumentar, autenticitetsmarkører samt fakta- og fiktionskoder til at analysere og karakterisere et </a:t>
            </a:r>
            <a:r>
              <a:rPr lang="da-DK" dirty="0" err="1"/>
              <a:t>reality-program</a:t>
            </a:r>
            <a:r>
              <a:rPr lang="da-DK" dirty="0"/>
              <a:t>. </a:t>
            </a:r>
          </a:p>
          <a:p>
            <a:pPr>
              <a:lnSpc>
                <a:spcPct val="90000"/>
              </a:lnSpc>
            </a:pPr>
            <a:r>
              <a:rPr lang="da-DK" dirty="0"/>
              <a:t>anvende begreberne frontstage/backstage og </a:t>
            </a:r>
            <a:r>
              <a:rPr lang="da-DK" dirty="0" err="1"/>
              <a:t>middlestage</a:t>
            </a:r>
            <a:r>
              <a:rPr lang="da-DK" dirty="0"/>
              <a:t> til at analysere en tekst.</a:t>
            </a:r>
          </a:p>
          <a:p>
            <a:pPr>
              <a:lnSpc>
                <a:spcPct val="90000"/>
              </a:lnSpc>
            </a:pPr>
            <a:r>
              <a:rPr lang="da-DK" dirty="0"/>
              <a:t>bruge jeres viden om argumentation og retorik til at analysere en tekst og til at debattere på skrift.</a:t>
            </a:r>
            <a:endParaRPr lang="da-DK" b="1" dirty="0"/>
          </a:p>
          <a:p>
            <a:pPr lvl="0">
              <a:lnSpc>
                <a:spcPct val="90000"/>
              </a:lnSpc>
            </a:pPr>
            <a:r>
              <a:rPr lang="da-DK" dirty="0"/>
              <a:t>analysere kommunikationen i en tekst ved hjælp af Roman Jakobsens kommunikationsmodel</a:t>
            </a:r>
          </a:p>
          <a:p>
            <a:pPr lvl="0">
              <a:lnSpc>
                <a:spcPct val="90000"/>
              </a:lnSpc>
            </a:pPr>
            <a:r>
              <a:rPr lang="da-DK" dirty="0"/>
              <a:t>reflektere over generelle tendenser i det senmoderne mediebillede og placere begreberne selviscenesættelse og autofiktion i litteraturhistorien. </a:t>
            </a:r>
          </a:p>
          <a:p>
            <a:pPr marL="0" indent="0">
              <a:lnSpc>
                <a:spcPct val="90000"/>
              </a:lnSpc>
              <a:buNone/>
            </a:pPr>
            <a:br>
              <a:rPr lang="da-DK" sz="1500" dirty="0"/>
            </a:br>
            <a:endParaRPr lang="da-DK" sz="1500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5401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da-DK" dirty="0"/>
              <a:t>Nøgleord fra i dag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Begreber</a:t>
            </a:r>
          </a:p>
          <a:p>
            <a:r>
              <a:rPr lang="da-DK" dirty="0"/>
              <a:t>Selviscenesættelse</a:t>
            </a:r>
          </a:p>
          <a:p>
            <a:r>
              <a:rPr lang="da-DK" dirty="0"/>
              <a:t>Senmodernitet</a:t>
            </a:r>
          </a:p>
          <a:p>
            <a:r>
              <a:rPr lang="da-DK" dirty="0"/>
              <a:t>Mobilitet</a:t>
            </a:r>
          </a:p>
          <a:p>
            <a:r>
              <a:rPr lang="da-DK" dirty="0"/>
              <a:t>Medier af første, anden og tredje grad</a:t>
            </a:r>
          </a:p>
          <a:p>
            <a:r>
              <a:rPr lang="da-DK" dirty="0"/>
              <a:t>Blog</a:t>
            </a:r>
          </a:p>
          <a:p>
            <a:r>
              <a:rPr lang="da-DK" dirty="0"/>
              <a:t>Autofiktion</a:t>
            </a:r>
          </a:p>
          <a:p>
            <a:r>
              <a:rPr lang="da-DK" dirty="0"/>
              <a:t>Reality</a:t>
            </a:r>
          </a:p>
        </p:txBody>
      </p:sp>
      <p:pic>
        <p:nvPicPr>
          <p:cNvPr id="5" name="Picture 4" descr="Frihåndstegninger på en notesbog">
            <a:extLst>
              <a:ext uri="{FF2B5EF4-FFF2-40B4-BE49-F238E27FC236}">
                <a16:creationId xmlns:a16="http://schemas.microsoft.com/office/drawing/2014/main" id="{FD84A57E-E1A0-CB08-8D87-0B07CDA94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51" r="28462" b="-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43271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518</TotalTime>
  <Words>476</Words>
  <Application>Microsoft Office PowerPoint</Application>
  <PresentationFormat>Widescreen</PresentationFormat>
  <Paragraphs>46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Trebuchet MS</vt:lpstr>
      <vt:lpstr>Verdana</vt:lpstr>
      <vt:lpstr>Wingdings 3</vt:lpstr>
      <vt:lpstr>Facet</vt:lpstr>
      <vt:lpstr>Selviscenesættelse</vt:lpstr>
      <vt:lpstr>Hvad bruger vi medier til i dag?  Det senmoderne mediebillede</vt:lpstr>
      <vt:lpstr>Hvorfor er det sent… hvorfor er det moderne?  Det senmoderne mediebillede</vt:lpstr>
      <vt:lpstr>Hvad betyder iscenesættelse, og hvad har det med danskfaget at gøre? </vt:lpstr>
      <vt:lpstr>Læringsmål</vt:lpstr>
      <vt:lpstr>Nøgleord fra i dag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Selviscenesættelse</dc:title>
  <dc:creator>Marie Bonavida</dc:creator>
  <cp:lastModifiedBy>Marie Bonavida</cp:lastModifiedBy>
  <cp:revision>29</cp:revision>
  <dcterms:created xsi:type="dcterms:W3CDTF">2017-09-01T09:01:52Z</dcterms:created>
  <dcterms:modified xsi:type="dcterms:W3CDTF">2023-09-20T07:28:26Z</dcterms:modified>
</cp:coreProperties>
</file>