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3647DE-5A8E-3B17-533D-AB99468D90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2143CC2-6500-C52A-B57E-3B38B1251F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8B9A000-FE79-F621-D7DA-EABEB7507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A014-04A2-4DF4-B409-F6A3DF058C4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3083FEA-4638-BDE5-1AFB-528D5336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1DF6B31-F29C-A104-B7FB-48CFF6BC3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DC466-BD6E-4717-B832-649D5536B5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9330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AEB65D-C165-EC0D-ABE0-E9C6A1C64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41FE49E-5F75-CD45-9174-FDD8CCFAF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44B6839-B546-66BE-83C0-1D3FB34D4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A014-04A2-4DF4-B409-F6A3DF058C4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EFB8E9D-2B89-B94B-3A00-7B39B82B8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FD7AFE8-769F-0772-F7C4-F5A1462CE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DC466-BD6E-4717-B832-649D5536B5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3308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3EB5FA-6F94-7F11-DB32-526DBE440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217B900-5138-BA3D-ADA0-E264C4F72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611382C-1A5B-C870-64E2-67432F1AD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A014-04A2-4DF4-B409-F6A3DF058C4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309C641-5901-4566-7952-4A00219A8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449C228-F0DB-F3B6-1B18-6D56191D3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DC466-BD6E-4717-B832-649D5536B5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975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255319-86D7-3E54-87E1-27772201F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3AF36A1-1556-BB05-C066-C7815E59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6C97064-15FE-84D2-C887-CE62741658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B1E7771-A3CB-C369-EF56-EB98A5D09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A014-04A2-4DF4-B409-F6A3DF058C4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228A5CA-7CB5-1D51-59E6-53EA6E001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A39E471-9D13-5492-7FE1-66B91E88F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DC466-BD6E-4717-B832-649D5536B5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941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639E9D-26BB-6BE9-3E11-A4291CAF7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CAE3CE2-C000-F5E2-97DE-43CE73835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3A59BBC-E191-E487-4789-654621A6F7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69EBDDB-D08A-38FC-B882-D0CE47C601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442A99A-7DE1-B6E1-C515-7051FBF8EE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B9726E1-2526-136F-16AF-D964F4142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A014-04A2-4DF4-B409-F6A3DF058C4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F72E4DD-2C34-B092-99A6-7784553B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D1AC872-03D3-0D24-DCFA-68D8E04DD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DC466-BD6E-4717-B832-649D5536B5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630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931FB3-0679-1FEF-D5D9-1AF308FFE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78390E9-2BC3-CED7-FCF5-7DCC3C793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A014-04A2-4DF4-B409-F6A3DF058C4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F291EC5-8782-5DE4-83B2-57228F659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106BCC6-6277-0013-B391-9723ABB30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DC466-BD6E-4717-B832-649D5536B5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5737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8E5C4F5-103E-6821-CA2F-2948C1D5B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A014-04A2-4DF4-B409-F6A3DF058C4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66AD3B4-3E4B-1D87-02CD-D2136A29D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09D98A1-1539-D748-C4D9-7F89A41B7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DC466-BD6E-4717-B832-649D5536B5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2558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B362F1-2433-E89C-011C-1EBA9DA88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F591D10-362B-C7B6-8247-F907840BD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0CADDA8-4B29-1A2A-E3D5-CC219CA087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DC25524-1E21-AB19-9E74-5CFAD8908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A014-04A2-4DF4-B409-F6A3DF058C4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199DAD4-64B8-0111-F125-21BF69BFF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BCCA8A9-3611-62F6-BD66-266ADF6A5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DC466-BD6E-4717-B832-649D5536B5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5378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EACBE9-FF21-9CE1-61CC-628025B65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9C2121A-EDBC-BB56-1860-A48B2E5031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27546F5-C1EC-D8D6-B562-EC725FFE7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F57C9DA-EDF4-9595-90B8-6DF3B8951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A014-04A2-4DF4-B409-F6A3DF058C4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40E1EFB-D200-2A0F-4014-10A623075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82A9A57-94A1-6F76-7DCC-171039C18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DC466-BD6E-4717-B832-649D5536B5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8791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74F79C-39ED-4F7E-B742-82887236B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10F991F-F426-5D21-6CDC-B590D354B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1A88217-7B90-6565-C2B3-BDD764439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A014-04A2-4DF4-B409-F6A3DF058C4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25F2710-9589-D5B1-E420-F085D2513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6613096-A9D5-CC8C-ADE2-2C09909AB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DC466-BD6E-4717-B832-649D5536B5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9297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16DEAD9-F1C6-F381-4041-E4236F0100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51075FB-A429-3968-0360-989972FD99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E981B59-F3B1-5BB6-B7A2-6BAD9A9DC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A014-04A2-4DF4-B409-F6A3DF058C4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753F65D-CCFC-6891-7AF9-3330ABA32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568184A-95F9-9EB1-13B5-EE2BF6C93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DC466-BD6E-4717-B832-649D5536B5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4792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D0DDB4A-B3BD-D7EF-780C-A2038EC95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739A2D5-EC3D-B272-72A7-7BB7E0F7BF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1ED7F60-5283-53BC-086B-1E068DFD6D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CEA014-04A2-4DF4-B409-F6A3DF058C4D}" type="datetimeFigureOut">
              <a:rPr lang="da-DK" smtClean="0"/>
              <a:t>06-12-2024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BF84A16-7C28-3B07-5356-45364DA4A7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8593F37-9CFA-2C0B-88AE-237BACDEB8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BDC466-BD6E-4717-B832-649D5536B5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410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docs.google.com/document/d/1ynGPAVo9u-CVrqW8HUTJBPDnUhxAqvOl/edit?usp=drive_link&amp;ouid=104702034520592512715&amp;rtpof=true&amp;sd=tru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2D5553-2968-4811-DE97-5A59D71CDC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4B02B24-288C-4267-45F6-71FEB8919D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997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3B3F17-4B49-0E72-99CC-947B479C1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da-DK" sz="4000"/>
              <a:t>Formidlingsartikler</a:t>
            </a:r>
          </a:p>
        </p:txBody>
      </p:sp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D496526D-C81C-2057-F821-786290848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</p:spPr>
        <p:txBody>
          <a:bodyPr anchor="ctr">
            <a:normAutofit/>
          </a:bodyPr>
          <a:lstStyle/>
          <a:p>
            <a:r>
              <a:rPr lang="da-DK" sz="1700"/>
              <a:t>Læs hinandens opgaver i makkerpar</a:t>
            </a:r>
          </a:p>
          <a:p>
            <a:r>
              <a:rPr lang="da-DK" sz="1700"/>
              <a:t>Tal om opgaverne ud fra denne seddel: </a:t>
            </a:r>
          </a:p>
          <a:p>
            <a:pPr marL="0" indent="0">
              <a:buNone/>
            </a:pPr>
            <a:r>
              <a:rPr lang="da-DK" sz="1700">
                <a:hlinkClick r:id="rId2"/>
              </a:rPr>
              <a:t>https://docs.google.com/document/d/1ynGPAVo9u-CVrqW8HUTJBPDnUhxAqvOl/edit?usp=drive_link&amp;ouid=104702034520592512715&amp;rtpof=true&amp;sd=true</a:t>
            </a:r>
            <a:endParaRPr lang="da-DK" sz="1700"/>
          </a:p>
          <a:p>
            <a:r>
              <a:rPr lang="da-DK" sz="1700"/>
              <a:t>Når I har gjort det, får I mine kommentarer. </a:t>
            </a:r>
          </a:p>
          <a:p>
            <a:r>
              <a:rPr lang="da-DK" sz="1700"/>
              <a:t>Hjælp hinanden med at lave den opgave, der står i afleveringerne. </a:t>
            </a:r>
          </a:p>
          <a:p>
            <a:r>
              <a:rPr lang="da-DK" sz="1700"/>
              <a:t>Aflevér på Lectio. </a:t>
            </a:r>
          </a:p>
          <a:p>
            <a:r>
              <a:rPr lang="da-DK" sz="1700"/>
              <a:t>Ventetid? Læs i Pesten.  </a:t>
            </a:r>
          </a:p>
          <a:p>
            <a:endParaRPr lang="da-DK" sz="1700"/>
          </a:p>
        </p:txBody>
      </p:sp>
      <p:pic>
        <p:nvPicPr>
          <p:cNvPr id="5" name="Picture 4" descr="Periodisk tabel med elementer">
            <a:extLst>
              <a:ext uri="{FF2B5EF4-FFF2-40B4-BE49-F238E27FC236}">
                <a16:creationId xmlns:a16="http://schemas.microsoft.com/office/drawing/2014/main" id="{C7A34F99-34F1-B8CF-F95F-5DEB3761D2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269" r="23089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4774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81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Office-tema</vt:lpstr>
      <vt:lpstr>PowerPoint-præsentation</vt:lpstr>
      <vt:lpstr>Formidlingsartikler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Marie Bonavida</dc:creator>
  <cp:lastModifiedBy>Marie Bonavida</cp:lastModifiedBy>
  <cp:revision>2</cp:revision>
  <dcterms:created xsi:type="dcterms:W3CDTF">2024-12-06T08:24:19Z</dcterms:created>
  <dcterms:modified xsi:type="dcterms:W3CDTF">2024-12-06T11:14:07Z</dcterms:modified>
</cp:coreProperties>
</file>