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 smtClean="0"/>
              <a:t>narratologi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760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formalisme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Medie- og litteraturteoretisk retning, der lægger vægt på værkets formelle opbygning.</a:t>
            </a:r>
          </a:p>
          <a:p>
            <a:r>
              <a:rPr lang="da-DK" dirty="0" smtClean="0"/>
              <a:t>Den russiske formalisme 1915-30</a:t>
            </a:r>
          </a:p>
          <a:p>
            <a:r>
              <a:rPr lang="da-DK" dirty="0" smtClean="0"/>
              <a:t>Roman </a:t>
            </a:r>
            <a:r>
              <a:rPr lang="da-DK" dirty="0" err="1" smtClean="0"/>
              <a:t>Jakobson</a:t>
            </a:r>
            <a:endParaRPr lang="da-DK" dirty="0" smtClean="0"/>
          </a:p>
          <a:p>
            <a:endParaRPr lang="da-DK" dirty="0"/>
          </a:p>
        </p:txBody>
      </p:sp>
      <p:pic>
        <p:nvPicPr>
          <p:cNvPr id="1026" name="Picture 2" descr="Relateret billed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486" y="4472258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ledresultat for formalist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2551691"/>
            <a:ext cx="5077098" cy="384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9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Den russiske formalisme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Plot/Sujet</a:t>
            </a:r>
          </a:p>
          <a:p>
            <a:r>
              <a:rPr lang="da-DK" dirty="0" smtClean="0"/>
              <a:t>Plottet: selve handlingen </a:t>
            </a:r>
            <a:r>
              <a:rPr lang="da-DK" dirty="0"/>
              <a:t>i </a:t>
            </a:r>
            <a:r>
              <a:rPr lang="da-DK" dirty="0" smtClean="0"/>
              <a:t>en fiktiv fortælling </a:t>
            </a:r>
            <a:r>
              <a:rPr lang="da-DK" dirty="0"/>
              <a:t>og drama, dvs. den tidsmæssige rækkefølge </a:t>
            </a:r>
            <a:r>
              <a:rPr lang="da-DK" dirty="0" smtClean="0"/>
              <a:t>af det fortalte</a:t>
            </a:r>
            <a:r>
              <a:rPr lang="da-DK" dirty="0"/>
              <a:t> </a:t>
            </a:r>
          </a:p>
          <a:p>
            <a:r>
              <a:rPr lang="da-DK" dirty="0" smtClean="0"/>
              <a:t>I fiktionen ser vi kun plottet. </a:t>
            </a:r>
          </a:p>
          <a:p>
            <a:r>
              <a:rPr lang="da-DK" dirty="0" smtClean="0"/>
              <a:t>Mange </a:t>
            </a:r>
            <a:r>
              <a:rPr lang="da-DK" dirty="0"/>
              <a:t>plot fortælles meget komplekst i forhold til story. </a:t>
            </a:r>
            <a:endParaRPr lang="da-DK" dirty="0" smtClean="0"/>
          </a:p>
          <a:p>
            <a:r>
              <a:rPr lang="da-DK" dirty="0" smtClean="0"/>
              <a:t>Vi </a:t>
            </a:r>
            <a:r>
              <a:rPr lang="da-DK" dirty="0"/>
              <a:t>skal kunne regne storyen ud </a:t>
            </a:r>
            <a:r>
              <a:rPr lang="da-DK" dirty="0" err="1"/>
              <a:t>ud</a:t>
            </a:r>
            <a:r>
              <a:rPr lang="da-DK" dirty="0"/>
              <a:t> fra plottet. 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Story/</a:t>
            </a:r>
            <a:r>
              <a:rPr lang="da-DK" dirty="0" err="1" smtClean="0"/>
              <a:t>Fabula</a:t>
            </a:r>
            <a:endParaRPr lang="da-DK" dirty="0" smtClean="0"/>
          </a:p>
          <a:p>
            <a:r>
              <a:rPr lang="da-DK" dirty="0" smtClean="0"/>
              <a:t>Story </a:t>
            </a:r>
            <a:r>
              <a:rPr lang="da-DK" dirty="0"/>
              <a:t>er ikke det samme </a:t>
            </a:r>
            <a:r>
              <a:rPr lang="da-DK" dirty="0" smtClean="0"/>
              <a:t>som plot.</a:t>
            </a:r>
          </a:p>
          <a:p>
            <a:r>
              <a:rPr lang="da-DK" dirty="0" smtClean="0"/>
              <a:t>Story </a:t>
            </a:r>
            <a:r>
              <a:rPr lang="da-DK" dirty="0"/>
              <a:t>er den kronologiske historie</a:t>
            </a:r>
            <a:r>
              <a:rPr lang="da-DK" dirty="0" smtClean="0"/>
              <a:t>.</a:t>
            </a:r>
          </a:p>
          <a:p>
            <a:r>
              <a:rPr lang="da-DK" dirty="0"/>
              <a:t>Vi kan konstruere story på baggrund af </a:t>
            </a:r>
            <a:r>
              <a:rPr lang="da-DK" dirty="0" smtClean="0"/>
              <a:t>plottet</a:t>
            </a:r>
            <a:r>
              <a:rPr lang="da-DK" dirty="0"/>
              <a:t>.</a:t>
            </a:r>
            <a:endParaRPr lang="da-DK" dirty="0" smtClean="0"/>
          </a:p>
          <a:p>
            <a:r>
              <a:rPr lang="da-DK" dirty="0"/>
              <a:t>I princippet kan man fortælle </a:t>
            </a:r>
            <a:r>
              <a:rPr lang="da-DK" dirty="0" smtClean="0"/>
              <a:t>plottet kronologisk </a:t>
            </a:r>
            <a:r>
              <a:rPr lang="da-DK" dirty="0"/>
              <a:t>modsat </a:t>
            </a:r>
            <a:r>
              <a:rPr lang="da-DK" dirty="0" smtClean="0"/>
              <a:t>story.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735275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104</TotalTime>
  <Words>78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Parcel</vt:lpstr>
      <vt:lpstr>narratologi</vt:lpstr>
      <vt:lpstr>formalisme</vt:lpstr>
      <vt:lpstr>Den russiske formalisme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narratologi</dc:title>
  <dc:creator>Marie Bonavida</dc:creator>
  <cp:lastModifiedBy>Marie Bonavida</cp:lastModifiedBy>
  <cp:revision>6</cp:revision>
  <dcterms:created xsi:type="dcterms:W3CDTF">2019-12-03T12:47:41Z</dcterms:created>
  <dcterms:modified xsi:type="dcterms:W3CDTF">2019-12-03T14:31:47Z</dcterms:modified>
</cp:coreProperties>
</file>