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74" r:id="rId1"/>
  </p:sldMasterIdLst>
  <p:notesMasterIdLst>
    <p:notesMasterId r:id="rId6"/>
  </p:notesMasterIdLst>
  <p:sldIdLst>
    <p:sldId id="256" r:id="rId2"/>
    <p:sldId id="257" r:id="rId3"/>
    <p:sldId id="259" r:id="rId4"/>
    <p:sldId id="258" r:id="rId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59" d="100"/>
          <a:sy n="59" d="100"/>
        </p:scale>
        <p:origin x="244" y="5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notesMaster" Target="notesMasters/notesMaster1.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a-DK"/>
          </a:p>
        </p:txBody>
      </p:sp>
      <p:sp>
        <p:nvSpPr>
          <p:cNvPr id="3" name="Pladsholder til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D504651-F578-4995-A3C8-79AEC117B0F8}" type="datetimeFigureOut">
              <a:rPr lang="da-DK" smtClean="0"/>
              <a:t>29-11-2023</a:t>
            </a:fld>
            <a:endParaRPr lang="da-DK"/>
          </a:p>
        </p:txBody>
      </p:sp>
      <p:sp>
        <p:nvSpPr>
          <p:cNvPr id="4" name="Pladsholder til slidebille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a-DK"/>
          </a:p>
        </p:txBody>
      </p:sp>
      <p:sp>
        <p:nvSpPr>
          <p:cNvPr id="5" name="Pladsholder til no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6" name="Pladsholder til sidefod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a-DK"/>
          </a:p>
        </p:txBody>
      </p:sp>
      <p:sp>
        <p:nvSpPr>
          <p:cNvPr id="7" name="Pladsholder til sli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5506143-BC78-47C4-898B-7FD57BB0C0DE}" type="slidenum">
              <a:rPr lang="da-DK" smtClean="0"/>
              <a:t>‹nr.›</a:t>
            </a:fld>
            <a:endParaRPr lang="da-DK"/>
          </a:p>
        </p:txBody>
      </p:sp>
    </p:spTree>
    <p:extLst>
      <p:ext uri="{BB962C8B-B14F-4D97-AF65-F5344CB8AC3E}">
        <p14:creationId xmlns:p14="http://schemas.microsoft.com/office/powerpoint/2010/main" val="33540648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Teksten er skrevet i 1937</a:t>
            </a:r>
          </a:p>
        </p:txBody>
      </p:sp>
      <p:sp>
        <p:nvSpPr>
          <p:cNvPr id="4" name="Pladsholder til slidenummer 3"/>
          <p:cNvSpPr>
            <a:spLocks noGrp="1"/>
          </p:cNvSpPr>
          <p:nvPr>
            <p:ph type="sldNum" sz="quarter" idx="5"/>
          </p:nvPr>
        </p:nvSpPr>
        <p:spPr/>
        <p:txBody>
          <a:bodyPr/>
          <a:lstStyle/>
          <a:p>
            <a:fld id="{85506143-BC78-47C4-898B-7FD57BB0C0DE}" type="slidenum">
              <a:rPr lang="da-DK" smtClean="0"/>
              <a:t>1</a:t>
            </a:fld>
            <a:endParaRPr lang="da-DK"/>
          </a:p>
        </p:txBody>
      </p:sp>
    </p:spTree>
    <p:extLst>
      <p:ext uri="{BB962C8B-B14F-4D97-AF65-F5344CB8AC3E}">
        <p14:creationId xmlns:p14="http://schemas.microsoft.com/office/powerpoint/2010/main" val="214754944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fld id="{85506143-BC78-47C4-898B-7FD57BB0C0DE}" type="slidenum">
              <a:rPr lang="da-DK" smtClean="0"/>
              <a:t>3</a:t>
            </a:fld>
            <a:endParaRPr lang="da-DK"/>
          </a:p>
        </p:txBody>
      </p:sp>
    </p:spTree>
    <p:extLst>
      <p:ext uri="{BB962C8B-B14F-4D97-AF65-F5344CB8AC3E}">
        <p14:creationId xmlns:p14="http://schemas.microsoft.com/office/powerpoint/2010/main" val="140950704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elslide">
    <p:spTree>
      <p:nvGrpSpPr>
        <p:cNvPr id="1" name=""/>
        <p:cNvGrpSpPr/>
        <p:nvPr/>
      </p:nvGrpSpPr>
      <p:grpSpPr>
        <a:xfrm>
          <a:off x="0" y="0"/>
          <a:ext cx="0" cy="0"/>
          <a:chOff x="0" y="0"/>
          <a:chExt cx="0" cy="0"/>
        </a:xfrm>
      </p:grpSpPr>
      <p:pic>
        <p:nvPicPr>
          <p:cNvPr id="7" name="Picture 6" descr="Brickwork-HD-R1a.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useBgFill="1">
        <p:nvSpPr>
          <p:cNvPr id="12" name="Freeform 11"/>
          <p:cNvSpPr/>
          <p:nvPr/>
        </p:nvSpPr>
        <p:spPr>
          <a:xfrm>
            <a:off x="-15875" y="0"/>
            <a:ext cx="11683810" cy="6588125"/>
          </a:xfrm>
          <a:custGeom>
            <a:avLst/>
            <a:gdLst/>
            <a:ahLst/>
            <a:cxnLst/>
            <a:rect l="l" t="t" r="r" b="b"/>
            <a:pathLst>
              <a:path w="11683810" h="6588125">
                <a:moveTo>
                  <a:pt x="0" y="0"/>
                </a:moveTo>
                <a:lnTo>
                  <a:pt x="11318691" y="0"/>
                </a:lnTo>
                <a:lnTo>
                  <a:pt x="11683810" y="5976938"/>
                </a:lnTo>
                <a:lnTo>
                  <a:pt x="15875" y="6588125"/>
                </a:lnTo>
                <a:cubicBezTo>
                  <a:pt x="10583" y="4386792"/>
                  <a:pt x="5292" y="2185458"/>
                  <a:pt x="0" y="0"/>
                </a:cubicBezTo>
                <a:close/>
              </a:path>
            </a:pathLst>
          </a:custGeom>
          <a:ln>
            <a:noFill/>
          </a:ln>
          <a:effectLst>
            <a:outerShdw blurRad="101600" dist="152400" dir="4380000" algn="tl"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sp>
      <p:sp>
        <p:nvSpPr>
          <p:cNvPr id="14" name="Freeform 13"/>
          <p:cNvSpPr/>
          <p:nvPr/>
        </p:nvSpPr>
        <p:spPr>
          <a:xfrm>
            <a:off x="0" y="4282257"/>
            <a:ext cx="11329257" cy="2028845"/>
          </a:xfrm>
          <a:custGeom>
            <a:avLst/>
            <a:gdLst/>
            <a:ahLst/>
            <a:cxnLst/>
            <a:rect l="l" t="t" r="r" b="b"/>
            <a:pathLst>
              <a:path w="11329257" h="2028845">
                <a:moveTo>
                  <a:pt x="0" y="588520"/>
                </a:moveTo>
                <a:lnTo>
                  <a:pt x="11244075" y="0"/>
                </a:lnTo>
                <a:lnTo>
                  <a:pt x="11329257" y="1424838"/>
                </a:lnTo>
                <a:lnTo>
                  <a:pt x="0" y="2028845"/>
                </a:lnTo>
                <a:lnTo>
                  <a:pt x="0" y="588520"/>
                </a:lnTo>
                <a:close/>
              </a:path>
            </a:pathLst>
          </a:custGeom>
          <a:gradFill flip="none" rotWithShape="1">
            <a:gsLst>
              <a:gs pos="34000">
                <a:schemeClr val="accent1"/>
              </a:gs>
              <a:gs pos="100000">
                <a:schemeClr val="accent1">
                  <a:lumMod val="50000"/>
                </a:schemeClr>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sp>
      <p:sp>
        <p:nvSpPr>
          <p:cNvPr id="26" name="Freeform 25"/>
          <p:cNvSpPr/>
          <p:nvPr/>
        </p:nvSpPr>
        <p:spPr>
          <a:xfrm>
            <a:off x="0" y="0"/>
            <a:ext cx="8719579" cy="456877"/>
          </a:xfrm>
          <a:custGeom>
            <a:avLst/>
            <a:gdLst/>
            <a:ahLst/>
            <a:cxnLst/>
            <a:rect l="l" t="t" r="r" b="b"/>
            <a:pathLst>
              <a:path w="8719579" h="456877">
                <a:moveTo>
                  <a:pt x="0" y="0"/>
                </a:moveTo>
                <a:lnTo>
                  <a:pt x="8719579" y="0"/>
                </a:lnTo>
                <a:lnTo>
                  <a:pt x="0" y="456877"/>
                </a:lnTo>
                <a:lnTo>
                  <a:pt x="0" y="0"/>
                </a:lnTo>
                <a:close/>
              </a:path>
            </a:pathLst>
          </a:custGeom>
          <a:gradFill flip="none" rotWithShape="1">
            <a:gsLst>
              <a:gs pos="34000">
                <a:schemeClr val="accent1"/>
              </a:gs>
              <a:gs pos="100000">
                <a:schemeClr val="accent1">
                  <a:lumMod val="50000"/>
                </a:schemeClr>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sp>
      <p:sp>
        <p:nvSpPr>
          <p:cNvPr id="15" name="Freeform 14"/>
          <p:cNvSpPr/>
          <p:nvPr/>
        </p:nvSpPr>
        <p:spPr>
          <a:xfrm rot="21420000">
            <a:off x="-161800" y="293317"/>
            <a:ext cx="11367116" cy="5751804"/>
          </a:xfrm>
          <a:custGeom>
            <a:avLst/>
            <a:gdLst/>
            <a:ahLst/>
            <a:cxnLst/>
            <a:rect l="l" t="t" r="r" b="b"/>
            <a:pathLst>
              <a:path w="11367116" h="5751804">
                <a:moveTo>
                  <a:pt x="11346705" y="0"/>
                </a:moveTo>
                <a:cubicBezTo>
                  <a:pt x="11353509" y="1915114"/>
                  <a:pt x="11360312" y="3830229"/>
                  <a:pt x="11367116" y="5745343"/>
                </a:cubicBezTo>
                <a:lnTo>
                  <a:pt x="0" y="5751804"/>
                </a:lnTo>
              </a:path>
            </a:pathLst>
          </a:custGeom>
          <a:ln w="82550">
            <a:solidFill>
              <a:schemeClr val="tx1">
                <a:lumMod val="50000"/>
                <a:lumOff val="50000"/>
              </a:schemeClr>
            </a:solidFill>
            <a:miter lim="800000"/>
          </a:ln>
        </p:spPr>
        <p:style>
          <a:lnRef idx="2">
            <a:schemeClr val="accent1"/>
          </a:lnRef>
          <a:fillRef idx="0">
            <a:schemeClr val="accent1"/>
          </a:fillRef>
          <a:effectRef idx="1">
            <a:schemeClr val="accent1"/>
          </a:effectRef>
          <a:fontRef idx="minor">
            <a:schemeClr val="tx1"/>
          </a:fontRef>
        </p:style>
      </p:sp>
      <p:sp>
        <p:nvSpPr>
          <p:cNvPr id="2" name="Title 1"/>
          <p:cNvSpPr>
            <a:spLocks noGrp="1"/>
          </p:cNvSpPr>
          <p:nvPr>
            <p:ph type="ctrTitle"/>
          </p:nvPr>
        </p:nvSpPr>
        <p:spPr>
          <a:xfrm rot="21420000">
            <a:off x="891201" y="662656"/>
            <a:ext cx="9755187" cy="2766528"/>
          </a:xfrm>
        </p:spPr>
        <p:txBody>
          <a:bodyPr anchor="b">
            <a:normAutofit/>
          </a:bodyPr>
          <a:lstStyle>
            <a:lvl1pPr algn="r">
              <a:defRPr sz="8000"/>
            </a:lvl1pPr>
          </a:lstStyle>
          <a:p>
            <a:r>
              <a:rPr lang="da-DK"/>
              <a:t>Klik for at redigere titeltypografien i masteren</a:t>
            </a:r>
            <a:endParaRPr lang="en-US" dirty="0"/>
          </a:p>
        </p:txBody>
      </p:sp>
      <p:sp>
        <p:nvSpPr>
          <p:cNvPr id="3" name="Subtitle 2"/>
          <p:cNvSpPr>
            <a:spLocks noGrp="1"/>
          </p:cNvSpPr>
          <p:nvPr>
            <p:ph type="subTitle" idx="1"/>
          </p:nvPr>
        </p:nvSpPr>
        <p:spPr>
          <a:xfrm rot="21420000">
            <a:off x="983062" y="3505209"/>
            <a:ext cx="9755187" cy="550333"/>
          </a:xfrm>
        </p:spPr>
        <p:txBody>
          <a:bodyPr anchor="t">
            <a:noAutofit/>
          </a:bodyPr>
          <a:lstStyle>
            <a:lvl1pPr marL="0" indent="0" algn="r">
              <a:buNone/>
              <a:defRPr sz="2800">
                <a:solidFill>
                  <a:schemeClr val="bg1">
                    <a:lumMod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a:t>Klik for at redigere undertiteltypografien i masteren</a:t>
            </a:r>
            <a:endParaRPr lang="en-US" dirty="0"/>
          </a:p>
        </p:txBody>
      </p:sp>
      <p:sp>
        <p:nvSpPr>
          <p:cNvPr id="4" name="Date Placeholder 3"/>
          <p:cNvSpPr>
            <a:spLocks noGrp="1"/>
          </p:cNvSpPr>
          <p:nvPr>
            <p:ph type="dt" sz="half" idx="10"/>
          </p:nvPr>
        </p:nvSpPr>
        <p:spPr>
          <a:xfrm rot="21420000">
            <a:off x="4948541" y="4578463"/>
            <a:ext cx="6143653" cy="1163112"/>
          </a:xfrm>
        </p:spPr>
        <p:txBody>
          <a:bodyPr/>
          <a:lstStyle>
            <a:lvl1pPr algn="ctr">
              <a:defRPr sz="5400">
                <a:solidFill>
                  <a:schemeClr val="accent1">
                    <a:lumMod val="50000"/>
                  </a:schemeClr>
                </a:solidFill>
              </a:defRPr>
            </a:lvl1pPr>
          </a:lstStyle>
          <a:p>
            <a:fld id="{F8E191C3-1EC2-440D-8C04-59B9E1587F50}" type="datetimeFigureOut">
              <a:rPr lang="da-DK" smtClean="0"/>
              <a:t>29-11-2023</a:t>
            </a:fld>
            <a:endParaRPr lang="da-DK"/>
          </a:p>
        </p:txBody>
      </p:sp>
      <p:sp>
        <p:nvSpPr>
          <p:cNvPr id="5" name="Footer Placeholder 4"/>
          <p:cNvSpPr>
            <a:spLocks noGrp="1"/>
          </p:cNvSpPr>
          <p:nvPr>
            <p:ph type="ftr" sz="quarter" idx="11"/>
          </p:nvPr>
        </p:nvSpPr>
        <p:spPr>
          <a:xfrm rot="21420000">
            <a:off x="-5560" y="4883024"/>
            <a:ext cx="4047239" cy="1195538"/>
          </a:xfrm>
        </p:spPr>
        <p:txBody>
          <a:bodyPr vert="horz" lIns="91440" tIns="45720" rIns="91440" bIns="45720" rtlCol="0" anchor="ctr"/>
          <a:lstStyle>
            <a:lvl1pPr algn="r">
              <a:defRPr lang="en-US" sz="5400" dirty="0"/>
            </a:lvl1pPr>
          </a:lstStyle>
          <a:p>
            <a:endParaRPr lang="da-DK"/>
          </a:p>
        </p:txBody>
      </p:sp>
      <p:sp>
        <p:nvSpPr>
          <p:cNvPr id="6" name="Slide Number Placeholder 5"/>
          <p:cNvSpPr>
            <a:spLocks noGrp="1"/>
          </p:cNvSpPr>
          <p:nvPr>
            <p:ph type="sldNum" sz="quarter" idx="12"/>
          </p:nvPr>
        </p:nvSpPr>
        <p:spPr>
          <a:xfrm rot="21420000">
            <a:off x="9851758" y="3832648"/>
            <a:ext cx="907186" cy="498470"/>
          </a:xfrm>
        </p:spPr>
        <p:txBody>
          <a:bodyPr/>
          <a:lstStyle>
            <a:lvl1pPr>
              <a:defRPr sz="2400">
                <a:solidFill>
                  <a:schemeClr val="tx1">
                    <a:lumMod val="75000"/>
                    <a:lumOff val="25000"/>
                  </a:schemeClr>
                </a:solidFill>
              </a:defRPr>
            </a:lvl1pPr>
          </a:lstStyle>
          <a:p>
            <a:fld id="{47B6175A-3CDA-4CEF-BB19-FD44F69CAB21}" type="slidenum">
              <a:rPr lang="da-DK" smtClean="0"/>
              <a:t>‹nr.›</a:t>
            </a:fld>
            <a:endParaRPr lang="da-DK"/>
          </a:p>
        </p:txBody>
      </p:sp>
      <p:sp>
        <p:nvSpPr>
          <p:cNvPr id="25" name="5-Point Star 24"/>
          <p:cNvSpPr/>
          <p:nvPr/>
        </p:nvSpPr>
        <p:spPr>
          <a:xfrm rot="21420000">
            <a:off x="4221385" y="5111356"/>
            <a:ext cx="515386" cy="515386"/>
          </a:xfrm>
          <a:prstGeom prst="star5">
            <a:avLst>
              <a:gd name="adj" fmla="val 26693"/>
              <a:gd name="hf" fmla="val 105146"/>
              <a:gd name="vf" fmla="val 110557"/>
            </a:avLst>
          </a:prstGeom>
          <a:solidFill>
            <a:schemeClr val="tx1">
              <a:alpha val="40000"/>
            </a:schemeClr>
          </a:solidFill>
          <a:ln>
            <a:noFill/>
          </a:ln>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43844390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og indholdsobjek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a:t>Klik for at redigere titeltypografien i masteren</a:t>
            </a:r>
            <a:endParaRPr lang="en-US" dirty="0"/>
          </a:p>
        </p:txBody>
      </p:sp>
      <p:sp>
        <p:nvSpPr>
          <p:cNvPr id="12" name="Content Placeholder 2"/>
          <p:cNvSpPr>
            <a:spLocks noGrp="1"/>
          </p:cNvSpPr>
          <p:nvPr>
            <p:ph sz="quarter" idx="13"/>
          </p:nvPr>
        </p:nvSpPr>
        <p:spPr>
          <a:xfrm>
            <a:off x="685800" y="2063396"/>
            <a:ext cx="10394707" cy="3311189"/>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Date Placeholder 3"/>
          <p:cNvSpPr>
            <a:spLocks noGrp="1"/>
          </p:cNvSpPr>
          <p:nvPr>
            <p:ph type="dt" sz="half" idx="10"/>
          </p:nvPr>
        </p:nvSpPr>
        <p:spPr/>
        <p:txBody>
          <a:bodyPr/>
          <a:lstStyle/>
          <a:p>
            <a:fld id="{F8E191C3-1EC2-440D-8C04-59B9E1587F50}" type="datetimeFigureOut">
              <a:rPr lang="da-DK" smtClean="0"/>
              <a:t>29-11-2023</a:t>
            </a:fld>
            <a:endParaRPr lang="da-DK"/>
          </a:p>
        </p:txBody>
      </p:sp>
      <p:sp>
        <p:nvSpPr>
          <p:cNvPr id="5" name="Footer Placeholder 4"/>
          <p:cNvSpPr>
            <a:spLocks noGrp="1"/>
          </p:cNvSpPr>
          <p:nvPr>
            <p:ph type="ftr" sz="quarter" idx="11"/>
          </p:nvPr>
        </p:nvSpPr>
        <p:spPr/>
        <p:txBody>
          <a:bodyPr/>
          <a:lstStyle/>
          <a:p>
            <a:endParaRPr lang="da-DK"/>
          </a:p>
        </p:txBody>
      </p:sp>
      <p:sp>
        <p:nvSpPr>
          <p:cNvPr id="6" name="Slide Number Placeholder 5"/>
          <p:cNvSpPr>
            <a:spLocks noGrp="1"/>
          </p:cNvSpPr>
          <p:nvPr>
            <p:ph type="sldNum" sz="quarter" idx="12"/>
          </p:nvPr>
        </p:nvSpPr>
        <p:spPr/>
        <p:txBody>
          <a:bodyPr/>
          <a:lstStyle/>
          <a:p>
            <a:fld id="{47B6175A-3CDA-4CEF-BB19-FD44F69CAB21}" type="slidenum">
              <a:rPr lang="da-DK" smtClean="0"/>
              <a:t>‹nr.›</a:t>
            </a:fld>
            <a:endParaRPr lang="da-DK"/>
          </a:p>
        </p:txBody>
      </p:sp>
    </p:spTree>
    <p:extLst>
      <p:ext uri="{BB962C8B-B14F-4D97-AF65-F5344CB8AC3E}">
        <p14:creationId xmlns:p14="http://schemas.microsoft.com/office/powerpoint/2010/main" val="26876805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fsnitsoverskrift">
    <p:spTree>
      <p:nvGrpSpPr>
        <p:cNvPr id="1" name=""/>
        <p:cNvGrpSpPr/>
        <p:nvPr/>
      </p:nvGrpSpPr>
      <p:grpSpPr>
        <a:xfrm>
          <a:off x="0" y="0"/>
          <a:ext cx="0" cy="0"/>
          <a:chOff x="0" y="0"/>
          <a:chExt cx="0" cy="0"/>
        </a:xfrm>
      </p:grpSpPr>
      <p:sp>
        <p:nvSpPr>
          <p:cNvPr id="2" name="Title 1"/>
          <p:cNvSpPr>
            <a:spLocks noGrp="1"/>
          </p:cNvSpPr>
          <p:nvPr>
            <p:ph type="title"/>
          </p:nvPr>
        </p:nvSpPr>
        <p:spPr>
          <a:xfrm>
            <a:off x="685801" y="685800"/>
            <a:ext cx="10394707" cy="3193487"/>
          </a:xfrm>
        </p:spPr>
        <p:txBody>
          <a:bodyPr anchor="b">
            <a:normAutofit/>
          </a:bodyPr>
          <a:lstStyle>
            <a:lvl1pPr algn="l">
              <a:defRPr sz="5400"/>
            </a:lvl1pPr>
          </a:lstStyle>
          <a:p>
            <a:r>
              <a:rPr lang="da-DK"/>
              <a:t>Klik for at redigere titeltypografien i masteren</a:t>
            </a:r>
            <a:endParaRPr lang="en-US" dirty="0"/>
          </a:p>
        </p:txBody>
      </p:sp>
      <p:sp>
        <p:nvSpPr>
          <p:cNvPr id="3" name="Text Placeholder 2"/>
          <p:cNvSpPr>
            <a:spLocks noGrp="1"/>
          </p:cNvSpPr>
          <p:nvPr>
            <p:ph type="body" idx="1"/>
          </p:nvPr>
        </p:nvSpPr>
        <p:spPr>
          <a:xfrm>
            <a:off x="685801" y="3742267"/>
            <a:ext cx="10394707" cy="1639614"/>
          </a:xfrm>
        </p:spPr>
        <p:txBody>
          <a:bodyPr anchor="t">
            <a:normAutofit/>
          </a:bodyPr>
          <a:lstStyle>
            <a:lvl1pPr marL="0" indent="0" algn="l">
              <a:buNone/>
              <a:defRPr sz="2000">
                <a:solidFill>
                  <a:schemeClr val="bg1">
                    <a:lumMod val="5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a-DK"/>
              <a:t>Klik for at redigere teksttypografierne i masteren</a:t>
            </a:r>
          </a:p>
        </p:txBody>
      </p:sp>
      <p:sp>
        <p:nvSpPr>
          <p:cNvPr id="4" name="Date Placeholder 3"/>
          <p:cNvSpPr>
            <a:spLocks noGrp="1"/>
          </p:cNvSpPr>
          <p:nvPr>
            <p:ph type="dt" sz="half" idx="10"/>
          </p:nvPr>
        </p:nvSpPr>
        <p:spPr/>
        <p:txBody>
          <a:bodyPr/>
          <a:lstStyle/>
          <a:p>
            <a:fld id="{F8E191C3-1EC2-440D-8C04-59B9E1587F50}" type="datetimeFigureOut">
              <a:rPr lang="da-DK" smtClean="0"/>
              <a:t>29-11-2023</a:t>
            </a:fld>
            <a:endParaRPr lang="da-DK"/>
          </a:p>
        </p:txBody>
      </p:sp>
      <p:sp>
        <p:nvSpPr>
          <p:cNvPr id="5" name="Footer Placeholder 4"/>
          <p:cNvSpPr>
            <a:spLocks noGrp="1"/>
          </p:cNvSpPr>
          <p:nvPr>
            <p:ph type="ftr" sz="quarter" idx="11"/>
          </p:nvPr>
        </p:nvSpPr>
        <p:spPr/>
        <p:txBody>
          <a:bodyPr/>
          <a:lstStyle/>
          <a:p>
            <a:endParaRPr lang="da-DK"/>
          </a:p>
        </p:txBody>
      </p:sp>
      <p:sp>
        <p:nvSpPr>
          <p:cNvPr id="6" name="Slide Number Placeholder 5"/>
          <p:cNvSpPr>
            <a:spLocks noGrp="1"/>
          </p:cNvSpPr>
          <p:nvPr>
            <p:ph type="sldNum" sz="quarter" idx="12"/>
          </p:nvPr>
        </p:nvSpPr>
        <p:spPr/>
        <p:txBody>
          <a:bodyPr/>
          <a:lstStyle/>
          <a:p>
            <a:fld id="{47B6175A-3CDA-4CEF-BB19-FD44F69CAB21}" type="slidenum">
              <a:rPr lang="da-DK" smtClean="0"/>
              <a:t>‹nr.›</a:t>
            </a:fld>
            <a:endParaRPr lang="da-DK"/>
          </a:p>
        </p:txBody>
      </p:sp>
    </p:spTree>
    <p:extLst>
      <p:ext uri="{BB962C8B-B14F-4D97-AF65-F5344CB8AC3E}">
        <p14:creationId xmlns:p14="http://schemas.microsoft.com/office/powerpoint/2010/main" val="196817570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dholdsobjekter">
    <p:spTree>
      <p:nvGrpSpPr>
        <p:cNvPr id="1" name=""/>
        <p:cNvGrpSpPr/>
        <p:nvPr/>
      </p:nvGrpSpPr>
      <p:grpSpPr>
        <a:xfrm>
          <a:off x="0" y="0"/>
          <a:ext cx="0" cy="0"/>
          <a:chOff x="0" y="0"/>
          <a:chExt cx="0" cy="0"/>
        </a:xfrm>
      </p:grpSpPr>
      <p:sp>
        <p:nvSpPr>
          <p:cNvPr id="14" name="Title 1"/>
          <p:cNvSpPr>
            <a:spLocks noGrp="1"/>
          </p:cNvSpPr>
          <p:nvPr>
            <p:ph type="title"/>
          </p:nvPr>
        </p:nvSpPr>
        <p:spPr>
          <a:xfrm>
            <a:off x="685801" y="685800"/>
            <a:ext cx="10396882" cy="1158140"/>
          </a:xfrm>
        </p:spPr>
        <p:txBody>
          <a:bodyPr/>
          <a:lstStyle/>
          <a:p>
            <a:r>
              <a:rPr lang="da-DK"/>
              <a:t>Klik for at redigere titeltypografien i masteren</a:t>
            </a:r>
            <a:endParaRPr lang="en-US" dirty="0"/>
          </a:p>
        </p:txBody>
      </p:sp>
      <p:sp>
        <p:nvSpPr>
          <p:cNvPr id="12" name="Content Placeholder 2"/>
          <p:cNvSpPr>
            <a:spLocks noGrp="1"/>
          </p:cNvSpPr>
          <p:nvPr>
            <p:ph sz="quarter" idx="13"/>
          </p:nvPr>
        </p:nvSpPr>
        <p:spPr>
          <a:xfrm>
            <a:off x="685800" y="2063396"/>
            <a:ext cx="5088714" cy="3311189"/>
          </a:xfrm>
        </p:spPr>
        <p:txBody>
          <a:bodyPr ancho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13" name="Content Placeholder 3"/>
          <p:cNvSpPr>
            <a:spLocks noGrp="1"/>
          </p:cNvSpPr>
          <p:nvPr>
            <p:ph sz="quarter" idx="14"/>
          </p:nvPr>
        </p:nvSpPr>
        <p:spPr>
          <a:xfrm>
            <a:off x="5993971" y="2063396"/>
            <a:ext cx="5086538" cy="3311189"/>
          </a:xfrm>
        </p:spPr>
        <p:txBody>
          <a:bodyPr ancho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5" name="Date Placeholder 4"/>
          <p:cNvSpPr>
            <a:spLocks noGrp="1"/>
          </p:cNvSpPr>
          <p:nvPr>
            <p:ph type="dt" sz="half" idx="10"/>
          </p:nvPr>
        </p:nvSpPr>
        <p:spPr/>
        <p:txBody>
          <a:bodyPr/>
          <a:lstStyle/>
          <a:p>
            <a:fld id="{F8E191C3-1EC2-440D-8C04-59B9E1587F50}" type="datetimeFigureOut">
              <a:rPr lang="da-DK" smtClean="0"/>
              <a:t>29-11-2023</a:t>
            </a:fld>
            <a:endParaRPr lang="da-DK"/>
          </a:p>
        </p:txBody>
      </p:sp>
      <p:sp>
        <p:nvSpPr>
          <p:cNvPr id="6" name="Footer Placeholder 5"/>
          <p:cNvSpPr>
            <a:spLocks noGrp="1"/>
          </p:cNvSpPr>
          <p:nvPr>
            <p:ph type="ftr" sz="quarter" idx="11"/>
          </p:nvPr>
        </p:nvSpPr>
        <p:spPr/>
        <p:txBody>
          <a:bodyPr/>
          <a:lstStyle/>
          <a:p>
            <a:endParaRPr lang="da-DK"/>
          </a:p>
        </p:txBody>
      </p:sp>
      <p:sp>
        <p:nvSpPr>
          <p:cNvPr id="7" name="Slide Number Placeholder 6"/>
          <p:cNvSpPr>
            <a:spLocks noGrp="1"/>
          </p:cNvSpPr>
          <p:nvPr>
            <p:ph type="sldNum" sz="quarter" idx="12"/>
          </p:nvPr>
        </p:nvSpPr>
        <p:spPr/>
        <p:txBody>
          <a:bodyPr/>
          <a:lstStyle/>
          <a:p>
            <a:fld id="{47B6175A-3CDA-4CEF-BB19-FD44F69CAB21}" type="slidenum">
              <a:rPr lang="da-DK" smtClean="0"/>
              <a:t>‹nr.›</a:t>
            </a:fld>
            <a:endParaRPr lang="da-DK"/>
          </a:p>
        </p:txBody>
      </p:sp>
    </p:spTree>
    <p:extLst>
      <p:ext uri="{BB962C8B-B14F-4D97-AF65-F5344CB8AC3E}">
        <p14:creationId xmlns:p14="http://schemas.microsoft.com/office/powerpoint/2010/main" val="213195332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14" name="Title 1"/>
          <p:cNvSpPr>
            <a:spLocks noGrp="1"/>
          </p:cNvSpPr>
          <p:nvPr>
            <p:ph type="title"/>
          </p:nvPr>
        </p:nvSpPr>
        <p:spPr>
          <a:xfrm>
            <a:off x="685801" y="685800"/>
            <a:ext cx="10394707" cy="1158140"/>
          </a:xfrm>
        </p:spPr>
        <p:txBody>
          <a:bodyPr/>
          <a:lstStyle/>
          <a:p>
            <a:r>
              <a:rPr lang="da-DK"/>
              <a:t>Klik for at redigere titeltypografien i masteren</a:t>
            </a:r>
            <a:endParaRPr lang="en-US" dirty="0"/>
          </a:p>
        </p:txBody>
      </p:sp>
      <p:sp>
        <p:nvSpPr>
          <p:cNvPr id="3" name="Text Placeholder 2"/>
          <p:cNvSpPr>
            <a:spLocks noGrp="1"/>
          </p:cNvSpPr>
          <p:nvPr>
            <p:ph type="body" idx="1"/>
          </p:nvPr>
        </p:nvSpPr>
        <p:spPr>
          <a:xfrm>
            <a:off x="918356" y="2063396"/>
            <a:ext cx="4856158" cy="679994"/>
          </a:xfrm>
        </p:spPr>
        <p:txBody>
          <a:bodyPr anchor="b">
            <a:noAutofit/>
          </a:bodyPr>
          <a:lstStyle>
            <a:lvl1pPr marL="0" indent="0">
              <a:lnSpc>
                <a:spcPct val="90000"/>
              </a:lnSpc>
              <a:buNone/>
              <a:defRPr sz="26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12" name="Content Placeholder 3"/>
          <p:cNvSpPr>
            <a:spLocks noGrp="1"/>
          </p:cNvSpPr>
          <p:nvPr>
            <p:ph sz="quarter" idx="13"/>
          </p:nvPr>
        </p:nvSpPr>
        <p:spPr>
          <a:xfrm>
            <a:off x="685802" y="2861733"/>
            <a:ext cx="5088712" cy="2512852"/>
          </a:xfrm>
        </p:spPr>
        <p:txBody>
          <a:bodyPr ancho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5" name="Text Placeholder 4"/>
          <p:cNvSpPr>
            <a:spLocks noGrp="1"/>
          </p:cNvSpPr>
          <p:nvPr>
            <p:ph type="body" sz="quarter" idx="3"/>
          </p:nvPr>
        </p:nvSpPr>
        <p:spPr>
          <a:xfrm>
            <a:off x="6218191" y="2063396"/>
            <a:ext cx="4864491" cy="679994"/>
          </a:xfrm>
        </p:spPr>
        <p:txBody>
          <a:bodyPr anchor="b">
            <a:noAutofit/>
          </a:bodyPr>
          <a:lstStyle>
            <a:lvl1pPr marL="0" indent="0">
              <a:lnSpc>
                <a:spcPct val="90000"/>
              </a:lnSpc>
              <a:buNone/>
              <a:defRPr sz="26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13" name="Content Placeholder 5"/>
          <p:cNvSpPr>
            <a:spLocks noGrp="1"/>
          </p:cNvSpPr>
          <p:nvPr>
            <p:ph sz="quarter" idx="14"/>
          </p:nvPr>
        </p:nvSpPr>
        <p:spPr>
          <a:xfrm>
            <a:off x="5993969" y="2861733"/>
            <a:ext cx="5088713" cy="2512852"/>
          </a:xfrm>
        </p:spPr>
        <p:txBody>
          <a:bodyPr ancho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7" name="Date Placeholder 6"/>
          <p:cNvSpPr>
            <a:spLocks noGrp="1"/>
          </p:cNvSpPr>
          <p:nvPr>
            <p:ph type="dt" sz="half" idx="10"/>
          </p:nvPr>
        </p:nvSpPr>
        <p:spPr/>
        <p:txBody>
          <a:bodyPr/>
          <a:lstStyle/>
          <a:p>
            <a:fld id="{F8E191C3-1EC2-440D-8C04-59B9E1587F50}" type="datetimeFigureOut">
              <a:rPr lang="da-DK" smtClean="0"/>
              <a:t>29-11-2023</a:t>
            </a:fld>
            <a:endParaRPr lang="da-DK"/>
          </a:p>
        </p:txBody>
      </p:sp>
      <p:sp>
        <p:nvSpPr>
          <p:cNvPr id="8" name="Footer Placeholder 7"/>
          <p:cNvSpPr>
            <a:spLocks noGrp="1"/>
          </p:cNvSpPr>
          <p:nvPr>
            <p:ph type="ftr" sz="quarter" idx="11"/>
          </p:nvPr>
        </p:nvSpPr>
        <p:spPr/>
        <p:txBody>
          <a:bodyPr/>
          <a:lstStyle/>
          <a:p>
            <a:endParaRPr lang="da-DK"/>
          </a:p>
        </p:txBody>
      </p:sp>
      <p:sp>
        <p:nvSpPr>
          <p:cNvPr id="9" name="Slide Number Placeholder 8"/>
          <p:cNvSpPr>
            <a:spLocks noGrp="1"/>
          </p:cNvSpPr>
          <p:nvPr>
            <p:ph type="sldNum" sz="quarter" idx="12"/>
          </p:nvPr>
        </p:nvSpPr>
        <p:spPr/>
        <p:txBody>
          <a:bodyPr/>
          <a:lstStyle/>
          <a:p>
            <a:fld id="{47B6175A-3CDA-4CEF-BB19-FD44F69CAB21}" type="slidenum">
              <a:rPr lang="da-DK" smtClean="0"/>
              <a:t>‹nr.›</a:t>
            </a:fld>
            <a:endParaRPr lang="da-DK"/>
          </a:p>
        </p:txBody>
      </p:sp>
    </p:spTree>
    <p:extLst>
      <p:ext uri="{BB962C8B-B14F-4D97-AF65-F5344CB8AC3E}">
        <p14:creationId xmlns:p14="http://schemas.microsoft.com/office/powerpoint/2010/main" val="49132780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a:t>Klik for at redigere titeltypografien i masteren</a:t>
            </a:r>
            <a:endParaRPr lang="en-US" dirty="0"/>
          </a:p>
        </p:txBody>
      </p:sp>
      <p:sp>
        <p:nvSpPr>
          <p:cNvPr id="3" name="Date Placeholder 2"/>
          <p:cNvSpPr>
            <a:spLocks noGrp="1"/>
          </p:cNvSpPr>
          <p:nvPr>
            <p:ph type="dt" sz="half" idx="10"/>
          </p:nvPr>
        </p:nvSpPr>
        <p:spPr/>
        <p:txBody>
          <a:bodyPr/>
          <a:lstStyle/>
          <a:p>
            <a:fld id="{F8E191C3-1EC2-440D-8C04-59B9E1587F50}" type="datetimeFigureOut">
              <a:rPr lang="da-DK" smtClean="0"/>
              <a:t>29-11-2023</a:t>
            </a:fld>
            <a:endParaRPr lang="da-DK"/>
          </a:p>
        </p:txBody>
      </p:sp>
      <p:sp>
        <p:nvSpPr>
          <p:cNvPr id="4" name="Footer Placeholder 3"/>
          <p:cNvSpPr>
            <a:spLocks noGrp="1"/>
          </p:cNvSpPr>
          <p:nvPr>
            <p:ph type="ftr" sz="quarter" idx="11"/>
          </p:nvPr>
        </p:nvSpPr>
        <p:spPr/>
        <p:txBody>
          <a:bodyPr/>
          <a:lstStyle/>
          <a:p>
            <a:endParaRPr lang="da-DK"/>
          </a:p>
        </p:txBody>
      </p:sp>
      <p:sp>
        <p:nvSpPr>
          <p:cNvPr id="5" name="Slide Number Placeholder 4"/>
          <p:cNvSpPr>
            <a:spLocks noGrp="1"/>
          </p:cNvSpPr>
          <p:nvPr>
            <p:ph type="sldNum" sz="quarter" idx="12"/>
          </p:nvPr>
        </p:nvSpPr>
        <p:spPr/>
        <p:txBody>
          <a:bodyPr/>
          <a:lstStyle/>
          <a:p>
            <a:fld id="{47B6175A-3CDA-4CEF-BB19-FD44F69CAB21}" type="slidenum">
              <a:rPr lang="da-DK" smtClean="0"/>
              <a:t>‹nr.›</a:t>
            </a:fld>
            <a:endParaRPr lang="da-DK"/>
          </a:p>
        </p:txBody>
      </p:sp>
    </p:spTree>
    <p:extLst>
      <p:ext uri="{BB962C8B-B14F-4D97-AF65-F5344CB8AC3E}">
        <p14:creationId xmlns:p14="http://schemas.microsoft.com/office/powerpoint/2010/main" val="35311466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8E191C3-1EC2-440D-8C04-59B9E1587F50}" type="datetimeFigureOut">
              <a:rPr lang="da-DK" smtClean="0"/>
              <a:t>29-11-2023</a:t>
            </a:fld>
            <a:endParaRPr lang="da-DK"/>
          </a:p>
        </p:txBody>
      </p:sp>
      <p:sp>
        <p:nvSpPr>
          <p:cNvPr id="3" name="Footer Placeholder 2"/>
          <p:cNvSpPr>
            <a:spLocks noGrp="1"/>
          </p:cNvSpPr>
          <p:nvPr>
            <p:ph type="ftr" sz="quarter" idx="11"/>
          </p:nvPr>
        </p:nvSpPr>
        <p:spPr/>
        <p:txBody>
          <a:bodyPr/>
          <a:lstStyle/>
          <a:p>
            <a:endParaRPr lang="da-DK"/>
          </a:p>
        </p:txBody>
      </p:sp>
      <p:sp>
        <p:nvSpPr>
          <p:cNvPr id="4" name="Slide Number Placeholder 3"/>
          <p:cNvSpPr>
            <a:spLocks noGrp="1"/>
          </p:cNvSpPr>
          <p:nvPr>
            <p:ph type="sldNum" sz="quarter" idx="12"/>
          </p:nvPr>
        </p:nvSpPr>
        <p:spPr/>
        <p:txBody>
          <a:bodyPr/>
          <a:lstStyle/>
          <a:p>
            <a:fld id="{47B6175A-3CDA-4CEF-BB19-FD44F69CAB21}" type="slidenum">
              <a:rPr lang="da-DK" smtClean="0"/>
              <a:t>‹nr.›</a:t>
            </a:fld>
            <a:endParaRPr lang="da-DK"/>
          </a:p>
        </p:txBody>
      </p:sp>
    </p:spTree>
    <p:extLst>
      <p:ext uri="{BB962C8B-B14F-4D97-AF65-F5344CB8AC3E}">
        <p14:creationId xmlns:p14="http://schemas.microsoft.com/office/powerpoint/2010/main" val="8581704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dhold med billedtekst">
    <p:spTree>
      <p:nvGrpSpPr>
        <p:cNvPr id="1" name=""/>
        <p:cNvGrpSpPr/>
        <p:nvPr/>
      </p:nvGrpSpPr>
      <p:grpSpPr>
        <a:xfrm>
          <a:off x="0" y="0"/>
          <a:ext cx="0" cy="0"/>
          <a:chOff x="0" y="0"/>
          <a:chExt cx="0" cy="0"/>
        </a:xfrm>
      </p:grpSpPr>
      <p:sp>
        <p:nvSpPr>
          <p:cNvPr id="2" name="Title 1"/>
          <p:cNvSpPr>
            <a:spLocks noGrp="1"/>
          </p:cNvSpPr>
          <p:nvPr>
            <p:ph type="title"/>
          </p:nvPr>
        </p:nvSpPr>
        <p:spPr>
          <a:xfrm>
            <a:off x="693643" y="685800"/>
            <a:ext cx="4126860" cy="2023252"/>
          </a:xfrm>
        </p:spPr>
        <p:txBody>
          <a:bodyPr anchor="b">
            <a:normAutofit/>
          </a:bodyPr>
          <a:lstStyle>
            <a:lvl1pPr algn="ctr">
              <a:defRPr sz="3600"/>
            </a:lvl1pPr>
          </a:lstStyle>
          <a:p>
            <a:r>
              <a:rPr lang="da-DK"/>
              <a:t>Klik for at redigere titeltypografien i masteren</a:t>
            </a:r>
            <a:endParaRPr lang="en-US" dirty="0"/>
          </a:p>
        </p:txBody>
      </p:sp>
      <p:sp>
        <p:nvSpPr>
          <p:cNvPr id="10" name="Content Placeholder 2"/>
          <p:cNvSpPr>
            <a:spLocks noGrp="1"/>
          </p:cNvSpPr>
          <p:nvPr>
            <p:ph sz="quarter" idx="13"/>
          </p:nvPr>
        </p:nvSpPr>
        <p:spPr>
          <a:xfrm>
            <a:off x="5046132" y="685800"/>
            <a:ext cx="6034375" cy="4688785"/>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Text Placeholder 3"/>
          <p:cNvSpPr>
            <a:spLocks noGrp="1"/>
          </p:cNvSpPr>
          <p:nvPr>
            <p:ph type="body" sz="half" idx="2"/>
          </p:nvPr>
        </p:nvSpPr>
        <p:spPr>
          <a:xfrm>
            <a:off x="693642" y="2709052"/>
            <a:ext cx="4126861" cy="2665533"/>
          </a:xfrm>
        </p:spPr>
        <p:txBody>
          <a:bodyPr anchor="t">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teksttypografierne i masteren</a:t>
            </a:r>
          </a:p>
        </p:txBody>
      </p:sp>
      <p:sp>
        <p:nvSpPr>
          <p:cNvPr id="5" name="Date Placeholder 4"/>
          <p:cNvSpPr>
            <a:spLocks noGrp="1"/>
          </p:cNvSpPr>
          <p:nvPr>
            <p:ph type="dt" sz="half" idx="10"/>
          </p:nvPr>
        </p:nvSpPr>
        <p:spPr/>
        <p:txBody>
          <a:bodyPr/>
          <a:lstStyle/>
          <a:p>
            <a:fld id="{F8E191C3-1EC2-440D-8C04-59B9E1587F50}" type="datetimeFigureOut">
              <a:rPr lang="da-DK" smtClean="0"/>
              <a:t>29-11-2023</a:t>
            </a:fld>
            <a:endParaRPr lang="da-DK"/>
          </a:p>
        </p:txBody>
      </p:sp>
      <p:sp>
        <p:nvSpPr>
          <p:cNvPr id="6" name="Footer Placeholder 5"/>
          <p:cNvSpPr>
            <a:spLocks noGrp="1"/>
          </p:cNvSpPr>
          <p:nvPr>
            <p:ph type="ftr" sz="quarter" idx="11"/>
          </p:nvPr>
        </p:nvSpPr>
        <p:spPr/>
        <p:txBody>
          <a:bodyPr/>
          <a:lstStyle/>
          <a:p>
            <a:endParaRPr lang="da-DK"/>
          </a:p>
        </p:txBody>
      </p:sp>
      <p:sp>
        <p:nvSpPr>
          <p:cNvPr id="7" name="Slide Number Placeholder 6"/>
          <p:cNvSpPr>
            <a:spLocks noGrp="1"/>
          </p:cNvSpPr>
          <p:nvPr>
            <p:ph type="sldNum" sz="quarter" idx="12"/>
          </p:nvPr>
        </p:nvSpPr>
        <p:spPr/>
        <p:txBody>
          <a:bodyPr/>
          <a:lstStyle/>
          <a:p>
            <a:fld id="{47B6175A-3CDA-4CEF-BB19-FD44F69CAB21}" type="slidenum">
              <a:rPr lang="da-DK" smtClean="0"/>
              <a:t>‹nr.›</a:t>
            </a:fld>
            <a:endParaRPr lang="da-DK"/>
          </a:p>
        </p:txBody>
      </p:sp>
    </p:spTree>
    <p:extLst>
      <p:ext uri="{BB962C8B-B14F-4D97-AF65-F5344CB8AC3E}">
        <p14:creationId xmlns:p14="http://schemas.microsoft.com/office/powerpoint/2010/main" val="293240304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lede med billedtekst">
    <p:spTree>
      <p:nvGrpSpPr>
        <p:cNvPr id="1" name=""/>
        <p:cNvGrpSpPr/>
        <p:nvPr/>
      </p:nvGrpSpPr>
      <p:grpSpPr>
        <a:xfrm>
          <a:off x="0" y="0"/>
          <a:ext cx="0" cy="0"/>
          <a:chOff x="0" y="0"/>
          <a:chExt cx="0" cy="0"/>
        </a:xfrm>
      </p:grpSpPr>
      <p:sp>
        <p:nvSpPr>
          <p:cNvPr id="2" name="Title 1"/>
          <p:cNvSpPr>
            <a:spLocks noGrp="1"/>
          </p:cNvSpPr>
          <p:nvPr>
            <p:ph type="title"/>
          </p:nvPr>
        </p:nvSpPr>
        <p:spPr>
          <a:xfrm>
            <a:off x="685800" y="685800"/>
            <a:ext cx="6345302" cy="2023252"/>
          </a:xfrm>
        </p:spPr>
        <p:txBody>
          <a:bodyPr anchor="b">
            <a:normAutofit/>
          </a:bodyPr>
          <a:lstStyle>
            <a:lvl1pPr algn="ctr">
              <a:defRPr sz="3600"/>
            </a:lvl1pPr>
          </a:lstStyle>
          <a:p>
            <a:r>
              <a:rPr lang="da-DK"/>
              <a:t>Klik for at redigere titeltypografien i masteren</a:t>
            </a:r>
            <a:endParaRPr lang="en-US" dirty="0"/>
          </a:p>
        </p:txBody>
      </p:sp>
      <p:sp>
        <p:nvSpPr>
          <p:cNvPr id="3" name="Picture Placeholder 2"/>
          <p:cNvSpPr>
            <a:spLocks noGrp="1" noChangeAspect="1"/>
          </p:cNvSpPr>
          <p:nvPr>
            <p:ph type="pic" idx="1"/>
          </p:nvPr>
        </p:nvSpPr>
        <p:spPr>
          <a:xfrm>
            <a:off x="7482362" y="0"/>
            <a:ext cx="3598146" cy="5071533"/>
          </a:xfrm>
          <a:ln w="57150" cmpd="thinThick">
            <a:solidFill>
              <a:schemeClr val="bg1">
                <a:lumMod val="50000"/>
              </a:schemeClr>
            </a:solidFill>
            <a:miter lim="800000"/>
          </a:ln>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da-DK"/>
              <a:t>Klik på ikonet for at tilføje et billede</a:t>
            </a:r>
            <a:endParaRPr lang="en-US" dirty="0"/>
          </a:p>
        </p:txBody>
      </p:sp>
      <p:sp>
        <p:nvSpPr>
          <p:cNvPr id="4" name="Text Placeholder 3"/>
          <p:cNvSpPr>
            <a:spLocks noGrp="1"/>
          </p:cNvSpPr>
          <p:nvPr>
            <p:ph type="body" sz="half" idx="2"/>
          </p:nvPr>
        </p:nvSpPr>
        <p:spPr>
          <a:xfrm>
            <a:off x="685801" y="2709052"/>
            <a:ext cx="6345301" cy="2362481"/>
          </a:xfrm>
        </p:spPr>
        <p:txBody>
          <a:bodyPr anchor="t">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teksttypografierne i masteren</a:t>
            </a:r>
          </a:p>
        </p:txBody>
      </p:sp>
      <p:sp>
        <p:nvSpPr>
          <p:cNvPr id="5" name="Date Placeholder 4"/>
          <p:cNvSpPr>
            <a:spLocks noGrp="1"/>
          </p:cNvSpPr>
          <p:nvPr>
            <p:ph type="dt" sz="half" idx="10"/>
          </p:nvPr>
        </p:nvSpPr>
        <p:spPr/>
        <p:txBody>
          <a:bodyPr/>
          <a:lstStyle/>
          <a:p>
            <a:fld id="{F8E191C3-1EC2-440D-8C04-59B9E1587F50}" type="datetimeFigureOut">
              <a:rPr lang="da-DK" smtClean="0"/>
              <a:t>29-11-2023</a:t>
            </a:fld>
            <a:endParaRPr lang="da-DK"/>
          </a:p>
        </p:txBody>
      </p:sp>
      <p:sp>
        <p:nvSpPr>
          <p:cNvPr id="6" name="Footer Placeholder 5"/>
          <p:cNvSpPr>
            <a:spLocks noGrp="1"/>
          </p:cNvSpPr>
          <p:nvPr>
            <p:ph type="ftr" sz="quarter" idx="11"/>
          </p:nvPr>
        </p:nvSpPr>
        <p:spPr/>
        <p:txBody>
          <a:bodyPr/>
          <a:lstStyle/>
          <a:p>
            <a:endParaRPr lang="da-DK"/>
          </a:p>
        </p:txBody>
      </p:sp>
      <p:sp>
        <p:nvSpPr>
          <p:cNvPr id="7" name="Slide Number Placeholder 6"/>
          <p:cNvSpPr>
            <a:spLocks noGrp="1"/>
          </p:cNvSpPr>
          <p:nvPr>
            <p:ph type="sldNum" sz="quarter" idx="12"/>
          </p:nvPr>
        </p:nvSpPr>
        <p:spPr/>
        <p:txBody>
          <a:bodyPr/>
          <a:lstStyle/>
          <a:p>
            <a:fld id="{47B6175A-3CDA-4CEF-BB19-FD44F69CAB21}" type="slidenum">
              <a:rPr lang="da-DK" smtClean="0"/>
              <a:t>‹nr.›</a:t>
            </a:fld>
            <a:endParaRPr lang="da-DK"/>
          </a:p>
        </p:txBody>
      </p:sp>
    </p:spTree>
    <p:extLst>
      <p:ext uri="{BB962C8B-B14F-4D97-AF65-F5344CB8AC3E}">
        <p14:creationId xmlns:p14="http://schemas.microsoft.com/office/powerpoint/2010/main" val="384723145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sk billede med billedtekst">
    <p:spTree>
      <p:nvGrpSpPr>
        <p:cNvPr id="1" name=""/>
        <p:cNvGrpSpPr/>
        <p:nvPr/>
      </p:nvGrpSpPr>
      <p:grpSpPr>
        <a:xfrm>
          <a:off x="0" y="0"/>
          <a:ext cx="0" cy="0"/>
          <a:chOff x="0" y="0"/>
          <a:chExt cx="0" cy="0"/>
        </a:xfrm>
      </p:grpSpPr>
      <p:sp>
        <p:nvSpPr>
          <p:cNvPr id="2" name="Title 1"/>
          <p:cNvSpPr>
            <a:spLocks noGrp="1"/>
          </p:cNvSpPr>
          <p:nvPr>
            <p:ph type="title"/>
          </p:nvPr>
        </p:nvSpPr>
        <p:spPr>
          <a:xfrm>
            <a:off x="685800" y="4106333"/>
            <a:ext cx="10394708" cy="588846"/>
          </a:xfrm>
        </p:spPr>
        <p:txBody>
          <a:bodyPr anchor="b"/>
          <a:lstStyle>
            <a:lvl1pPr>
              <a:defRPr sz="3200"/>
            </a:lvl1pPr>
          </a:lstStyle>
          <a:p>
            <a:r>
              <a:rPr lang="da-DK"/>
              <a:t>Klik for at redigere titeltypografien i masteren</a:t>
            </a:r>
            <a:endParaRPr lang="en-US" dirty="0"/>
          </a:p>
        </p:txBody>
      </p:sp>
      <p:sp>
        <p:nvSpPr>
          <p:cNvPr id="3" name="Picture Placeholder 2"/>
          <p:cNvSpPr>
            <a:spLocks noGrp="1" noChangeAspect="1"/>
          </p:cNvSpPr>
          <p:nvPr>
            <p:ph type="pic" idx="1"/>
          </p:nvPr>
        </p:nvSpPr>
        <p:spPr>
          <a:xfrm>
            <a:off x="685801" y="685799"/>
            <a:ext cx="10392513" cy="3194903"/>
          </a:xfrm>
          <a:ln w="57150" cmpd="thinThick">
            <a:solidFill>
              <a:schemeClr val="bg1">
                <a:lumMod val="50000"/>
              </a:schemeClr>
            </a:solidFill>
            <a:miter lim="800000"/>
          </a:ln>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da-DK"/>
              <a:t>Klik på ikonet for at tilføje et billede</a:t>
            </a:r>
            <a:endParaRPr lang="en-US" dirty="0"/>
          </a:p>
        </p:txBody>
      </p:sp>
      <p:sp>
        <p:nvSpPr>
          <p:cNvPr id="4" name="Text Placeholder 3"/>
          <p:cNvSpPr>
            <a:spLocks noGrp="1"/>
          </p:cNvSpPr>
          <p:nvPr>
            <p:ph type="body" sz="half" idx="2"/>
          </p:nvPr>
        </p:nvSpPr>
        <p:spPr>
          <a:xfrm>
            <a:off x="685780" y="4702923"/>
            <a:ext cx="10394728" cy="682472"/>
          </a:xfrm>
        </p:spPr>
        <p:txBody>
          <a:bodyPr anchor="t"/>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teksttypografierne i masteren</a:t>
            </a:r>
          </a:p>
        </p:txBody>
      </p:sp>
      <p:sp>
        <p:nvSpPr>
          <p:cNvPr id="5" name="Date Placeholder 4"/>
          <p:cNvSpPr>
            <a:spLocks noGrp="1"/>
          </p:cNvSpPr>
          <p:nvPr>
            <p:ph type="dt" sz="half" idx="10"/>
          </p:nvPr>
        </p:nvSpPr>
        <p:spPr/>
        <p:txBody>
          <a:bodyPr/>
          <a:lstStyle/>
          <a:p>
            <a:fld id="{F8E191C3-1EC2-440D-8C04-59B9E1587F50}" type="datetimeFigureOut">
              <a:rPr lang="da-DK" smtClean="0"/>
              <a:t>29-11-2023</a:t>
            </a:fld>
            <a:endParaRPr lang="da-DK"/>
          </a:p>
        </p:txBody>
      </p:sp>
      <p:sp>
        <p:nvSpPr>
          <p:cNvPr id="6" name="Footer Placeholder 5"/>
          <p:cNvSpPr>
            <a:spLocks noGrp="1"/>
          </p:cNvSpPr>
          <p:nvPr>
            <p:ph type="ftr" sz="quarter" idx="11"/>
          </p:nvPr>
        </p:nvSpPr>
        <p:spPr/>
        <p:txBody>
          <a:bodyPr/>
          <a:lstStyle/>
          <a:p>
            <a:endParaRPr lang="da-DK"/>
          </a:p>
        </p:txBody>
      </p:sp>
      <p:sp>
        <p:nvSpPr>
          <p:cNvPr id="7" name="Slide Number Placeholder 6"/>
          <p:cNvSpPr>
            <a:spLocks noGrp="1"/>
          </p:cNvSpPr>
          <p:nvPr>
            <p:ph type="sldNum" sz="quarter" idx="12"/>
          </p:nvPr>
        </p:nvSpPr>
        <p:spPr/>
        <p:txBody>
          <a:bodyPr/>
          <a:lstStyle/>
          <a:p>
            <a:fld id="{47B6175A-3CDA-4CEF-BB19-FD44F69CAB21}" type="slidenum">
              <a:rPr lang="da-DK" smtClean="0"/>
              <a:t>‹nr.›</a:t>
            </a:fld>
            <a:endParaRPr lang="da-DK"/>
          </a:p>
        </p:txBody>
      </p:sp>
    </p:spTree>
    <p:extLst>
      <p:ext uri="{BB962C8B-B14F-4D97-AF65-F5344CB8AC3E}">
        <p14:creationId xmlns:p14="http://schemas.microsoft.com/office/powerpoint/2010/main" val="344481033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el og billedtekst">
    <p:spTree>
      <p:nvGrpSpPr>
        <p:cNvPr id="1" name=""/>
        <p:cNvGrpSpPr/>
        <p:nvPr/>
      </p:nvGrpSpPr>
      <p:grpSpPr>
        <a:xfrm>
          <a:off x="0" y="0"/>
          <a:ext cx="0" cy="0"/>
          <a:chOff x="0" y="0"/>
          <a:chExt cx="0" cy="0"/>
        </a:xfrm>
      </p:grpSpPr>
      <p:sp>
        <p:nvSpPr>
          <p:cNvPr id="2" name="Title 1"/>
          <p:cNvSpPr>
            <a:spLocks noGrp="1"/>
          </p:cNvSpPr>
          <p:nvPr>
            <p:ph type="title"/>
          </p:nvPr>
        </p:nvSpPr>
        <p:spPr>
          <a:xfrm>
            <a:off x="685801" y="685800"/>
            <a:ext cx="10396902" cy="3194903"/>
          </a:xfrm>
        </p:spPr>
        <p:txBody>
          <a:bodyPr anchor="ctr">
            <a:normAutofit/>
          </a:bodyPr>
          <a:lstStyle>
            <a:lvl1pPr algn="ctr">
              <a:defRPr sz="4800"/>
            </a:lvl1pPr>
          </a:lstStyle>
          <a:p>
            <a:r>
              <a:rPr lang="da-DK"/>
              <a:t>Klik for at redigere titeltypografien i masteren</a:t>
            </a:r>
            <a:endParaRPr lang="en-US" dirty="0"/>
          </a:p>
        </p:txBody>
      </p:sp>
      <p:sp>
        <p:nvSpPr>
          <p:cNvPr id="4" name="Text Placeholder 3"/>
          <p:cNvSpPr>
            <a:spLocks noGrp="1"/>
          </p:cNvSpPr>
          <p:nvPr>
            <p:ph type="body" sz="half" idx="2"/>
          </p:nvPr>
        </p:nvSpPr>
        <p:spPr>
          <a:xfrm>
            <a:off x="685779" y="4106333"/>
            <a:ext cx="10394729" cy="1273606"/>
          </a:xfrm>
        </p:spPr>
        <p:txBody>
          <a:bodyPr anchor="ctr">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teksttypografierne i masteren</a:t>
            </a:r>
          </a:p>
        </p:txBody>
      </p:sp>
      <p:sp>
        <p:nvSpPr>
          <p:cNvPr id="5" name="Date Placeholder 4"/>
          <p:cNvSpPr>
            <a:spLocks noGrp="1"/>
          </p:cNvSpPr>
          <p:nvPr>
            <p:ph type="dt" sz="half" idx="10"/>
          </p:nvPr>
        </p:nvSpPr>
        <p:spPr/>
        <p:txBody>
          <a:bodyPr/>
          <a:lstStyle/>
          <a:p>
            <a:fld id="{F8E191C3-1EC2-440D-8C04-59B9E1587F50}" type="datetimeFigureOut">
              <a:rPr lang="da-DK" smtClean="0"/>
              <a:t>29-11-2023</a:t>
            </a:fld>
            <a:endParaRPr lang="da-DK"/>
          </a:p>
        </p:txBody>
      </p:sp>
      <p:sp>
        <p:nvSpPr>
          <p:cNvPr id="6" name="Footer Placeholder 5"/>
          <p:cNvSpPr>
            <a:spLocks noGrp="1"/>
          </p:cNvSpPr>
          <p:nvPr>
            <p:ph type="ftr" sz="quarter" idx="11"/>
          </p:nvPr>
        </p:nvSpPr>
        <p:spPr/>
        <p:txBody>
          <a:bodyPr/>
          <a:lstStyle/>
          <a:p>
            <a:endParaRPr lang="da-DK"/>
          </a:p>
        </p:txBody>
      </p:sp>
      <p:sp>
        <p:nvSpPr>
          <p:cNvPr id="7" name="Slide Number Placeholder 6"/>
          <p:cNvSpPr>
            <a:spLocks noGrp="1"/>
          </p:cNvSpPr>
          <p:nvPr>
            <p:ph type="sldNum" sz="quarter" idx="12"/>
          </p:nvPr>
        </p:nvSpPr>
        <p:spPr/>
        <p:txBody>
          <a:bodyPr/>
          <a:lstStyle/>
          <a:p>
            <a:fld id="{47B6175A-3CDA-4CEF-BB19-FD44F69CAB21}" type="slidenum">
              <a:rPr lang="da-DK" smtClean="0"/>
              <a:t>‹nr.›</a:t>
            </a:fld>
            <a:endParaRPr lang="da-DK"/>
          </a:p>
        </p:txBody>
      </p:sp>
    </p:spTree>
    <p:extLst>
      <p:ext uri="{BB962C8B-B14F-4D97-AF65-F5344CB8AC3E}">
        <p14:creationId xmlns:p14="http://schemas.microsoft.com/office/powerpoint/2010/main" val="318247415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itat med billedtekst">
    <p:spTree>
      <p:nvGrpSpPr>
        <p:cNvPr id="1" name=""/>
        <p:cNvGrpSpPr/>
        <p:nvPr/>
      </p:nvGrpSpPr>
      <p:grpSpPr>
        <a:xfrm>
          <a:off x="0" y="0"/>
          <a:ext cx="0" cy="0"/>
          <a:chOff x="0" y="0"/>
          <a:chExt cx="0" cy="0"/>
        </a:xfrm>
      </p:grpSpPr>
      <p:sp>
        <p:nvSpPr>
          <p:cNvPr id="2" name="Title 1"/>
          <p:cNvSpPr>
            <a:spLocks noGrp="1"/>
          </p:cNvSpPr>
          <p:nvPr>
            <p:ph type="title"/>
          </p:nvPr>
        </p:nvSpPr>
        <p:spPr>
          <a:xfrm>
            <a:off x="1121732" y="685800"/>
            <a:ext cx="9525020" cy="2916704"/>
          </a:xfrm>
        </p:spPr>
        <p:txBody>
          <a:bodyPr anchor="ctr">
            <a:normAutofit/>
          </a:bodyPr>
          <a:lstStyle>
            <a:lvl1pPr algn="ctr">
              <a:defRPr sz="4800"/>
            </a:lvl1pPr>
          </a:lstStyle>
          <a:p>
            <a:r>
              <a:rPr lang="da-DK"/>
              <a:t>Klik for at redigere titeltypografien i masteren</a:t>
            </a:r>
            <a:endParaRPr lang="en-US" dirty="0"/>
          </a:p>
        </p:txBody>
      </p:sp>
      <p:sp>
        <p:nvSpPr>
          <p:cNvPr id="12" name="Text Placeholder 3"/>
          <p:cNvSpPr>
            <a:spLocks noGrp="1"/>
          </p:cNvSpPr>
          <p:nvPr>
            <p:ph type="body" sz="half" idx="13"/>
          </p:nvPr>
        </p:nvSpPr>
        <p:spPr>
          <a:xfrm>
            <a:off x="1550264" y="3610032"/>
            <a:ext cx="8667956" cy="377768"/>
          </a:xfrm>
        </p:spPr>
        <p:txBody>
          <a:bodyPr anchor="t">
            <a:normAutofit/>
          </a:bodyPr>
          <a:lstStyle>
            <a:lvl1pPr marL="0" indent="0" algn="r">
              <a:buNone/>
              <a:defRPr sz="1400">
                <a:solidFill>
                  <a:schemeClr val="tx1">
                    <a:lumMod val="50000"/>
                    <a:lumOff val="50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teksttypografierne i masteren</a:t>
            </a:r>
          </a:p>
        </p:txBody>
      </p:sp>
      <p:sp>
        <p:nvSpPr>
          <p:cNvPr id="4" name="Text Placeholder 3"/>
          <p:cNvSpPr>
            <a:spLocks noGrp="1"/>
          </p:cNvSpPr>
          <p:nvPr>
            <p:ph type="body" sz="half" idx="2"/>
          </p:nvPr>
        </p:nvSpPr>
        <p:spPr>
          <a:xfrm>
            <a:off x="685801" y="4106334"/>
            <a:ext cx="10396882" cy="1268252"/>
          </a:xfrm>
        </p:spPr>
        <p:txBody>
          <a:bodyPr anchor="ctr">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teksttypografierne i masteren</a:t>
            </a:r>
          </a:p>
        </p:txBody>
      </p:sp>
      <p:sp>
        <p:nvSpPr>
          <p:cNvPr id="5" name="Date Placeholder 4"/>
          <p:cNvSpPr>
            <a:spLocks noGrp="1"/>
          </p:cNvSpPr>
          <p:nvPr>
            <p:ph type="dt" sz="half" idx="10"/>
          </p:nvPr>
        </p:nvSpPr>
        <p:spPr/>
        <p:txBody>
          <a:bodyPr/>
          <a:lstStyle/>
          <a:p>
            <a:fld id="{F8E191C3-1EC2-440D-8C04-59B9E1587F50}" type="datetimeFigureOut">
              <a:rPr lang="da-DK" smtClean="0"/>
              <a:t>29-11-2023</a:t>
            </a:fld>
            <a:endParaRPr lang="da-DK"/>
          </a:p>
        </p:txBody>
      </p:sp>
      <p:sp>
        <p:nvSpPr>
          <p:cNvPr id="6" name="Footer Placeholder 5"/>
          <p:cNvSpPr>
            <a:spLocks noGrp="1"/>
          </p:cNvSpPr>
          <p:nvPr>
            <p:ph type="ftr" sz="quarter" idx="11"/>
          </p:nvPr>
        </p:nvSpPr>
        <p:spPr/>
        <p:txBody>
          <a:bodyPr/>
          <a:lstStyle/>
          <a:p>
            <a:endParaRPr lang="da-DK"/>
          </a:p>
        </p:txBody>
      </p:sp>
      <p:sp>
        <p:nvSpPr>
          <p:cNvPr id="7" name="Slide Number Placeholder 6"/>
          <p:cNvSpPr>
            <a:spLocks noGrp="1"/>
          </p:cNvSpPr>
          <p:nvPr>
            <p:ph type="sldNum" sz="quarter" idx="12"/>
          </p:nvPr>
        </p:nvSpPr>
        <p:spPr/>
        <p:txBody>
          <a:bodyPr/>
          <a:lstStyle/>
          <a:p>
            <a:fld id="{47B6175A-3CDA-4CEF-BB19-FD44F69CAB21}" type="slidenum">
              <a:rPr lang="da-DK" smtClean="0"/>
              <a:t>‹nr.›</a:t>
            </a:fld>
            <a:endParaRPr lang="da-DK"/>
          </a:p>
        </p:txBody>
      </p:sp>
      <p:sp>
        <p:nvSpPr>
          <p:cNvPr id="13" name="TextBox 12"/>
          <p:cNvSpPr txBox="1"/>
          <p:nvPr/>
        </p:nvSpPr>
        <p:spPr>
          <a:xfrm>
            <a:off x="685801" y="892628"/>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4" name="TextBox 13"/>
          <p:cNvSpPr txBox="1"/>
          <p:nvPr/>
        </p:nvSpPr>
        <p:spPr>
          <a:xfrm>
            <a:off x="10473083" y="2922827"/>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388555486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vnekort">
    <p:spTree>
      <p:nvGrpSpPr>
        <p:cNvPr id="1" name=""/>
        <p:cNvGrpSpPr/>
        <p:nvPr/>
      </p:nvGrpSpPr>
      <p:grpSpPr>
        <a:xfrm>
          <a:off x="0" y="0"/>
          <a:ext cx="0" cy="0"/>
          <a:chOff x="0" y="0"/>
          <a:chExt cx="0" cy="0"/>
        </a:xfrm>
      </p:grpSpPr>
      <p:sp>
        <p:nvSpPr>
          <p:cNvPr id="2" name="Title 1"/>
          <p:cNvSpPr>
            <a:spLocks noGrp="1"/>
          </p:cNvSpPr>
          <p:nvPr>
            <p:ph type="title"/>
          </p:nvPr>
        </p:nvSpPr>
        <p:spPr>
          <a:xfrm>
            <a:off x="685800" y="1723854"/>
            <a:ext cx="10394707" cy="2511835"/>
          </a:xfrm>
        </p:spPr>
        <p:txBody>
          <a:bodyPr anchor="b">
            <a:normAutofit/>
          </a:bodyPr>
          <a:lstStyle>
            <a:lvl1pPr algn="l">
              <a:defRPr sz="4800"/>
            </a:lvl1pPr>
          </a:lstStyle>
          <a:p>
            <a:r>
              <a:rPr lang="da-DK"/>
              <a:t>Klik for at redigere titeltypografien i masteren</a:t>
            </a:r>
            <a:endParaRPr lang="en-US" dirty="0"/>
          </a:p>
        </p:txBody>
      </p:sp>
      <p:sp>
        <p:nvSpPr>
          <p:cNvPr id="4" name="Text Placeholder 3"/>
          <p:cNvSpPr>
            <a:spLocks noGrp="1"/>
          </p:cNvSpPr>
          <p:nvPr>
            <p:ph type="body" sz="half" idx="2"/>
          </p:nvPr>
        </p:nvSpPr>
        <p:spPr>
          <a:xfrm>
            <a:off x="685800" y="4247468"/>
            <a:ext cx="10394707" cy="1140644"/>
          </a:xfrm>
        </p:spPr>
        <p:txBody>
          <a:bodyPr anchor="t">
            <a:normAutofit/>
          </a:bodyPr>
          <a:lstStyle>
            <a:lvl1pPr marL="0" indent="0" algn="l">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teksttypografierne i masteren</a:t>
            </a:r>
          </a:p>
        </p:txBody>
      </p:sp>
      <p:sp>
        <p:nvSpPr>
          <p:cNvPr id="5" name="Date Placeholder 4"/>
          <p:cNvSpPr>
            <a:spLocks noGrp="1"/>
          </p:cNvSpPr>
          <p:nvPr>
            <p:ph type="dt" sz="half" idx="10"/>
          </p:nvPr>
        </p:nvSpPr>
        <p:spPr/>
        <p:txBody>
          <a:bodyPr/>
          <a:lstStyle/>
          <a:p>
            <a:fld id="{F8E191C3-1EC2-440D-8C04-59B9E1587F50}" type="datetimeFigureOut">
              <a:rPr lang="da-DK" smtClean="0"/>
              <a:t>29-11-2023</a:t>
            </a:fld>
            <a:endParaRPr lang="da-DK"/>
          </a:p>
        </p:txBody>
      </p:sp>
      <p:sp>
        <p:nvSpPr>
          <p:cNvPr id="6" name="Footer Placeholder 5"/>
          <p:cNvSpPr>
            <a:spLocks noGrp="1"/>
          </p:cNvSpPr>
          <p:nvPr>
            <p:ph type="ftr" sz="quarter" idx="11"/>
          </p:nvPr>
        </p:nvSpPr>
        <p:spPr/>
        <p:txBody>
          <a:bodyPr/>
          <a:lstStyle/>
          <a:p>
            <a:endParaRPr lang="da-DK"/>
          </a:p>
        </p:txBody>
      </p:sp>
      <p:sp>
        <p:nvSpPr>
          <p:cNvPr id="7" name="Slide Number Placeholder 6"/>
          <p:cNvSpPr>
            <a:spLocks noGrp="1"/>
          </p:cNvSpPr>
          <p:nvPr>
            <p:ph type="sldNum" sz="quarter" idx="12"/>
          </p:nvPr>
        </p:nvSpPr>
        <p:spPr/>
        <p:txBody>
          <a:bodyPr/>
          <a:lstStyle/>
          <a:p>
            <a:fld id="{47B6175A-3CDA-4CEF-BB19-FD44F69CAB21}" type="slidenum">
              <a:rPr lang="da-DK" smtClean="0"/>
              <a:t>‹nr.›</a:t>
            </a:fld>
            <a:endParaRPr lang="da-DK"/>
          </a:p>
        </p:txBody>
      </p:sp>
    </p:spTree>
    <p:extLst>
      <p:ext uri="{BB962C8B-B14F-4D97-AF65-F5344CB8AC3E}">
        <p14:creationId xmlns:p14="http://schemas.microsoft.com/office/powerpoint/2010/main" val="49132689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kolonner">
    <p:spTree>
      <p:nvGrpSpPr>
        <p:cNvPr id="1" name=""/>
        <p:cNvGrpSpPr/>
        <p:nvPr/>
      </p:nvGrpSpPr>
      <p:grpSpPr>
        <a:xfrm>
          <a:off x="0" y="0"/>
          <a:ext cx="0" cy="0"/>
          <a:chOff x="0" y="0"/>
          <a:chExt cx="0" cy="0"/>
        </a:xfrm>
      </p:grpSpPr>
      <p:sp>
        <p:nvSpPr>
          <p:cNvPr id="15" name="Title 1"/>
          <p:cNvSpPr>
            <a:spLocks noGrp="1"/>
          </p:cNvSpPr>
          <p:nvPr>
            <p:ph type="title"/>
          </p:nvPr>
        </p:nvSpPr>
        <p:spPr>
          <a:xfrm>
            <a:off x="685802" y="685800"/>
            <a:ext cx="10394706" cy="1151965"/>
          </a:xfrm>
        </p:spPr>
        <p:txBody>
          <a:bodyPr/>
          <a:lstStyle>
            <a:lvl1pPr algn="ctr">
              <a:defRPr/>
            </a:lvl1pPr>
          </a:lstStyle>
          <a:p>
            <a:r>
              <a:rPr lang="da-DK"/>
              <a:t>Klik for at redigere titeltypografien i masteren</a:t>
            </a:r>
            <a:endParaRPr lang="en-US" dirty="0"/>
          </a:p>
        </p:txBody>
      </p:sp>
      <p:sp>
        <p:nvSpPr>
          <p:cNvPr id="7" name="Text Placeholder 2"/>
          <p:cNvSpPr>
            <a:spLocks noGrp="1"/>
          </p:cNvSpPr>
          <p:nvPr>
            <p:ph type="body" idx="1"/>
          </p:nvPr>
        </p:nvSpPr>
        <p:spPr>
          <a:xfrm>
            <a:off x="685802" y="2063395"/>
            <a:ext cx="3310128" cy="576262"/>
          </a:xfrm>
        </p:spPr>
        <p:txBody>
          <a:bodyPr anchor="b">
            <a:noAutofit/>
          </a:bodyPr>
          <a:lstStyle>
            <a:lvl1pPr marL="0" indent="0" algn="ctr">
              <a:lnSpc>
                <a:spcPct val="90000"/>
              </a:lnSpc>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8" name="Text Placeholder 3"/>
          <p:cNvSpPr>
            <a:spLocks noGrp="1"/>
          </p:cNvSpPr>
          <p:nvPr>
            <p:ph type="body" sz="half" idx="15"/>
          </p:nvPr>
        </p:nvSpPr>
        <p:spPr>
          <a:xfrm>
            <a:off x="685802" y="2639658"/>
            <a:ext cx="3310128" cy="273492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a-DK"/>
              <a:t>Klik for at redigere teksttypografierne i masteren</a:t>
            </a:r>
          </a:p>
        </p:txBody>
      </p:sp>
      <p:sp>
        <p:nvSpPr>
          <p:cNvPr id="9" name="Text Placeholder 4"/>
          <p:cNvSpPr>
            <a:spLocks noGrp="1"/>
          </p:cNvSpPr>
          <p:nvPr>
            <p:ph type="body" sz="quarter" idx="3"/>
          </p:nvPr>
        </p:nvSpPr>
        <p:spPr>
          <a:xfrm>
            <a:off x="4234622" y="2063395"/>
            <a:ext cx="3310128" cy="576262"/>
          </a:xfrm>
        </p:spPr>
        <p:txBody>
          <a:bodyPr anchor="b">
            <a:noAutofit/>
          </a:bodyPr>
          <a:lstStyle>
            <a:lvl1pPr marL="0" indent="0" algn="ctr">
              <a:lnSpc>
                <a:spcPct val="90000"/>
              </a:lnSpc>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10" name="Text Placeholder 3"/>
          <p:cNvSpPr>
            <a:spLocks noGrp="1"/>
          </p:cNvSpPr>
          <p:nvPr>
            <p:ph type="body" sz="half" idx="16"/>
          </p:nvPr>
        </p:nvSpPr>
        <p:spPr>
          <a:xfrm>
            <a:off x="4234621" y="2639658"/>
            <a:ext cx="3310128" cy="273492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a-DK"/>
              <a:t>Klik for at redigere teksttypografierne i masteren</a:t>
            </a:r>
          </a:p>
        </p:txBody>
      </p:sp>
      <p:sp>
        <p:nvSpPr>
          <p:cNvPr id="11" name="Text Placeholder 4"/>
          <p:cNvSpPr>
            <a:spLocks noGrp="1"/>
          </p:cNvSpPr>
          <p:nvPr>
            <p:ph type="body" sz="quarter" idx="13"/>
          </p:nvPr>
        </p:nvSpPr>
        <p:spPr>
          <a:xfrm>
            <a:off x="7770380" y="2063395"/>
            <a:ext cx="3310128" cy="576262"/>
          </a:xfrm>
        </p:spPr>
        <p:txBody>
          <a:bodyPr anchor="b">
            <a:noAutofit/>
          </a:bodyPr>
          <a:lstStyle>
            <a:lvl1pPr marL="0" indent="0" algn="ctr">
              <a:lnSpc>
                <a:spcPct val="90000"/>
              </a:lnSpc>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12" name="Text Placeholder 3"/>
          <p:cNvSpPr>
            <a:spLocks noGrp="1"/>
          </p:cNvSpPr>
          <p:nvPr>
            <p:ph type="body" sz="half" idx="17"/>
          </p:nvPr>
        </p:nvSpPr>
        <p:spPr>
          <a:xfrm>
            <a:off x="7770380" y="2639658"/>
            <a:ext cx="3310128" cy="273492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a-DK"/>
              <a:t>Klik for at redigere teksttypografierne i masteren</a:t>
            </a:r>
          </a:p>
        </p:txBody>
      </p:sp>
      <p:sp>
        <p:nvSpPr>
          <p:cNvPr id="3" name="Date Placeholder 2"/>
          <p:cNvSpPr>
            <a:spLocks noGrp="1"/>
          </p:cNvSpPr>
          <p:nvPr>
            <p:ph type="dt" sz="half" idx="10"/>
          </p:nvPr>
        </p:nvSpPr>
        <p:spPr/>
        <p:txBody>
          <a:bodyPr/>
          <a:lstStyle/>
          <a:p>
            <a:fld id="{F8E191C3-1EC2-440D-8C04-59B9E1587F50}" type="datetimeFigureOut">
              <a:rPr lang="da-DK" smtClean="0"/>
              <a:t>29-11-2023</a:t>
            </a:fld>
            <a:endParaRPr lang="da-DK"/>
          </a:p>
        </p:txBody>
      </p:sp>
      <p:sp>
        <p:nvSpPr>
          <p:cNvPr id="4" name="Footer Placeholder 3"/>
          <p:cNvSpPr>
            <a:spLocks noGrp="1"/>
          </p:cNvSpPr>
          <p:nvPr>
            <p:ph type="ftr" sz="quarter" idx="11"/>
          </p:nvPr>
        </p:nvSpPr>
        <p:spPr/>
        <p:txBody>
          <a:bodyPr/>
          <a:lstStyle/>
          <a:p>
            <a:endParaRPr lang="da-DK"/>
          </a:p>
        </p:txBody>
      </p:sp>
      <p:sp>
        <p:nvSpPr>
          <p:cNvPr id="5" name="Slide Number Placeholder 4"/>
          <p:cNvSpPr>
            <a:spLocks noGrp="1"/>
          </p:cNvSpPr>
          <p:nvPr>
            <p:ph type="sldNum" sz="quarter" idx="12"/>
          </p:nvPr>
        </p:nvSpPr>
        <p:spPr/>
        <p:txBody>
          <a:bodyPr/>
          <a:lstStyle/>
          <a:p>
            <a:fld id="{47B6175A-3CDA-4CEF-BB19-FD44F69CAB21}" type="slidenum">
              <a:rPr lang="da-DK" smtClean="0"/>
              <a:t>‹nr.›</a:t>
            </a:fld>
            <a:endParaRPr lang="da-DK"/>
          </a:p>
        </p:txBody>
      </p:sp>
    </p:spTree>
    <p:extLst>
      <p:ext uri="{BB962C8B-B14F-4D97-AF65-F5344CB8AC3E}">
        <p14:creationId xmlns:p14="http://schemas.microsoft.com/office/powerpoint/2010/main" val="169924996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kolonner med billede">
    <p:spTree>
      <p:nvGrpSpPr>
        <p:cNvPr id="1" name=""/>
        <p:cNvGrpSpPr/>
        <p:nvPr/>
      </p:nvGrpSpPr>
      <p:grpSpPr>
        <a:xfrm>
          <a:off x="0" y="0"/>
          <a:ext cx="0" cy="0"/>
          <a:chOff x="0" y="0"/>
          <a:chExt cx="0" cy="0"/>
        </a:xfrm>
      </p:grpSpPr>
      <p:sp>
        <p:nvSpPr>
          <p:cNvPr id="30" name="Title 1"/>
          <p:cNvSpPr>
            <a:spLocks noGrp="1"/>
          </p:cNvSpPr>
          <p:nvPr>
            <p:ph type="title"/>
          </p:nvPr>
        </p:nvSpPr>
        <p:spPr>
          <a:xfrm>
            <a:off x="685801" y="685800"/>
            <a:ext cx="10396882" cy="1151965"/>
          </a:xfrm>
        </p:spPr>
        <p:txBody>
          <a:bodyPr/>
          <a:lstStyle>
            <a:lvl1pPr algn="ctr">
              <a:defRPr/>
            </a:lvl1pPr>
          </a:lstStyle>
          <a:p>
            <a:r>
              <a:rPr lang="da-DK"/>
              <a:t>Klik for at redigere titeltypografien i masteren</a:t>
            </a:r>
            <a:endParaRPr lang="en-US" dirty="0"/>
          </a:p>
        </p:txBody>
      </p:sp>
      <p:sp>
        <p:nvSpPr>
          <p:cNvPr id="19" name="Text Placeholder 2"/>
          <p:cNvSpPr>
            <a:spLocks noGrp="1"/>
          </p:cNvSpPr>
          <p:nvPr>
            <p:ph type="body" idx="1"/>
          </p:nvPr>
        </p:nvSpPr>
        <p:spPr>
          <a:xfrm>
            <a:off x="691840" y="3813025"/>
            <a:ext cx="3310128" cy="576262"/>
          </a:xfrm>
        </p:spPr>
        <p:txBody>
          <a:bodyPr anchor="b">
            <a:noAutofit/>
          </a:bodyPr>
          <a:lstStyle>
            <a:lvl1pPr marL="0" indent="0" algn="ctr">
              <a:lnSpc>
                <a:spcPct val="90000"/>
              </a:lnSpc>
              <a:buNone/>
              <a:defRPr sz="22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20" name="Picture Placeholder 2"/>
          <p:cNvSpPr>
            <a:spLocks noGrp="1" noChangeAspect="1"/>
          </p:cNvSpPr>
          <p:nvPr>
            <p:ph type="pic" idx="15"/>
          </p:nvPr>
        </p:nvSpPr>
        <p:spPr>
          <a:xfrm>
            <a:off x="685780" y="2063395"/>
            <a:ext cx="3310128" cy="1536725"/>
          </a:xfrm>
          <a:prstGeom prst="roundRect">
            <a:avLst>
              <a:gd name="adj" fmla="val 0"/>
            </a:avLst>
          </a:prstGeom>
          <a:ln w="57150" cmpd="thinThick">
            <a:solidFill>
              <a:schemeClr val="bg1">
                <a:lumMod val="50000"/>
              </a:schemeClr>
            </a:solidFill>
            <a:miter lim="800000"/>
          </a:ln>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da-DK"/>
              <a:t>Klik på ikonet for at tilføje et billede</a:t>
            </a:r>
            <a:endParaRPr lang="en-US" dirty="0"/>
          </a:p>
        </p:txBody>
      </p:sp>
      <p:sp>
        <p:nvSpPr>
          <p:cNvPr id="21" name="Text Placeholder 3"/>
          <p:cNvSpPr>
            <a:spLocks noGrp="1"/>
          </p:cNvSpPr>
          <p:nvPr>
            <p:ph type="body" sz="half" idx="18"/>
          </p:nvPr>
        </p:nvSpPr>
        <p:spPr>
          <a:xfrm>
            <a:off x="691840" y="4389287"/>
            <a:ext cx="3310128" cy="985299"/>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a-DK"/>
              <a:t>Klik for at redigere teksttypografierne i masteren</a:t>
            </a:r>
          </a:p>
        </p:txBody>
      </p:sp>
      <p:sp>
        <p:nvSpPr>
          <p:cNvPr id="22" name="Text Placeholder 4"/>
          <p:cNvSpPr>
            <a:spLocks noGrp="1"/>
          </p:cNvSpPr>
          <p:nvPr>
            <p:ph type="body" sz="quarter" idx="3"/>
          </p:nvPr>
        </p:nvSpPr>
        <p:spPr>
          <a:xfrm>
            <a:off x="4237410" y="3813025"/>
            <a:ext cx="3310128" cy="576262"/>
          </a:xfrm>
        </p:spPr>
        <p:txBody>
          <a:bodyPr anchor="b">
            <a:noAutofit/>
          </a:bodyPr>
          <a:lstStyle>
            <a:lvl1pPr marL="0" indent="0" algn="ctr">
              <a:lnSpc>
                <a:spcPct val="90000"/>
              </a:lnSpc>
              <a:buNone/>
              <a:defRPr sz="22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23" name="Picture Placeholder 2"/>
          <p:cNvSpPr>
            <a:spLocks noGrp="1" noChangeAspect="1"/>
          </p:cNvSpPr>
          <p:nvPr>
            <p:ph type="pic" idx="21"/>
          </p:nvPr>
        </p:nvSpPr>
        <p:spPr>
          <a:xfrm>
            <a:off x="4235999" y="2063395"/>
            <a:ext cx="3310128" cy="1535237"/>
          </a:xfrm>
          <a:prstGeom prst="roundRect">
            <a:avLst>
              <a:gd name="adj" fmla="val 0"/>
            </a:avLst>
          </a:prstGeom>
          <a:ln w="57150" cmpd="thinThick">
            <a:solidFill>
              <a:schemeClr val="bg1">
                <a:lumMod val="50000"/>
              </a:schemeClr>
            </a:solidFill>
            <a:miter lim="800000"/>
          </a:ln>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da-DK"/>
              <a:t>Klik på ikonet for at tilføje et billede</a:t>
            </a:r>
            <a:endParaRPr lang="en-US" dirty="0"/>
          </a:p>
        </p:txBody>
      </p:sp>
      <p:sp>
        <p:nvSpPr>
          <p:cNvPr id="24" name="Text Placeholder 3"/>
          <p:cNvSpPr>
            <a:spLocks noGrp="1"/>
          </p:cNvSpPr>
          <p:nvPr>
            <p:ph type="body" sz="half" idx="19"/>
          </p:nvPr>
        </p:nvSpPr>
        <p:spPr>
          <a:xfrm>
            <a:off x="4235999" y="4389286"/>
            <a:ext cx="3310128" cy="985300"/>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a-DK"/>
              <a:t>Klik for at redigere teksttypografierne i masteren</a:t>
            </a:r>
          </a:p>
        </p:txBody>
      </p:sp>
      <p:sp>
        <p:nvSpPr>
          <p:cNvPr id="25" name="Text Placeholder 4"/>
          <p:cNvSpPr>
            <a:spLocks noGrp="1"/>
          </p:cNvSpPr>
          <p:nvPr>
            <p:ph type="body" sz="quarter" idx="13"/>
          </p:nvPr>
        </p:nvSpPr>
        <p:spPr>
          <a:xfrm>
            <a:off x="7768944" y="3813025"/>
            <a:ext cx="3310128" cy="576262"/>
          </a:xfrm>
        </p:spPr>
        <p:txBody>
          <a:bodyPr anchor="b">
            <a:noAutofit/>
          </a:bodyPr>
          <a:lstStyle>
            <a:lvl1pPr marL="0" indent="0" algn="ctr">
              <a:lnSpc>
                <a:spcPct val="90000"/>
              </a:lnSpc>
              <a:buNone/>
              <a:defRPr sz="22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26" name="Picture Placeholder 2"/>
          <p:cNvSpPr>
            <a:spLocks noGrp="1" noChangeAspect="1"/>
          </p:cNvSpPr>
          <p:nvPr>
            <p:ph type="pic" idx="22"/>
          </p:nvPr>
        </p:nvSpPr>
        <p:spPr>
          <a:xfrm>
            <a:off x="7768819" y="2063394"/>
            <a:ext cx="3310128" cy="1537196"/>
          </a:xfrm>
          <a:prstGeom prst="roundRect">
            <a:avLst>
              <a:gd name="adj" fmla="val 0"/>
            </a:avLst>
          </a:prstGeom>
          <a:ln w="57150" cmpd="thinThick">
            <a:solidFill>
              <a:schemeClr val="bg1">
                <a:lumMod val="50000"/>
              </a:schemeClr>
            </a:solidFill>
            <a:miter lim="800000"/>
          </a:ln>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da-DK"/>
              <a:t>Klik på ikonet for at tilføje et billede</a:t>
            </a:r>
            <a:endParaRPr lang="en-US" dirty="0"/>
          </a:p>
        </p:txBody>
      </p:sp>
      <p:sp>
        <p:nvSpPr>
          <p:cNvPr id="27" name="Text Placeholder 3"/>
          <p:cNvSpPr>
            <a:spLocks noGrp="1"/>
          </p:cNvSpPr>
          <p:nvPr>
            <p:ph type="body" sz="half" idx="20"/>
          </p:nvPr>
        </p:nvSpPr>
        <p:spPr>
          <a:xfrm>
            <a:off x="7768819" y="4389284"/>
            <a:ext cx="3310128" cy="985302"/>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a-DK"/>
              <a:t>Klik for at redigere teksttypografierne i masteren</a:t>
            </a:r>
          </a:p>
        </p:txBody>
      </p:sp>
      <p:sp>
        <p:nvSpPr>
          <p:cNvPr id="3" name="Date Placeholder 2"/>
          <p:cNvSpPr>
            <a:spLocks noGrp="1"/>
          </p:cNvSpPr>
          <p:nvPr>
            <p:ph type="dt" sz="half" idx="10"/>
          </p:nvPr>
        </p:nvSpPr>
        <p:spPr/>
        <p:txBody>
          <a:bodyPr/>
          <a:lstStyle/>
          <a:p>
            <a:fld id="{F8E191C3-1EC2-440D-8C04-59B9E1587F50}" type="datetimeFigureOut">
              <a:rPr lang="da-DK" smtClean="0"/>
              <a:t>29-11-2023</a:t>
            </a:fld>
            <a:endParaRPr lang="da-DK"/>
          </a:p>
        </p:txBody>
      </p:sp>
      <p:sp>
        <p:nvSpPr>
          <p:cNvPr id="4" name="Footer Placeholder 3"/>
          <p:cNvSpPr>
            <a:spLocks noGrp="1"/>
          </p:cNvSpPr>
          <p:nvPr>
            <p:ph type="ftr" sz="quarter" idx="11"/>
          </p:nvPr>
        </p:nvSpPr>
        <p:spPr/>
        <p:txBody>
          <a:bodyPr/>
          <a:lstStyle/>
          <a:p>
            <a:endParaRPr lang="da-DK"/>
          </a:p>
        </p:txBody>
      </p:sp>
      <p:sp>
        <p:nvSpPr>
          <p:cNvPr id="5" name="Slide Number Placeholder 4"/>
          <p:cNvSpPr>
            <a:spLocks noGrp="1"/>
          </p:cNvSpPr>
          <p:nvPr>
            <p:ph type="sldNum" sz="quarter" idx="12"/>
          </p:nvPr>
        </p:nvSpPr>
        <p:spPr/>
        <p:txBody>
          <a:bodyPr/>
          <a:lstStyle/>
          <a:p>
            <a:fld id="{47B6175A-3CDA-4CEF-BB19-FD44F69CAB21}" type="slidenum">
              <a:rPr lang="da-DK" smtClean="0"/>
              <a:t>‹nr.›</a:t>
            </a:fld>
            <a:endParaRPr lang="da-DK"/>
          </a:p>
        </p:txBody>
      </p:sp>
    </p:spTree>
    <p:extLst>
      <p:ext uri="{BB962C8B-B14F-4D97-AF65-F5344CB8AC3E}">
        <p14:creationId xmlns:p14="http://schemas.microsoft.com/office/powerpoint/2010/main" val="295597424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r">
              <a:defRPr/>
            </a:lvl1pPr>
          </a:lstStyle>
          <a:p>
            <a:r>
              <a:rPr lang="da-DK"/>
              <a:t>Klik for at redigere titeltypografien i masteren</a:t>
            </a:r>
            <a:endParaRPr lang="en-US" dirty="0"/>
          </a:p>
        </p:txBody>
      </p:sp>
      <p:sp>
        <p:nvSpPr>
          <p:cNvPr id="11" name="Vertical Text Placeholder 2"/>
          <p:cNvSpPr>
            <a:spLocks noGrp="1"/>
          </p:cNvSpPr>
          <p:nvPr>
            <p:ph type="body" orient="vert" sz="quarter" idx="13"/>
          </p:nvPr>
        </p:nvSpPr>
        <p:spPr>
          <a:xfrm>
            <a:off x="685800" y="2063396"/>
            <a:ext cx="10394707" cy="3311190"/>
          </a:xfrm>
        </p:spPr>
        <p:txBody>
          <a:bodyPr vert="eaVert" ancho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Date Placeholder 3"/>
          <p:cNvSpPr>
            <a:spLocks noGrp="1"/>
          </p:cNvSpPr>
          <p:nvPr>
            <p:ph type="dt" sz="half" idx="10"/>
          </p:nvPr>
        </p:nvSpPr>
        <p:spPr/>
        <p:txBody>
          <a:bodyPr/>
          <a:lstStyle/>
          <a:p>
            <a:fld id="{F8E191C3-1EC2-440D-8C04-59B9E1587F50}" type="datetimeFigureOut">
              <a:rPr lang="da-DK" smtClean="0"/>
              <a:t>29-11-2023</a:t>
            </a:fld>
            <a:endParaRPr lang="da-DK"/>
          </a:p>
        </p:txBody>
      </p:sp>
      <p:sp>
        <p:nvSpPr>
          <p:cNvPr id="5" name="Footer Placeholder 4"/>
          <p:cNvSpPr>
            <a:spLocks noGrp="1"/>
          </p:cNvSpPr>
          <p:nvPr>
            <p:ph type="ftr" sz="quarter" idx="11"/>
          </p:nvPr>
        </p:nvSpPr>
        <p:spPr/>
        <p:txBody>
          <a:bodyPr/>
          <a:lstStyle/>
          <a:p>
            <a:endParaRPr lang="da-DK"/>
          </a:p>
        </p:txBody>
      </p:sp>
      <p:sp>
        <p:nvSpPr>
          <p:cNvPr id="6" name="Slide Number Placeholder 5"/>
          <p:cNvSpPr>
            <a:spLocks noGrp="1"/>
          </p:cNvSpPr>
          <p:nvPr>
            <p:ph type="sldNum" sz="quarter" idx="12"/>
          </p:nvPr>
        </p:nvSpPr>
        <p:spPr/>
        <p:txBody>
          <a:bodyPr/>
          <a:lstStyle/>
          <a:p>
            <a:fld id="{47B6175A-3CDA-4CEF-BB19-FD44F69CAB21}" type="slidenum">
              <a:rPr lang="da-DK" smtClean="0"/>
              <a:t>‹nr.›</a:t>
            </a:fld>
            <a:endParaRPr lang="da-DK"/>
          </a:p>
        </p:txBody>
      </p:sp>
    </p:spTree>
    <p:extLst>
      <p:ext uri="{BB962C8B-B14F-4D97-AF65-F5344CB8AC3E}">
        <p14:creationId xmlns:p14="http://schemas.microsoft.com/office/powerpoint/2010/main" val="199054042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Lodret titel og teks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15862" y="685800"/>
            <a:ext cx="2264646" cy="4688785"/>
          </a:xfrm>
        </p:spPr>
        <p:txBody>
          <a:bodyPr vert="eaVert"/>
          <a:lstStyle>
            <a:lvl1pPr algn="l">
              <a:defRPr/>
            </a:lvl1pPr>
          </a:lstStyle>
          <a:p>
            <a:r>
              <a:rPr lang="da-DK"/>
              <a:t>Klik for at redigere titeltypografien i masteren</a:t>
            </a:r>
            <a:endParaRPr lang="en-US" dirty="0"/>
          </a:p>
        </p:txBody>
      </p:sp>
      <p:sp>
        <p:nvSpPr>
          <p:cNvPr id="8" name="Vertical Text Placeholder 2"/>
          <p:cNvSpPr>
            <a:spLocks noGrp="1"/>
          </p:cNvSpPr>
          <p:nvPr>
            <p:ph type="body" orient="vert" sz="quarter" idx="13"/>
          </p:nvPr>
        </p:nvSpPr>
        <p:spPr>
          <a:xfrm>
            <a:off x="685800" y="685800"/>
            <a:ext cx="7904431" cy="4688785"/>
          </a:xfrm>
        </p:spPr>
        <p:txBody>
          <a:bodyPr vert="eaVert" ancho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Date Placeholder 3"/>
          <p:cNvSpPr>
            <a:spLocks noGrp="1"/>
          </p:cNvSpPr>
          <p:nvPr>
            <p:ph type="dt" sz="half" idx="10"/>
          </p:nvPr>
        </p:nvSpPr>
        <p:spPr/>
        <p:txBody>
          <a:bodyPr/>
          <a:lstStyle/>
          <a:p>
            <a:fld id="{F8E191C3-1EC2-440D-8C04-59B9E1587F50}" type="datetimeFigureOut">
              <a:rPr lang="da-DK" smtClean="0"/>
              <a:t>29-11-2023</a:t>
            </a:fld>
            <a:endParaRPr lang="da-DK"/>
          </a:p>
        </p:txBody>
      </p:sp>
      <p:sp>
        <p:nvSpPr>
          <p:cNvPr id="5" name="Footer Placeholder 4"/>
          <p:cNvSpPr>
            <a:spLocks noGrp="1"/>
          </p:cNvSpPr>
          <p:nvPr>
            <p:ph type="ftr" sz="quarter" idx="11"/>
          </p:nvPr>
        </p:nvSpPr>
        <p:spPr/>
        <p:txBody>
          <a:bodyPr/>
          <a:lstStyle/>
          <a:p>
            <a:endParaRPr lang="da-DK"/>
          </a:p>
        </p:txBody>
      </p:sp>
      <p:sp>
        <p:nvSpPr>
          <p:cNvPr id="6" name="Slide Number Placeholder 5"/>
          <p:cNvSpPr>
            <a:spLocks noGrp="1"/>
          </p:cNvSpPr>
          <p:nvPr>
            <p:ph type="sldNum" sz="quarter" idx="12"/>
          </p:nvPr>
        </p:nvSpPr>
        <p:spPr/>
        <p:txBody>
          <a:bodyPr/>
          <a:lstStyle/>
          <a:p>
            <a:fld id="{47B6175A-3CDA-4CEF-BB19-FD44F69CAB21}" type="slidenum">
              <a:rPr lang="da-DK" smtClean="0"/>
              <a:t>‹nr.›</a:t>
            </a:fld>
            <a:endParaRPr lang="da-DK"/>
          </a:p>
        </p:txBody>
      </p:sp>
    </p:spTree>
    <p:extLst>
      <p:ext uri="{BB962C8B-B14F-4D97-AF65-F5344CB8AC3E}">
        <p14:creationId xmlns:p14="http://schemas.microsoft.com/office/powerpoint/2010/main" val="67631896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cSld name="1_Titel og indholdsobjek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a:t>Klik for at redigere titeltypografien i masteren</a:t>
            </a:r>
            <a:endParaRPr lang="en-US" dirty="0"/>
          </a:p>
        </p:txBody>
      </p:sp>
      <p:sp>
        <p:nvSpPr>
          <p:cNvPr id="3" name="Content Placeholder 2"/>
          <p:cNvSpPr>
            <a:spLocks noGrp="1"/>
          </p:cNvSpPr>
          <p:nvPr>
            <p:ph idx="1"/>
          </p:nvPr>
        </p:nvSpPr>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Date Placeholder 3"/>
          <p:cNvSpPr>
            <a:spLocks noGrp="1"/>
          </p:cNvSpPr>
          <p:nvPr>
            <p:ph type="dt" sz="half" idx="10"/>
          </p:nvPr>
        </p:nvSpPr>
        <p:spPr/>
        <p:txBody>
          <a:bodyPr/>
          <a:lstStyle/>
          <a:p>
            <a:fld id="{F8E191C3-1EC2-440D-8C04-59B9E1587F50}" type="datetimeFigureOut">
              <a:rPr lang="da-DK" smtClean="0"/>
              <a:t>29-11-2023</a:t>
            </a:fld>
            <a:endParaRPr lang="da-DK"/>
          </a:p>
        </p:txBody>
      </p:sp>
      <p:sp>
        <p:nvSpPr>
          <p:cNvPr id="5" name="Footer Placeholder 4"/>
          <p:cNvSpPr>
            <a:spLocks noGrp="1"/>
          </p:cNvSpPr>
          <p:nvPr>
            <p:ph type="ftr" sz="quarter" idx="11"/>
          </p:nvPr>
        </p:nvSpPr>
        <p:spPr/>
        <p:txBody>
          <a:bodyPr/>
          <a:lstStyle/>
          <a:p>
            <a:endParaRPr lang="da-DK"/>
          </a:p>
        </p:txBody>
      </p:sp>
      <p:sp>
        <p:nvSpPr>
          <p:cNvPr id="6" name="Slide Number Placeholder 5"/>
          <p:cNvSpPr>
            <a:spLocks noGrp="1"/>
          </p:cNvSpPr>
          <p:nvPr>
            <p:ph type="sldNum" sz="quarter" idx="12"/>
          </p:nvPr>
        </p:nvSpPr>
        <p:spPr/>
        <p:txBody>
          <a:bodyPr/>
          <a:lstStyle/>
          <a:p>
            <a:fld id="{47B6175A-3CDA-4CEF-BB19-FD44F69CAB21}" type="slidenum">
              <a:rPr lang="da-DK" smtClean="0"/>
              <a:t>‹nr.›</a:t>
            </a:fld>
            <a:endParaRPr lang="da-DK"/>
          </a:p>
        </p:txBody>
      </p:sp>
    </p:spTree>
    <p:extLst>
      <p:ext uri="{BB962C8B-B14F-4D97-AF65-F5344CB8AC3E}">
        <p14:creationId xmlns:p14="http://schemas.microsoft.com/office/powerpoint/2010/main" val="371832506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jp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pic>
        <p:nvPicPr>
          <p:cNvPr id="7" name="Picture 6" descr="Brickwork-HD-R1a.jpg"/>
          <p:cNvPicPr>
            <a:picLocks noChangeAspect="1"/>
          </p:cNvPicPr>
          <p:nvPr/>
        </p:nvPicPr>
        <p:blipFill>
          <a:blip r:embed="rId2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grpSp>
        <p:nvGrpSpPr>
          <p:cNvPr id="10" name="Group 9"/>
          <p:cNvGrpSpPr/>
          <p:nvPr/>
        </p:nvGrpSpPr>
        <p:grpSpPr>
          <a:xfrm>
            <a:off x="-25397" y="0"/>
            <a:ext cx="12005350" cy="6644081"/>
            <a:chOff x="-25397" y="0"/>
            <a:chExt cx="12005350" cy="6644081"/>
          </a:xfrm>
        </p:grpSpPr>
        <p:sp useBgFill="1">
          <p:nvSpPr>
            <p:cNvPr id="11" name="Rectangle 10"/>
            <p:cNvSpPr/>
            <p:nvPr/>
          </p:nvSpPr>
          <p:spPr>
            <a:xfrm>
              <a:off x="1" y="0"/>
              <a:ext cx="11979952" cy="6644081"/>
            </a:xfrm>
            <a:prstGeom prst="rect">
              <a:avLst/>
            </a:prstGeom>
            <a:ln>
              <a:noFill/>
            </a:ln>
            <a:effectLst>
              <a:outerShdw blurRad="98425" dist="76200" dir="4380000" algn="tl" rotWithShape="0">
                <a:srgbClr val="000000">
                  <a:alpha val="68000"/>
                </a:srgbClr>
              </a:outerShdw>
            </a:effectLst>
          </p:spPr>
          <p:style>
            <a:lnRef idx="1">
              <a:schemeClr val="accent1"/>
            </a:lnRef>
            <a:fillRef idx="3">
              <a:schemeClr val="accent1"/>
            </a:fillRef>
            <a:effectRef idx="2">
              <a:schemeClr val="accent1"/>
            </a:effectRef>
            <a:fontRef idx="minor">
              <a:schemeClr val="lt1"/>
            </a:fontRef>
          </p:style>
        </p:sp>
        <p:sp>
          <p:nvSpPr>
            <p:cNvPr id="12" name="Freeform 11"/>
            <p:cNvSpPr/>
            <p:nvPr/>
          </p:nvSpPr>
          <p:spPr>
            <a:xfrm>
              <a:off x="-25397" y="0"/>
              <a:ext cx="11773291" cy="6419514"/>
            </a:xfrm>
            <a:custGeom>
              <a:avLst/>
              <a:gdLst/>
              <a:ahLst/>
              <a:cxnLst/>
              <a:rect l="l" t="t" r="r" b="b"/>
              <a:pathLst>
                <a:path w="11773291" h="6419514">
                  <a:moveTo>
                    <a:pt x="11750059" y="0"/>
                  </a:moveTo>
                  <a:lnTo>
                    <a:pt x="11773291" y="6419514"/>
                  </a:lnTo>
                  <a:lnTo>
                    <a:pt x="0" y="6411047"/>
                  </a:lnTo>
                </a:path>
              </a:pathLst>
            </a:custGeom>
            <a:ln w="82550">
              <a:solidFill>
                <a:schemeClr val="tx1">
                  <a:lumMod val="50000"/>
                  <a:lumOff val="50000"/>
                </a:schemeClr>
              </a:solidFill>
              <a:miter lim="800000"/>
            </a:ln>
          </p:spPr>
          <p:style>
            <a:lnRef idx="2">
              <a:schemeClr val="accent1"/>
            </a:lnRef>
            <a:fillRef idx="0">
              <a:schemeClr val="accent1"/>
            </a:fillRef>
            <a:effectRef idx="1">
              <a:schemeClr val="accent1"/>
            </a:effectRef>
            <a:fontRef idx="minor">
              <a:schemeClr val="tx1"/>
            </a:fontRef>
          </p:style>
        </p:sp>
        <p:sp>
          <p:nvSpPr>
            <p:cNvPr id="13" name="Rectangle 12"/>
            <p:cNvSpPr/>
            <p:nvPr/>
          </p:nvSpPr>
          <p:spPr>
            <a:xfrm>
              <a:off x="1" y="5600215"/>
              <a:ext cx="11706512" cy="780581"/>
            </a:xfrm>
            <a:prstGeom prst="rect">
              <a:avLst/>
            </a:prstGeom>
            <a:gradFill flip="none" rotWithShape="1">
              <a:gsLst>
                <a:gs pos="34000">
                  <a:schemeClr val="accent1"/>
                </a:gs>
                <a:gs pos="100000">
                  <a:schemeClr val="accent1">
                    <a:lumMod val="50000"/>
                  </a:schemeClr>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85801" y="685800"/>
            <a:ext cx="10396882" cy="1151965"/>
          </a:xfrm>
          <a:prstGeom prst="rect">
            <a:avLst/>
          </a:prstGeom>
        </p:spPr>
        <p:txBody>
          <a:bodyPr vert="horz" lIns="91440" tIns="45720" rIns="91440" bIns="45720" rtlCol="0" anchor="ctr">
            <a:normAutofit/>
          </a:bodyPr>
          <a:lstStyle/>
          <a:p>
            <a:r>
              <a:rPr lang="da-DK"/>
              <a:t>Klik for at redigere titeltypografien i masteren</a:t>
            </a:r>
            <a:endParaRPr lang="en-US" dirty="0"/>
          </a:p>
        </p:txBody>
      </p:sp>
      <p:sp>
        <p:nvSpPr>
          <p:cNvPr id="3" name="Text Placeholder 2"/>
          <p:cNvSpPr>
            <a:spLocks noGrp="1"/>
          </p:cNvSpPr>
          <p:nvPr>
            <p:ph type="body" idx="1"/>
          </p:nvPr>
        </p:nvSpPr>
        <p:spPr>
          <a:xfrm>
            <a:off x="685800" y="2063396"/>
            <a:ext cx="10396883" cy="3311189"/>
          </a:xfrm>
          <a:prstGeom prst="rect">
            <a:avLst/>
          </a:prstGeom>
        </p:spPr>
        <p:txBody>
          <a:bodyPr vert="horz" lIns="91440" tIns="45720" rIns="91440" bIns="45720" rtlCol="0" anchor="ctr">
            <a:normAutofit/>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Date Placeholder 3"/>
          <p:cNvSpPr>
            <a:spLocks noGrp="1"/>
          </p:cNvSpPr>
          <p:nvPr>
            <p:ph type="dt" sz="half" idx="2"/>
          </p:nvPr>
        </p:nvSpPr>
        <p:spPr>
          <a:xfrm>
            <a:off x="7298083" y="5757334"/>
            <a:ext cx="3784600" cy="498470"/>
          </a:xfrm>
          <a:prstGeom prst="rect">
            <a:avLst/>
          </a:prstGeom>
        </p:spPr>
        <p:txBody>
          <a:bodyPr vert="horz" lIns="91440" tIns="45720" rIns="91440" bIns="45720" rtlCol="0" anchor="ctr"/>
          <a:lstStyle>
            <a:lvl1pPr algn="r">
              <a:defRPr sz="3200" cap="all" baseline="0">
                <a:solidFill>
                  <a:schemeClr val="accent1">
                    <a:lumMod val="50000"/>
                  </a:schemeClr>
                </a:solidFill>
              </a:defRPr>
            </a:lvl1pPr>
          </a:lstStyle>
          <a:p>
            <a:fld id="{F8E191C3-1EC2-440D-8C04-59B9E1587F50}" type="datetimeFigureOut">
              <a:rPr lang="da-DK" smtClean="0"/>
              <a:t>29-11-2023</a:t>
            </a:fld>
            <a:endParaRPr lang="da-DK"/>
          </a:p>
        </p:txBody>
      </p:sp>
      <p:sp>
        <p:nvSpPr>
          <p:cNvPr id="5" name="Footer Placeholder 4"/>
          <p:cNvSpPr>
            <a:spLocks noGrp="1"/>
          </p:cNvSpPr>
          <p:nvPr>
            <p:ph type="ftr" sz="quarter" idx="3"/>
          </p:nvPr>
        </p:nvSpPr>
        <p:spPr>
          <a:xfrm>
            <a:off x="685801" y="5757334"/>
            <a:ext cx="5499719" cy="498470"/>
          </a:xfrm>
          <a:prstGeom prst="rect">
            <a:avLst/>
          </a:prstGeom>
        </p:spPr>
        <p:txBody>
          <a:bodyPr vert="horz" lIns="91440" tIns="45720" rIns="91440" bIns="45720" rtlCol="0" anchor="ctr"/>
          <a:lstStyle>
            <a:lvl1pPr algn="l">
              <a:defRPr sz="3200" cap="all" baseline="0">
                <a:solidFill>
                  <a:schemeClr val="accent1">
                    <a:lumMod val="50000"/>
                  </a:schemeClr>
                </a:solidFill>
              </a:defRPr>
            </a:lvl1pPr>
          </a:lstStyle>
          <a:p>
            <a:endParaRPr lang="da-DK"/>
          </a:p>
        </p:txBody>
      </p:sp>
      <p:sp>
        <p:nvSpPr>
          <p:cNvPr id="6" name="Slide Number Placeholder 5"/>
          <p:cNvSpPr>
            <a:spLocks noGrp="1"/>
          </p:cNvSpPr>
          <p:nvPr>
            <p:ph type="sldNum" sz="quarter" idx="4"/>
          </p:nvPr>
        </p:nvSpPr>
        <p:spPr>
          <a:xfrm>
            <a:off x="6287121" y="5757334"/>
            <a:ext cx="907186" cy="498470"/>
          </a:xfrm>
          <a:prstGeom prst="rect">
            <a:avLst/>
          </a:prstGeom>
        </p:spPr>
        <p:txBody>
          <a:bodyPr vert="horz" lIns="91440" tIns="45720" rIns="91440" bIns="45720" rtlCol="0" anchor="ctr"/>
          <a:lstStyle>
            <a:lvl1pPr algn="ctr">
              <a:defRPr sz="3200" cap="all" baseline="0">
                <a:solidFill>
                  <a:schemeClr val="accent1">
                    <a:lumMod val="50000"/>
                  </a:schemeClr>
                </a:solidFill>
              </a:defRPr>
            </a:lvl1pPr>
          </a:lstStyle>
          <a:p>
            <a:fld id="{47B6175A-3CDA-4CEF-BB19-FD44F69CAB21}" type="slidenum">
              <a:rPr lang="da-DK" smtClean="0"/>
              <a:t>‹nr.›</a:t>
            </a:fld>
            <a:endParaRPr lang="da-DK"/>
          </a:p>
        </p:txBody>
      </p:sp>
    </p:spTree>
    <p:extLst>
      <p:ext uri="{BB962C8B-B14F-4D97-AF65-F5344CB8AC3E}">
        <p14:creationId xmlns:p14="http://schemas.microsoft.com/office/powerpoint/2010/main" val="1148976833"/>
      </p:ext>
    </p:extLst>
  </p:cSld>
  <p:clrMap bg1="lt1" tx1="dk1" bg2="lt2" tx2="dk2" accent1="accent1" accent2="accent2" accent3="accent3" accent4="accent4" accent5="accent5" accent6="accent6" hlink="hlink" folHlink="folHlink"/>
  <p:sldLayoutIdLst>
    <p:sldLayoutId id="2147483775" r:id="rId1"/>
    <p:sldLayoutId id="2147483776" r:id="rId2"/>
    <p:sldLayoutId id="2147483777" r:id="rId3"/>
    <p:sldLayoutId id="2147483778" r:id="rId4"/>
    <p:sldLayoutId id="2147483779" r:id="rId5"/>
    <p:sldLayoutId id="2147483780" r:id="rId6"/>
    <p:sldLayoutId id="2147483781" r:id="rId7"/>
    <p:sldLayoutId id="2147483782" r:id="rId8"/>
    <p:sldLayoutId id="2147483783" r:id="rId9"/>
    <p:sldLayoutId id="2147483784" r:id="rId10"/>
    <p:sldLayoutId id="2147483785" r:id="rId11"/>
    <p:sldLayoutId id="2147483786" r:id="rId12"/>
    <p:sldLayoutId id="2147483787" r:id="rId13"/>
    <p:sldLayoutId id="2147483788" r:id="rId14"/>
    <p:sldLayoutId id="2147483789" r:id="rId15"/>
    <p:sldLayoutId id="2147483790" r:id="rId16"/>
    <p:sldLayoutId id="2147483791" r:id="rId17"/>
    <p:sldLayoutId id="2147483792" r:id="rId18"/>
  </p:sldLayoutIdLst>
  <p:txStyles>
    <p:titleStyle>
      <a:lvl1pPr algn="l" defTabSz="914400" rtl="0" eaLnBrk="1" latinLnBrk="0" hangingPunct="1">
        <a:lnSpc>
          <a:spcPct val="90000"/>
        </a:lnSpc>
        <a:spcBef>
          <a:spcPct val="0"/>
        </a:spcBef>
        <a:buNone/>
        <a:defRPr sz="5400" kern="1200" cap="all" baseline="0">
          <a:solidFill>
            <a:schemeClr val="accent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60000"/>
        <a:buFont typeface="Arial" panose="020B0604020202020204" pitchFamily="34" charset="0"/>
        <a:buChar char="•"/>
        <a:defRPr sz="2000" kern="1200" cap="all" baseline="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800" kern="1200" cap="all"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600" kern="1200" cap="all" baseline="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jpeg"/><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1357AE9-0058-3195-1220-CF962C30D00B}"/>
              </a:ext>
            </a:extLst>
          </p:cNvPr>
          <p:cNvSpPr>
            <a:spLocks noGrp="1"/>
          </p:cNvSpPr>
          <p:nvPr>
            <p:ph type="ctrTitle"/>
          </p:nvPr>
        </p:nvSpPr>
        <p:spPr/>
        <p:txBody>
          <a:bodyPr>
            <a:normAutofit/>
          </a:bodyPr>
          <a:lstStyle/>
          <a:p>
            <a:r>
              <a:rPr lang="da-DK" dirty="0"/>
              <a:t>Kriminalromanens </a:t>
            </a:r>
            <a:br>
              <a:rPr lang="da-DK" dirty="0"/>
            </a:br>
            <a:r>
              <a:rPr lang="da-DK" dirty="0"/>
              <a:t>10 bud</a:t>
            </a:r>
          </a:p>
        </p:txBody>
      </p:sp>
      <p:sp>
        <p:nvSpPr>
          <p:cNvPr id="3" name="Undertitel 2">
            <a:extLst>
              <a:ext uri="{FF2B5EF4-FFF2-40B4-BE49-F238E27FC236}">
                <a16:creationId xmlns:a16="http://schemas.microsoft.com/office/drawing/2014/main" id="{62E05352-69DF-5BA0-52CA-AA5FF25C274E}"/>
              </a:ext>
            </a:extLst>
          </p:cNvPr>
          <p:cNvSpPr>
            <a:spLocks noGrp="1"/>
          </p:cNvSpPr>
          <p:nvPr>
            <p:ph type="subTitle" idx="1"/>
          </p:nvPr>
        </p:nvSpPr>
        <p:spPr/>
        <p:txBody>
          <a:bodyPr/>
          <a:lstStyle/>
          <a:p>
            <a:r>
              <a:rPr lang="da-DK" dirty="0"/>
              <a:t>Stefan Brockhoff</a:t>
            </a:r>
          </a:p>
        </p:txBody>
      </p:sp>
    </p:spTree>
    <p:extLst>
      <p:ext uri="{BB962C8B-B14F-4D97-AF65-F5344CB8AC3E}">
        <p14:creationId xmlns:p14="http://schemas.microsoft.com/office/powerpoint/2010/main" val="114543034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AF79F4F-09C8-FF37-B716-589D72EDFFB9}"/>
              </a:ext>
            </a:extLst>
          </p:cNvPr>
          <p:cNvSpPr>
            <a:spLocks noGrp="1"/>
          </p:cNvSpPr>
          <p:nvPr>
            <p:ph type="title"/>
          </p:nvPr>
        </p:nvSpPr>
        <p:spPr/>
        <p:txBody>
          <a:bodyPr>
            <a:normAutofit fontScale="90000"/>
          </a:bodyPr>
          <a:lstStyle/>
          <a:p>
            <a:r>
              <a:rPr lang="da-DK" dirty="0"/>
              <a:t>Summespørgsmål med sidemakkeren</a:t>
            </a:r>
          </a:p>
        </p:txBody>
      </p:sp>
      <p:sp>
        <p:nvSpPr>
          <p:cNvPr id="3" name="Pladsholder til indhold 2">
            <a:extLst>
              <a:ext uri="{FF2B5EF4-FFF2-40B4-BE49-F238E27FC236}">
                <a16:creationId xmlns:a16="http://schemas.microsoft.com/office/drawing/2014/main" id="{5226F9B7-9C1F-CBF8-8CF1-F0E8196F9978}"/>
              </a:ext>
            </a:extLst>
          </p:cNvPr>
          <p:cNvSpPr>
            <a:spLocks noGrp="1"/>
          </p:cNvSpPr>
          <p:nvPr>
            <p:ph idx="1"/>
          </p:nvPr>
        </p:nvSpPr>
        <p:spPr/>
        <p:txBody>
          <a:bodyPr/>
          <a:lstStyle/>
          <a:p>
            <a:r>
              <a:rPr lang="da-DK" dirty="0">
                <a:latin typeface="Abadi" panose="020B0604020104020204" pitchFamily="34" charset="0"/>
              </a:rPr>
              <a:t>Brockdorff skriver: ”En kriminalroman er et spil.” Hvad mener han med det?</a:t>
            </a:r>
          </a:p>
          <a:p>
            <a:r>
              <a:rPr lang="da-DK" dirty="0">
                <a:latin typeface="Abadi" panose="020B0604020104020204" pitchFamily="34" charset="0"/>
              </a:rPr>
              <a:t>Hvordan hænger hans påstand sammen med nedenstående definition af kunst?</a:t>
            </a:r>
          </a:p>
          <a:p>
            <a:r>
              <a:rPr lang="da-DK" dirty="0">
                <a:latin typeface="Abadi" panose="020B0604020104020204" pitchFamily="34" charset="0"/>
              </a:rPr>
              <a:t>”Udtryk for eller bevidst brug af menneskelig skaberevne og fantasi til frembringelse af værker, som kan påvirke eller udfordre modtageren æstetisk, følelsesmæssigt eller intellektuelt […] ” (Ordnet)</a:t>
            </a:r>
          </a:p>
          <a:p>
            <a:r>
              <a:rPr lang="da-DK" dirty="0">
                <a:latin typeface="Abadi" panose="020B0604020104020204" pitchFamily="34" charset="0"/>
              </a:rPr>
              <a:t>Hvad skal der til, for at en krimi er kunst? </a:t>
            </a:r>
          </a:p>
        </p:txBody>
      </p:sp>
    </p:spTree>
    <p:extLst>
      <p:ext uri="{BB962C8B-B14F-4D97-AF65-F5344CB8AC3E}">
        <p14:creationId xmlns:p14="http://schemas.microsoft.com/office/powerpoint/2010/main" val="248993317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06A56FE-6A6D-80E3-507E-55630A23BDD3}"/>
              </a:ext>
            </a:extLst>
          </p:cNvPr>
          <p:cNvSpPr>
            <a:spLocks noGrp="1"/>
          </p:cNvSpPr>
          <p:nvPr>
            <p:ph type="title"/>
          </p:nvPr>
        </p:nvSpPr>
        <p:spPr/>
        <p:txBody>
          <a:bodyPr/>
          <a:lstStyle/>
          <a:p>
            <a:r>
              <a:rPr lang="da-DK" dirty="0"/>
              <a:t>Det brogede bånd og de 10 bud</a:t>
            </a:r>
          </a:p>
        </p:txBody>
      </p:sp>
      <p:sp>
        <p:nvSpPr>
          <p:cNvPr id="4" name="Pladsholder til indhold 3">
            <a:extLst>
              <a:ext uri="{FF2B5EF4-FFF2-40B4-BE49-F238E27FC236}">
                <a16:creationId xmlns:a16="http://schemas.microsoft.com/office/drawing/2014/main" id="{02048B28-E879-3BE6-CE24-3491EF4A78CA}"/>
              </a:ext>
            </a:extLst>
          </p:cNvPr>
          <p:cNvSpPr>
            <a:spLocks noGrp="1"/>
          </p:cNvSpPr>
          <p:nvPr>
            <p:ph sz="quarter" idx="13"/>
          </p:nvPr>
        </p:nvSpPr>
        <p:spPr/>
        <p:txBody>
          <a:bodyPr/>
          <a:lstStyle/>
          <a:p>
            <a:r>
              <a:rPr lang="da-DK" dirty="0">
                <a:latin typeface="ADLaM Display" panose="020F0502020204030204" pitchFamily="2" charset="0"/>
                <a:ea typeface="ADLaM Display" panose="020F0502020204030204" pitchFamily="2" charset="0"/>
                <a:cs typeface="ADLaM Display" panose="020F0502020204030204" pitchFamily="2" charset="0"/>
              </a:rPr>
              <a:t>Gennemgå punkterne i de 10 bud én for én. Hvordan passer de med Det brogede bånd? </a:t>
            </a:r>
          </a:p>
          <a:p>
            <a:r>
              <a:rPr lang="da-DK" dirty="0">
                <a:latin typeface="ADLaM Display" panose="020F0502020204030204" pitchFamily="2" charset="0"/>
                <a:ea typeface="ADLaM Display" panose="020F0502020204030204" pitchFamily="2" charset="0"/>
                <a:cs typeface="ADLaM Display" panose="020F0502020204030204" pitchFamily="2" charset="0"/>
              </a:rPr>
              <a:t>Hvilke krimier kender I, og hvorfor kan I lide dem? Kom med konkrete eksempler.</a:t>
            </a:r>
          </a:p>
          <a:p>
            <a:r>
              <a:rPr lang="da-DK" dirty="0">
                <a:latin typeface="ADLaM Display" panose="020F0502020204030204" pitchFamily="2" charset="0"/>
                <a:ea typeface="ADLaM Display" panose="020F0502020204030204" pitchFamily="2" charset="0"/>
                <a:cs typeface="ADLaM Display" panose="020F0502020204030204" pitchFamily="2" charset="0"/>
              </a:rPr>
              <a:t>Kan i blive enige om, hvad der kendetegner en god krimi?</a:t>
            </a:r>
          </a:p>
          <a:p>
            <a:r>
              <a:rPr lang="da-DK" dirty="0">
                <a:latin typeface="ADLaM Display" panose="020F0502020204030204" pitchFamily="2" charset="0"/>
                <a:ea typeface="ADLaM Display" panose="020F0502020204030204" pitchFamily="2" charset="0"/>
                <a:cs typeface="ADLaM Display" panose="020F0502020204030204" pitchFamily="2" charset="0"/>
              </a:rPr>
              <a:t> prøv sammen at formulere 5 regler for </a:t>
            </a:r>
            <a:r>
              <a:rPr lang="da-DK">
                <a:latin typeface="ADLaM Display" panose="020F0502020204030204" pitchFamily="2" charset="0"/>
                <a:ea typeface="ADLaM Display" panose="020F0502020204030204" pitchFamily="2" charset="0"/>
                <a:cs typeface="ADLaM Display" panose="020F0502020204030204" pitchFamily="2" charset="0"/>
              </a:rPr>
              <a:t>en krimi</a:t>
            </a:r>
            <a:endParaRPr lang="da-DK" dirty="0">
              <a:latin typeface="ADLaM Display" panose="020F0502020204030204" pitchFamily="2" charset="0"/>
              <a:ea typeface="ADLaM Display" panose="020F0502020204030204" pitchFamily="2" charset="0"/>
              <a:cs typeface="ADLaM Display" panose="020F0502020204030204" pitchFamily="2" charset="0"/>
            </a:endParaRPr>
          </a:p>
        </p:txBody>
      </p:sp>
    </p:spTree>
    <p:extLst>
      <p:ext uri="{BB962C8B-B14F-4D97-AF65-F5344CB8AC3E}">
        <p14:creationId xmlns:p14="http://schemas.microsoft.com/office/powerpoint/2010/main" val="213521386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a:blip r:embed="rId2">
            <a:duotone>
              <a:schemeClr val="bg1">
                <a:shade val="48000"/>
                <a:satMod val="110000"/>
                <a:lumMod val="40000"/>
              </a:schemeClr>
              <a:schemeClr val="bg1">
                <a:tint val="90000"/>
                <a:lumMod val="106000"/>
              </a:schemeClr>
            </a:duotone>
          </a:blip>
          <a:stretch/>
        </a:blip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90A9C49B-76D8-4E9B-B430-D1ADF40F1CF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useBgFill="1">
        <p:nvSpPr>
          <p:cNvPr id="10" name="Rectangle 9">
            <a:extLst>
              <a:ext uri="{FF2B5EF4-FFF2-40B4-BE49-F238E27FC236}">
                <a16:creationId xmlns:a16="http://schemas.microsoft.com/office/drawing/2014/main" id="{F88A5712-2FE0-4DD4-BDC6-099EA378A05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1979952" cy="6644081"/>
          </a:xfrm>
          <a:prstGeom prst="rect">
            <a:avLst/>
          </a:prstGeom>
          <a:ln>
            <a:noFill/>
          </a:ln>
          <a:effectLst>
            <a:outerShdw blurRad="98425" dist="76200" dir="4380000" algn="tl" rotWithShape="0">
              <a:srgbClr val="000000">
                <a:alpha val="68000"/>
              </a:srgbClr>
            </a:outerShdw>
          </a:effectLst>
        </p:spPr>
        <p:style>
          <a:lnRef idx="1">
            <a:schemeClr val="accent1"/>
          </a:lnRef>
          <a:fillRef idx="3">
            <a:schemeClr val="accent1"/>
          </a:fillRef>
          <a:effectRef idx="2">
            <a:schemeClr val="accent1"/>
          </a:effectRef>
          <a:fontRef idx="minor">
            <a:schemeClr val="lt1"/>
          </a:fontRef>
        </p:style>
        <p:txBody>
          <a:bodyPr/>
          <a:lstStyle/>
          <a:p>
            <a:endParaRPr lang="da-DK"/>
          </a:p>
        </p:txBody>
      </p:sp>
      <p:sp>
        <p:nvSpPr>
          <p:cNvPr id="12" name="Freeform 9">
            <a:extLst>
              <a:ext uri="{FF2B5EF4-FFF2-40B4-BE49-F238E27FC236}">
                <a16:creationId xmlns:a16="http://schemas.microsoft.com/office/drawing/2014/main" id="{448E5503-E0F8-4B94-81A3-B1FA57623E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5397" y="0"/>
            <a:ext cx="11773291" cy="6419514"/>
          </a:xfrm>
          <a:custGeom>
            <a:avLst/>
            <a:gdLst/>
            <a:ahLst/>
            <a:cxnLst/>
            <a:rect l="l" t="t" r="r" b="b"/>
            <a:pathLst>
              <a:path w="11773291" h="6419514">
                <a:moveTo>
                  <a:pt x="11750059" y="0"/>
                </a:moveTo>
                <a:lnTo>
                  <a:pt x="11773291" y="6419514"/>
                </a:lnTo>
                <a:lnTo>
                  <a:pt x="0" y="6411047"/>
                </a:lnTo>
              </a:path>
            </a:pathLst>
          </a:custGeom>
          <a:ln w="82550">
            <a:solidFill>
              <a:schemeClr val="tx1">
                <a:lumMod val="50000"/>
                <a:lumOff val="50000"/>
              </a:schemeClr>
            </a:solidFill>
            <a:miter lim="800000"/>
          </a:ln>
        </p:spPr>
        <p:style>
          <a:lnRef idx="2">
            <a:schemeClr val="accent1"/>
          </a:lnRef>
          <a:fillRef idx="0">
            <a:schemeClr val="accent1"/>
          </a:fillRef>
          <a:effectRef idx="1">
            <a:schemeClr val="accent1"/>
          </a:effectRef>
          <a:fontRef idx="minor">
            <a:schemeClr val="tx1"/>
          </a:fontRef>
        </p:style>
        <p:txBody>
          <a:bodyPr/>
          <a:lstStyle/>
          <a:p>
            <a:endParaRPr lang="da-DK"/>
          </a:p>
        </p:txBody>
      </p:sp>
      <p:sp>
        <p:nvSpPr>
          <p:cNvPr id="14" name="Rectangle 13">
            <a:extLst>
              <a:ext uri="{FF2B5EF4-FFF2-40B4-BE49-F238E27FC236}">
                <a16:creationId xmlns:a16="http://schemas.microsoft.com/office/drawing/2014/main" id="{CE54F896-85E7-4403-9E37-1B004731F8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4654296" cy="6380796"/>
          </a:xfrm>
          <a:prstGeom prst="rect">
            <a:avLst/>
          </a:prstGeom>
          <a:gradFill flip="none" rotWithShape="1">
            <a:gsLst>
              <a:gs pos="34000">
                <a:schemeClr val="accent1"/>
              </a:gs>
              <a:gs pos="100000">
                <a:schemeClr val="accent1">
                  <a:lumMod val="60000"/>
                </a:schemeClr>
              </a:gs>
            </a:gsLst>
            <a:lin ang="8100000" scaled="1"/>
            <a:tileRect/>
          </a:gradFill>
          <a:ln>
            <a:noFill/>
          </a:ln>
        </p:spPr>
        <p:style>
          <a:lnRef idx="1">
            <a:schemeClr val="accent1"/>
          </a:lnRef>
          <a:fillRef idx="3">
            <a:schemeClr val="accent1"/>
          </a:fillRef>
          <a:effectRef idx="2">
            <a:schemeClr val="accent1"/>
          </a:effectRef>
          <a:fontRef idx="minor">
            <a:schemeClr val="lt1"/>
          </a:fontRef>
        </p:style>
        <p:txBody>
          <a:bodyPr/>
          <a:lstStyle/>
          <a:p>
            <a:endParaRPr lang="da-DK"/>
          </a:p>
        </p:txBody>
      </p:sp>
      <p:sp>
        <p:nvSpPr>
          <p:cNvPr id="2" name="Titel 1">
            <a:extLst>
              <a:ext uri="{FF2B5EF4-FFF2-40B4-BE49-F238E27FC236}">
                <a16:creationId xmlns:a16="http://schemas.microsoft.com/office/drawing/2014/main" id="{C28299DB-76EA-D04F-332E-63DE8498B2A7}"/>
              </a:ext>
            </a:extLst>
          </p:cNvPr>
          <p:cNvSpPr>
            <a:spLocks noGrp="1"/>
          </p:cNvSpPr>
          <p:nvPr>
            <p:ph type="title"/>
          </p:nvPr>
        </p:nvSpPr>
        <p:spPr>
          <a:xfrm>
            <a:off x="685802" y="685800"/>
            <a:ext cx="3381946" cy="4846967"/>
          </a:xfrm>
        </p:spPr>
        <p:txBody>
          <a:bodyPr>
            <a:normAutofit/>
          </a:bodyPr>
          <a:lstStyle/>
          <a:p>
            <a:r>
              <a:rPr lang="da-DK" sz="4800">
                <a:solidFill>
                  <a:srgbClr val="FFFFFF"/>
                </a:solidFill>
              </a:rPr>
              <a:t>Døden og passeren</a:t>
            </a:r>
          </a:p>
        </p:txBody>
      </p:sp>
      <p:sp>
        <p:nvSpPr>
          <p:cNvPr id="3" name="Pladsholder til indhold 2">
            <a:extLst>
              <a:ext uri="{FF2B5EF4-FFF2-40B4-BE49-F238E27FC236}">
                <a16:creationId xmlns:a16="http://schemas.microsoft.com/office/drawing/2014/main" id="{39A0C02F-8E87-C165-F192-A35A7B47494B}"/>
              </a:ext>
            </a:extLst>
          </p:cNvPr>
          <p:cNvSpPr>
            <a:spLocks noGrp="1"/>
          </p:cNvSpPr>
          <p:nvPr>
            <p:ph idx="1"/>
          </p:nvPr>
        </p:nvSpPr>
        <p:spPr>
          <a:xfrm>
            <a:off x="5111886" y="685800"/>
            <a:ext cx="5968621" cy="4688785"/>
          </a:xfrm>
        </p:spPr>
        <p:txBody>
          <a:bodyPr>
            <a:normAutofit/>
          </a:bodyPr>
          <a:lstStyle/>
          <a:p>
            <a:pPr>
              <a:lnSpc>
                <a:spcPct val="110000"/>
              </a:lnSpc>
            </a:pPr>
            <a:r>
              <a:rPr lang="da-DK" sz="1700" dirty="0">
                <a:latin typeface="Abadi" panose="020B0604020104020204" pitchFamily="34" charset="0"/>
              </a:rPr>
              <a:t>”Hertil kan du sige, at virkeligheden ikke har den mindste pligt til at være interessant. Jeg vil svare, at virkeligheden kan ignorere denne pligt, men ikke hypoteserne. Den læsning, som du foreslår, er for tilfældig. Her ligger en død rabbiner; jeg ville foretrække en rent rabbinsk forklaring, ikke en imaginær indbrudstyvs imaginære fejltagelse. ”</a:t>
            </a:r>
          </a:p>
          <a:p>
            <a:pPr marL="0" indent="0">
              <a:lnSpc>
                <a:spcPct val="110000"/>
              </a:lnSpc>
              <a:buNone/>
            </a:pPr>
            <a:r>
              <a:rPr lang="da-DK" sz="1700" dirty="0">
                <a:latin typeface="Abadi" panose="020B0604020104020204" pitchFamily="34" charset="0"/>
              </a:rPr>
              <a:t>	 - </a:t>
            </a:r>
            <a:r>
              <a:rPr lang="da-DK" sz="1700" dirty="0" err="1">
                <a:latin typeface="Abadi" panose="020B0604020104020204" pitchFamily="34" charset="0"/>
              </a:rPr>
              <a:t>Lönnrot</a:t>
            </a:r>
            <a:r>
              <a:rPr lang="da-DK" sz="1700" dirty="0">
                <a:latin typeface="Abadi" panose="020B0604020104020204" pitchFamily="34" charset="0"/>
              </a:rPr>
              <a:t> i </a:t>
            </a:r>
            <a:r>
              <a:rPr lang="da-DK" sz="1700" i="1" dirty="0">
                <a:latin typeface="Abadi" panose="020B0604020104020204" pitchFamily="34" charset="0"/>
              </a:rPr>
              <a:t>Døden og passeren </a:t>
            </a:r>
            <a:r>
              <a:rPr lang="da-DK" sz="1700" dirty="0">
                <a:latin typeface="Abadi" panose="020B0604020104020204" pitchFamily="34" charset="0"/>
              </a:rPr>
              <a:t>ved fundet af det første lig</a:t>
            </a:r>
          </a:p>
          <a:p>
            <a:pPr marL="0" indent="0">
              <a:lnSpc>
                <a:spcPct val="110000"/>
              </a:lnSpc>
              <a:buNone/>
            </a:pPr>
            <a:endParaRPr lang="da-DK" sz="1700" dirty="0">
              <a:latin typeface="Abadi" panose="020B0604020104020204" pitchFamily="34" charset="0"/>
            </a:endParaRPr>
          </a:p>
          <a:p>
            <a:pPr>
              <a:lnSpc>
                <a:spcPct val="110000"/>
              </a:lnSpc>
            </a:pPr>
            <a:r>
              <a:rPr lang="da-DK" sz="1700" dirty="0">
                <a:latin typeface="Abadi" panose="020B0604020104020204" pitchFamily="34" charset="0"/>
              </a:rPr>
              <a:t>”Det første led i denne kæde fik jeg af tilfældet.”</a:t>
            </a:r>
          </a:p>
          <a:p>
            <a:pPr marL="0" indent="0">
              <a:lnSpc>
                <a:spcPct val="110000"/>
              </a:lnSpc>
              <a:buNone/>
            </a:pPr>
            <a:r>
              <a:rPr lang="da-DK" sz="1700" dirty="0">
                <a:latin typeface="Abadi" panose="020B0604020104020204" pitchFamily="34" charset="0"/>
              </a:rPr>
              <a:t> 	- </a:t>
            </a:r>
            <a:r>
              <a:rPr lang="da-DK" sz="1700" dirty="0" err="1">
                <a:latin typeface="Abadi" panose="020B0604020104020204" pitchFamily="34" charset="0"/>
              </a:rPr>
              <a:t>Scarlach</a:t>
            </a:r>
            <a:r>
              <a:rPr lang="da-DK" sz="1700" dirty="0">
                <a:latin typeface="Abadi" panose="020B0604020104020204" pitchFamily="34" charset="0"/>
              </a:rPr>
              <a:t> i </a:t>
            </a:r>
            <a:r>
              <a:rPr lang="da-DK" sz="1700" dirty="0" err="1">
                <a:latin typeface="Abadi" panose="020B0604020104020204" pitchFamily="34" charset="0"/>
              </a:rPr>
              <a:t>i</a:t>
            </a:r>
            <a:r>
              <a:rPr lang="da-DK" sz="1700" dirty="0">
                <a:latin typeface="Abadi" panose="020B0604020104020204" pitchFamily="34" charset="0"/>
              </a:rPr>
              <a:t> </a:t>
            </a:r>
            <a:r>
              <a:rPr lang="da-DK" sz="1700" i="1" dirty="0">
                <a:latin typeface="Abadi" panose="020B0604020104020204" pitchFamily="34" charset="0"/>
              </a:rPr>
              <a:t>Døden og passeren</a:t>
            </a:r>
            <a:r>
              <a:rPr lang="da-DK" sz="1700" dirty="0">
                <a:latin typeface="Abadi" panose="020B0604020104020204" pitchFamily="34" charset="0"/>
              </a:rPr>
              <a:t> i Villa Triste-Le-Roy. </a:t>
            </a:r>
          </a:p>
        </p:txBody>
      </p:sp>
    </p:spTree>
    <p:extLst>
      <p:ext uri="{BB962C8B-B14F-4D97-AF65-F5344CB8AC3E}">
        <p14:creationId xmlns:p14="http://schemas.microsoft.com/office/powerpoint/2010/main" val="86412086"/>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Hovedbegivenhed">
  <a:themeElements>
    <a:clrScheme name="Hovedbegivenhed">
      <a:dk1>
        <a:sysClr val="windowText" lastClr="000000"/>
      </a:dk1>
      <a:lt1>
        <a:sysClr val="window" lastClr="FFFFFF"/>
      </a:lt1>
      <a:dk2>
        <a:srgbClr val="424242"/>
      </a:dk2>
      <a:lt2>
        <a:srgbClr val="C8C8C8"/>
      </a:lt2>
      <a:accent1>
        <a:srgbClr val="B80E0F"/>
      </a:accent1>
      <a:accent2>
        <a:srgbClr val="A6987D"/>
      </a:accent2>
      <a:accent3>
        <a:srgbClr val="7F9A71"/>
      </a:accent3>
      <a:accent4>
        <a:srgbClr val="64969F"/>
      </a:accent4>
      <a:accent5>
        <a:srgbClr val="9B75B2"/>
      </a:accent5>
      <a:accent6>
        <a:srgbClr val="80737A"/>
      </a:accent6>
      <a:hlink>
        <a:srgbClr val="F21213"/>
      </a:hlink>
      <a:folHlink>
        <a:srgbClr val="B6A394"/>
      </a:folHlink>
    </a:clrScheme>
    <a:fontScheme name="Hovedbegivenhed">
      <a:majorFont>
        <a:latin typeface="Impact" panose="020B080603090205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Impact" panose="020B080603090205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Hovedbegivenhed">
      <a:fillStyleLst>
        <a:solidFill>
          <a:schemeClr val="phClr"/>
        </a:solidFill>
        <a:solidFill>
          <a:schemeClr val="phClr">
            <a:tint val="69000"/>
            <a:satMod val="105000"/>
            <a:lumMod val="110000"/>
          </a:schemeClr>
        </a:solidFill>
        <a:blipFill>
          <a:blip xmlns:r="http://schemas.openxmlformats.org/officeDocument/2006/relationships" r:embed="rId1">
            <a:duotone>
              <a:schemeClr val="phClr">
                <a:shade val="88000"/>
                <a:lumMod val="88000"/>
              </a:schemeClr>
              <a:schemeClr val="phClr"/>
            </a:duotone>
          </a:blip>
          <a:tile tx="0" ty="0" sx="100000" sy="100000" flip="none" algn="tl"/>
        </a:blipFill>
      </a:fillStyleLst>
      <a:lnStyleLst>
        <a:ln w="9525" cap="flat" cmpd="sng" algn="ctr">
          <a:solidFill>
            <a:schemeClr val="phClr">
              <a:shade val="60000"/>
            </a:scheme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effectStyle>
        <a:effectStyle>
          <a:effectLst>
            <a:outerShdw blurRad="25400" dist="127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88000"/>
              </a:schemeClr>
            </a:gs>
          </a:gsLst>
          <a:lin ang="5400000" scaled="0"/>
        </a:gradFill>
        <a:blipFill>
          <a:blip xmlns:r="http://schemas.openxmlformats.org/officeDocument/2006/relationships" r:embed="rId2">
            <a:duotone>
              <a:schemeClr val="phClr">
                <a:shade val="48000"/>
                <a:satMod val="110000"/>
                <a:lumMod val="40000"/>
              </a:schemeClr>
              <a:schemeClr val="phClr">
                <a:tint val="90000"/>
                <a:lumMod val="106000"/>
              </a:schemeClr>
            </a:duotone>
          </a:blip>
          <a:stretch/>
        </a:blipFill>
      </a:bgFillStyleLst>
    </a:fmtScheme>
  </a:themeElements>
  <a:objectDefaults/>
  <a:extraClrSchemeLst/>
  <a:extLst>
    <a:ext uri="{05A4C25C-085E-4340-85A3-A5531E510DB2}">
      <thm15:themeFamily xmlns:thm15="http://schemas.microsoft.com/office/thememl/2012/main" name="Main Event" id="{AC372BB4-D83D-411E-B849-B641926BA760}" vid="{F1EFBDE3-1A95-4E3D-81AD-1F53D65BEA01}"/>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Hovedbegivenhed</Template>
  <TotalTime>58</TotalTime>
  <Words>260</Words>
  <Application>Microsoft Office PowerPoint</Application>
  <PresentationFormat>Widescreen</PresentationFormat>
  <Paragraphs>21</Paragraphs>
  <Slides>4</Slides>
  <Notes>2</Notes>
  <HiddenSlides>0</HiddenSlides>
  <MMClips>0</MMClips>
  <ScaleCrop>false</ScaleCrop>
  <HeadingPairs>
    <vt:vector size="6" baseType="variant">
      <vt:variant>
        <vt:lpstr>Benyttede skrifttyper</vt:lpstr>
      </vt:variant>
      <vt:variant>
        <vt:i4>5</vt:i4>
      </vt:variant>
      <vt:variant>
        <vt:lpstr>Tema</vt:lpstr>
      </vt:variant>
      <vt:variant>
        <vt:i4>1</vt:i4>
      </vt:variant>
      <vt:variant>
        <vt:lpstr>Slidetitler</vt:lpstr>
      </vt:variant>
      <vt:variant>
        <vt:i4>4</vt:i4>
      </vt:variant>
    </vt:vector>
  </HeadingPairs>
  <TitlesOfParts>
    <vt:vector size="10" baseType="lpstr">
      <vt:lpstr>Abadi</vt:lpstr>
      <vt:lpstr>ADLaM Display</vt:lpstr>
      <vt:lpstr>Arial</vt:lpstr>
      <vt:lpstr>Calibri</vt:lpstr>
      <vt:lpstr>Impact</vt:lpstr>
      <vt:lpstr>Hovedbegivenhed</vt:lpstr>
      <vt:lpstr>Kriminalromanens  10 bud</vt:lpstr>
      <vt:lpstr>Summespørgsmål med sidemakkeren</vt:lpstr>
      <vt:lpstr>Det brogede bånd og de 10 bud</vt:lpstr>
      <vt:lpstr>Døden og passeren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Kriminalromanens  10 bud</dc:title>
  <dc:creator>Marie Bonavida</dc:creator>
  <cp:lastModifiedBy>Marie Bonavida</cp:lastModifiedBy>
  <cp:revision>3</cp:revision>
  <dcterms:created xsi:type="dcterms:W3CDTF">2022-11-17T09:45:23Z</dcterms:created>
  <dcterms:modified xsi:type="dcterms:W3CDTF">2023-11-29T15:54:05Z</dcterms:modified>
</cp:coreProperties>
</file>