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60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6B150F-67FB-49FA-A7F1-116C945E4A9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638E7B-71AF-46FB-93F1-C5DD2AAAD909}">
      <dgm:prSet/>
      <dgm:spPr/>
      <dgm:t>
        <a:bodyPr/>
        <a:lstStyle/>
        <a:p>
          <a:r>
            <a:rPr lang="da-DK" dirty="0"/>
            <a:t>Konflikter har nemmere ved at være aktuelle end fredelig sameksistens.</a:t>
          </a:r>
          <a:endParaRPr lang="en-US" dirty="0"/>
        </a:p>
      </dgm:t>
    </dgm:pt>
    <dgm:pt modelId="{15C32ADA-F730-4CBA-9A9D-6CEA25C8AEAF}" type="parTrans" cxnId="{F510975A-A341-4FE5-9891-4727535D3794}">
      <dgm:prSet/>
      <dgm:spPr/>
      <dgm:t>
        <a:bodyPr/>
        <a:lstStyle/>
        <a:p>
          <a:endParaRPr lang="en-US"/>
        </a:p>
      </dgm:t>
    </dgm:pt>
    <dgm:pt modelId="{7390A47C-1919-48EB-8CAE-1DF7ECFA0A32}" type="sibTrans" cxnId="{F510975A-A341-4FE5-9891-4727535D3794}">
      <dgm:prSet/>
      <dgm:spPr/>
      <dgm:t>
        <a:bodyPr/>
        <a:lstStyle/>
        <a:p>
          <a:endParaRPr lang="en-US"/>
        </a:p>
      </dgm:t>
    </dgm:pt>
    <dgm:pt modelId="{48E15574-E214-4D89-BDCD-B24C532FA023}">
      <dgm:prSet/>
      <dgm:spPr/>
      <dgm:t>
        <a:bodyPr/>
        <a:lstStyle/>
        <a:p>
          <a:r>
            <a:rPr lang="da-DK"/>
            <a:t>Konflikter kan være</a:t>
          </a:r>
          <a:endParaRPr lang="en-US"/>
        </a:p>
      </dgm:t>
    </dgm:pt>
    <dgm:pt modelId="{C862C01C-10E7-4353-ABD1-BA1604890634}" type="parTrans" cxnId="{159A10B7-D6F3-4095-8922-20AF74963070}">
      <dgm:prSet/>
      <dgm:spPr/>
      <dgm:t>
        <a:bodyPr/>
        <a:lstStyle/>
        <a:p>
          <a:endParaRPr lang="en-US"/>
        </a:p>
      </dgm:t>
    </dgm:pt>
    <dgm:pt modelId="{EB08732F-BEDA-4D50-A798-5C164490658B}" type="sibTrans" cxnId="{159A10B7-D6F3-4095-8922-20AF74963070}">
      <dgm:prSet/>
      <dgm:spPr/>
      <dgm:t>
        <a:bodyPr/>
        <a:lstStyle/>
        <a:p>
          <a:endParaRPr lang="en-US"/>
        </a:p>
      </dgm:t>
    </dgm:pt>
    <dgm:pt modelId="{31B4250D-30F2-48AA-98D1-CFF2CB32ED97}">
      <dgm:prSet/>
      <dgm:spPr/>
      <dgm:t>
        <a:bodyPr/>
        <a:lstStyle/>
        <a:p>
          <a:r>
            <a:rPr lang="da-DK"/>
            <a:t>Politiske</a:t>
          </a:r>
          <a:endParaRPr lang="en-US"/>
        </a:p>
      </dgm:t>
    </dgm:pt>
    <dgm:pt modelId="{0D7FE7C8-1ED3-4A85-B5DF-9E6D8D0557DD}" type="parTrans" cxnId="{51C41F92-36E7-46D6-AB61-92BA393550D6}">
      <dgm:prSet/>
      <dgm:spPr/>
      <dgm:t>
        <a:bodyPr/>
        <a:lstStyle/>
        <a:p>
          <a:endParaRPr lang="en-US"/>
        </a:p>
      </dgm:t>
    </dgm:pt>
    <dgm:pt modelId="{FF822731-A200-49C0-B18A-4E458559432B}" type="sibTrans" cxnId="{51C41F92-36E7-46D6-AB61-92BA393550D6}">
      <dgm:prSet/>
      <dgm:spPr/>
      <dgm:t>
        <a:bodyPr/>
        <a:lstStyle/>
        <a:p>
          <a:endParaRPr lang="en-US"/>
        </a:p>
      </dgm:t>
    </dgm:pt>
    <dgm:pt modelId="{B5944A5D-CABA-41B2-AF1B-9149653B9069}">
      <dgm:prSet/>
      <dgm:spPr/>
      <dgm:t>
        <a:bodyPr/>
        <a:lstStyle/>
        <a:p>
          <a:r>
            <a:rPr lang="da-DK"/>
            <a:t>Arbejdsmarkedsrelaterede</a:t>
          </a:r>
          <a:endParaRPr lang="en-US"/>
        </a:p>
      </dgm:t>
    </dgm:pt>
    <dgm:pt modelId="{073D1ED9-0AA4-4917-81A6-0F22D0DA07C0}" type="parTrans" cxnId="{8655002A-ED0E-4A6A-BD4B-C752B4324F16}">
      <dgm:prSet/>
      <dgm:spPr/>
      <dgm:t>
        <a:bodyPr/>
        <a:lstStyle/>
        <a:p>
          <a:endParaRPr lang="en-US"/>
        </a:p>
      </dgm:t>
    </dgm:pt>
    <dgm:pt modelId="{1CA15CC1-D3F9-4974-AFB8-977D8BA62336}" type="sibTrans" cxnId="{8655002A-ED0E-4A6A-BD4B-C752B4324F16}">
      <dgm:prSet/>
      <dgm:spPr/>
      <dgm:t>
        <a:bodyPr/>
        <a:lstStyle/>
        <a:p>
          <a:endParaRPr lang="en-US"/>
        </a:p>
      </dgm:t>
    </dgm:pt>
    <dgm:pt modelId="{B193394E-8E6B-4475-A26E-AF9F0F5BA6C7}">
      <dgm:prSet/>
      <dgm:spPr/>
      <dgm:t>
        <a:bodyPr/>
        <a:lstStyle/>
        <a:p>
          <a:r>
            <a:rPr lang="da-DK"/>
            <a:t>Mellem mennesker</a:t>
          </a:r>
          <a:endParaRPr lang="en-US"/>
        </a:p>
      </dgm:t>
    </dgm:pt>
    <dgm:pt modelId="{8163641C-B680-473A-AD13-BD2617946977}" type="parTrans" cxnId="{AAAD6721-AA46-46D0-AAC3-12C74798D7C0}">
      <dgm:prSet/>
      <dgm:spPr/>
      <dgm:t>
        <a:bodyPr/>
        <a:lstStyle/>
        <a:p>
          <a:endParaRPr lang="en-US"/>
        </a:p>
      </dgm:t>
    </dgm:pt>
    <dgm:pt modelId="{78F0CCD5-8C16-47A7-ADF9-6CC40BD273F9}" type="sibTrans" cxnId="{AAAD6721-AA46-46D0-AAC3-12C74798D7C0}">
      <dgm:prSet/>
      <dgm:spPr/>
      <dgm:t>
        <a:bodyPr/>
        <a:lstStyle/>
        <a:p>
          <a:endParaRPr lang="en-US"/>
        </a:p>
      </dgm:t>
    </dgm:pt>
    <dgm:pt modelId="{B00EADB3-B560-4ACE-AEDB-9DEEB481A0C9}">
      <dgm:prSet/>
      <dgm:spPr/>
      <dgm:t>
        <a:bodyPr/>
        <a:lstStyle/>
        <a:p>
          <a:r>
            <a:rPr lang="da-DK"/>
            <a:t>Mellem systemet og mennesker</a:t>
          </a:r>
          <a:endParaRPr lang="en-US"/>
        </a:p>
      </dgm:t>
    </dgm:pt>
    <dgm:pt modelId="{5DD47D29-0BB7-4644-A407-0C2E60D2E716}" type="parTrans" cxnId="{C5AB49A4-45E5-4EF3-B0FF-8D6F49278496}">
      <dgm:prSet/>
      <dgm:spPr/>
      <dgm:t>
        <a:bodyPr/>
        <a:lstStyle/>
        <a:p>
          <a:endParaRPr lang="en-US"/>
        </a:p>
      </dgm:t>
    </dgm:pt>
    <dgm:pt modelId="{98DB1A9E-D12A-42A4-9AF0-AF4129C42E1E}" type="sibTrans" cxnId="{C5AB49A4-45E5-4EF3-B0FF-8D6F49278496}">
      <dgm:prSet/>
      <dgm:spPr/>
      <dgm:t>
        <a:bodyPr/>
        <a:lstStyle/>
        <a:p>
          <a:endParaRPr lang="en-US"/>
        </a:p>
      </dgm:t>
    </dgm:pt>
    <dgm:pt modelId="{AD098E91-1305-4F6A-9A57-F2D085AB7AAB}" type="pres">
      <dgm:prSet presAssocID="{D56B150F-67FB-49FA-A7F1-116C945E4A99}" presName="vert0" presStyleCnt="0">
        <dgm:presLayoutVars>
          <dgm:dir/>
          <dgm:animOne val="branch"/>
          <dgm:animLvl val="lvl"/>
        </dgm:presLayoutVars>
      </dgm:prSet>
      <dgm:spPr/>
    </dgm:pt>
    <dgm:pt modelId="{0D550796-9AF9-4FD0-8AED-D46D6B0984CD}" type="pres">
      <dgm:prSet presAssocID="{0D638E7B-71AF-46FB-93F1-C5DD2AAAD909}" presName="thickLine" presStyleLbl="alignNode1" presStyleIdx="0" presStyleCnt="6"/>
      <dgm:spPr/>
    </dgm:pt>
    <dgm:pt modelId="{9DB10591-F5B9-4D63-A9F3-3D51DDD913EF}" type="pres">
      <dgm:prSet presAssocID="{0D638E7B-71AF-46FB-93F1-C5DD2AAAD909}" presName="horz1" presStyleCnt="0"/>
      <dgm:spPr/>
    </dgm:pt>
    <dgm:pt modelId="{F94631FC-5D82-47E6-86E0-9323A76CBB62}" type="pres">
      <dgm:prSet presAssocID="{0D638E7B-71AF-46FB-93F1-C5DD2AAAD909}" presName="tx1" presStyleLbl="revTx" presStyleIdx="0" presStyleCnt="6"/>
      <dgm:spPr/>
    </dgm:pt>
    <dgm:pt modelId="{F8F9026B-1D5A-48BD-ADDE-8F1B49DD9B02}" type="pres">
      <dgm:prSet presAssocID="{0D638E7B-71AF-46FB-93F1-C5DD2AAAD909}" presName="vert1" presStyleCnt="0"/>
      <dgm:spPr/>
    </dgm:pt>
    <dgm:pt modelId="{F377FCFA-D37C-4417-A05B-82AD986FB60F}" type="pres">
      <dgm:prSet presAssocID="{48E15574-E214-4D89-BDCD-B24C532FA023}" presName="thickLine" presStyleLbl="alignNode1" presStyleIdx="1" presStyleCnt="6"/>
      <dgm:spPr/>
    </dgm:pt>
    <dgm:pt modelId="{F23C1611-B63E-42AE-86BE-9603EECA7160}" type="pres">
      <dgm:prSet presAssocID="{48E15574-E214-4D89-BDCD-B24C532FA023}" presName="horz1" presStyleCnt="0"/>
      <dgm:spPr/>
    </dgm:pt>
    <dgm:pt modelId="{3CD3BD39-37A7-4567-A220-DA742C4D4B0E}" type="pres">
      <dgm:prSet presAssocID="{48E15574-E214-4D89-BDCD-B24C532FA023}" presName="tx1" presStyleLbl="revTx" presStyleIdx="1" presStyleCnt="6"/>
      <dgm:spPr/>
    </dgm:pt>
    <dgm:pt modelId="{73FB748B-9E7C-44C8-887C-4FD3B9D738AB}" type="pres">
      <dgm:prSet presAssocID="{48E15574-E214-4D89-BDCD-B24C532FA023}" presName="vert1" presStyleCnt="0"/>
      <dgm:spPr/>
    </dgm:pt>
    <dgm:pt modelId="{A206C676-B5CE-424C-983C-90CE4DEA099B}" type="pres">
      <dgm:prSet presAssocID="{31B4250D-30F2-48AA-98D1-CFF2CB32ED97}" presName="thickLine" presStyleLbl="alignNode1" presStyleIdx="2" presStyleCnt="6"/>
      <dgm:spPr/>
    </dgm:pt>
    <dgm:pt modelId="{A2975898-F7F9-4E72-9939-8FA4DA0AC8CA}" type="pres">
      <dgm:prSet presAssocID="{31B4250D-30F2-48AA-98D1-CFF2CB32ED97}" presName="horz1" presStyleCnt="0"/>
      <dgm:spPr/>
    </dgm:pt>
    <dgm:pt modelId="{85B6CA91-E985-4EA3-94FF-CA7080BCF817}" type="pres">
      <dgm:prSet presAssocID="{31B4250D-30F2-48AA-98D1-CFF2CB32ED97}" presName="tx1" presStyleLbl="revTx" presStyleIdx="2" presStyleCnt="6"/>
      <dgm:spPr/>
    </dgm:pt>
    <dgm:pt modelId="{E83CA83E-CA7E-46E9-9DA2-949B098CFC61}" type="pres">
      <dgm:prSet presAssocID="{31B4250D-30F2-48AA-98D1-CFF2CB32ED97}" presName="vert1" presStyleCnt="0"/>
      <dgm:spPr/>
    </dgm:pt>
    <dgm:pt modelId="{B60EF176-2520-454D-BF5B-AFE7DCD2C79F}" type="pres">
      <dgm:prSet presAssocID="{B5944A5D-CABA-41B2-AF1B-9149653B9069}" presName="thickLine" presStyleLbl="alignNode1" presStyleIdx="3" presStyleCnt="6"/>
      <dgm:spPr/>
    </dgm:pt>
    <dgm:pt modelId="{C9C63346-B3DE-41F0-96C2-2DD0324A1D1B}" type="pres">
      <dgm:prSet presAssocID="{B5944A5D-CABA-41B2-AF1B-9149653B9069}" presName="horz1" presStyleCnt="0"/>
      <dgm:spPr/>
    </dgm:pt>
    <dgm:pt modelId="{A07A71E5-0242-4FE0-99C8-5B6DA2391715}" type="pres">
      <dgm:prSet presAssocID="{B5944A5D-CABA-41B2-AF1B-9149653B9069}" presName="tx1" presStyleLbl="revTx" presStyleIdx="3" presStyleCnt="6"/>
      <dgm:spPr/>
    </dgm:pt>
    <dgm:pt modelId="{32FE74D7-00C1-4B21-A57D-1375BB856D17}" type="pres">
      <dgm:prSet presAssocID="{B5944A5D-CABA-41B2-AF1B-9149653B9069}" presName="vert1" presStyleCnt="0"/>
      <dgm:spPr/>
    </dgm:pt>
    <dgm:pt modelId="{FBC833A8-E015-49C1-90CF-553DD4A65154}" type="pres">
      <dgm:prSet presAssocID="{B193394E-8E6B-4475-A26E-AF9F0F5BA6C7}" presName="thickLine" presStyleLbl="alignNode1" presStyleIdx="4" presStyleCnt="6"/>
      <dgm:spPr/>
    </dgm:pt>
    <dgm:pt modelId="{3F4A8E35-2D70-435B-A4FC-C2CD0306426D}" type="pres">
      <dgm:prSet presAssocID="{B193394E-8E6B-4475-A26E-AF9F0F5BA6C7}" presName="horz1" presStyleCnt="0"/>
      <dgm:spPr/>
    </dgm:pt>
    <dgm:pt modelId="{92D4E8CD-F28F-40A5-9F7F-7D40FD6505B5}" type="pres">
      <dgm:prSet presAssocID="{B193394E-8E6B-4475-A26E-AF9F0F5BA6C7}" presName="tx1" presStyleLbl="revTx" presStyleIdx="4" presStyleCnt="6"/>
      <dgm:spPr/>
    </dgm:pt>
    <dgm:pt modelId="{7BD75874-596A-4FA3-9D31-09FC3BEF9ADE}" type="pres">
      <dgm:prSet presAssocID="{B193394E-8E6B-4475-A26E-AF9F0F5BA6C7}" presName="vert1" presStyleCnt="0"/>
      <dgm:spPr/>
    </dgm:pt>
    <dgm:pt modelId="{236CE75F-3971-43C6-93EB-B9E5C7A35A27}" type="pres">
      <dgm:prSet presAssocID="{B00EADB3-B560-4ACE-AEDB-9DEEB481A0C9}" presName="thickLine" presStyleLbl="alignNode1" presStyleIdx="5" presStyleCnt="6"/>
      <dgm:spPr/>
    </dgm:pt>
    <dgm:pt modelId="{36158957-BEC7-423A-B3AF-556B3F3BAD0E}" type="pres">
      <dgm:prSet presAssocID="{B00EADB3-B560-4ACE-AEDB-9DEEB481A0C9}" presName="horz1" presStyleCnt="0"/>
      <dgm:spPr/>
    </dgm:pt>
    <dgm:pt modelId="{C4CE92C8-A5B6-40A2-815D-4EB5B3A04F15}" type="pres">
      <dgm:prSet presAssocID="{B00EADB3-B560-4ACE-AEDB-9DEEB481A0C9}" presName="tx1" presStyleLbl="revTx" presStyleIdx="5" presStyleCnt="6"/>
      <dgm:spPr/>
    </dgm:pt>
    <dgm:pt modelId="{46682BAC-5A9C-409E-856D-0BD6035A4507}" type="pres">
      <dgm:prSet presAssocID="{B00EADB3-B560-4ACE-AEDB-9DEEB481A0C9}" presName="vert1" presStyleCnt="0"/>
      <dgm:spPr/>
    </dgm:pt>
  </dgm:ptLst>
  <dgm:cxnLst>
    <dgm:cxn modelId="{EFC0B220-9971-4555-9232-220317264D96}" type="presOf" srcId="{B193394E-8E6B-4475-A26E-AF9F0F5BA6C7}" destId="{92D4E8CD-F28F-40A5-9F7F-7D40FD6505B5}" srcOrd="0" destOrd="0" presId="urn:microsoft.com/office/officeart/2008/layout/LinedList"/>
    <dgm:cxn modelId="{AAAD6721-AA46-46D0-AAC3-12C74798D7C0}" srcId="{D56B150F-67FB-49FA-A7F1-116C945E4A99}" destId="{B193394E-8E6B-4475-A26E-AF9F0F5BA6C7}" srcOrd="4" destOrd="0" parTransId="{8163641C-B680-473A-AD13-BD2617946977}" sibTransId="{78F0CCD5-8C16-47A7-ADF9-6CC40BD273F9}"/>
    <dgm:cxn modelId="{8655002A-ED0E-4A6A-BD4B-C752B4324F16}" srcId="{D56B150F-67FB-49FA-A7F1-116C945E4A99}" destId="{B5944A5D-CABA-41B2-AF1B-9149653B9069}" srcOrd="3" destOrd="0" parTransId="{073D1ED9-0AA4-4917-81A6-0F22D0DA07C0}" sibTransId="{1CA15CC1-D3F9-4974-AFB8-977D8BA62336}"/>
    <dgm:cxn modelId="{C4F72A2C-D829-4231-8800-349B6940EE43}" type="presOf" srcId="{B5944A5D-CABA-41B2-AF1B-9149653B9069}" destId="{A07A71E5-0242-4FE0-99C8-5B6DA2391715}" srcOrd="0" destOrd="0" presId="urn:microsoft.com/office/officeart/2008/layout/LinedList"/>
    <dgm:cxn modelId="{F510975A-A341-4FE5-9891-4727535D3794}" srcId="{D56B150F-67FB-49FA-A7F1-116C945E4A99}" destId="{0D638E7B-71AF-46FB-93F1-C5DD2AAAD909}" srcOrd="0" destOrd="0" parTransId="{15C32ADA-F730-4CBA-9A9D-6CEA25C8AEAF}" sibTransId="{7390A47C-1919-48EB-8CAE-1DF7ECFA0A32}"/>
    <dgm:cxn modelId="{0AAAE67C-DC53-47B5-AD69-C8691C0C27AC}" type="presOf" srcId="{0D638E7B-71AF-46FB-93F1-C5DD2AAAD909}" destId="{F94631FC-5D82-47E6-86E0-9323A76CBB62}" srcOrd="0" destOrd="0" presId="urn:microsoft.com/office/officeart/2008/layout/LinedList"/>
    <dgm:cxn modelId="{51C41F92-36E7-46D6-AB61-92BA393550D6}" srcId="{D56B150F-67FB-49FA-A7F1-116C945E4A99}" destId="{31B4250D-30F2-48AA-98D1-CFF2CB32ED97}" srcOrd="2" destOrd="0" parTransId="{0D7FE7C8-1ED3-4A85-B5DF-9E6D8D0557DD}" sibTransId="{FF822731-A200-49C0-B18A-4E458559432B}"/>
    <dgm:cxn modelId="{C5AB49A4-45E5-4EF3-B0FF-8D6F49278496}" srcId="{D56B150F-67FB-49FA-A7F1-116C945E4A99}" destId="{B00EADB3-B560-4ACE-AEDB-9DEEB481A0C9}" srcOrd="5" destOrd="0" parTransId="{5DD47D29-0BB7-4644-A407-0C2E60D2E716}" sibTransId="{98DB1A9E-D12A-42A4-9AF0-AF4129C42E1E}"/>
    <dgm:cxn modelId="{D8233CAA-907E-4960-9D0A-6E15CBCDC666}" type="presOf" srcId="{B00EADB3-B560-4ACE-AEDB-9DEEB481A0C9}" destId="{C4CE92C8-A5B6-40A2-815D-4EB5B3A04F15}" srcOrd="0" destOrd="0" presId="urn:microsoft.com/office/officeart/2008/layout/LinedList"/>
    <dgm:cxn modelId="{778B2BAC-685D-4A96-ABBD-1F499A54CC6E}" type="presOf" srcId="{D56B150F-67FB-49FA-A7F1-116C945E4A99}" destId="{AD098E91-1305-4F6A-9A57-F2D085AB7AAB}" srcOrd="0" destOrd="0" presId="urn:microsoft.com/office/officeart/2008/layout/LinedList"/>
    <dgm:cxn modelId="{08D174AD-D040-4BF4-AA2D-B8061CF2209D}" type="presOf" srcId="{48E15574-E214-4D89-BDCD-B24C532FA023}" destId="{3CD3BD39-37A7-4567-A220-DA742C4D4B0E}" srcOrd="0" destOrd="0" presId="urn:microsoft.com/office/officeart/2008/layout/LinedList"/>
    <dgm:cxn modelId="{159A10B7-D6F3-4095-8922-20AF74963070}" srcId="{D56B150F-67FB-49FA-A7F1-116C945E4A99}" destId="{48E15574-E214-4D89-BDCD-B24C532FA023}" srcOrd="1" destOrd="0" parTransId="{C862C01C-10E7-4353-ABD1-BA1604890634}" sibTransId="{EB08732F-BEDA-4D50-A798-5C164490658B}"/>
    <dgm:cxn modelId="{3DFC31BC-82D3-422F-9F55-526E3122F17A}" type="presOf" srcId="{31B4250D-30F2-48AA-98D1-CFF2CB32ED97}" destId="{85B6CA91-E985-4EA3-94FF-CA7080BCF817}" srcOrd="0" destOrd="0" presId="urn:microsoft.com/office/officeart/2008/layout/LinedList"/>
    <dgm:cxn modelId="{4E57AB51-6235-427E-88B8-192F85DB99FB}" type="presParOf" srcId="{AD098E91-1305-4F6A-9A57-F2D085AB7AAB}" destId="{0D550796-9AF9-4FD0-8AED-D46D6B0984CD}" srcOrd="0" destOrd="0" presId="urn:microsoft.com/office/officeart/2008/layout/LinedList"/>
    <dgm:cxn modelId="{0E54C0AC-53D1-4332-B794-7493699A6478}" type="presParOf" srcId="{AD098E91-1305-4F6A-9A57-F2D085AB7AAB}" destId="{9DB10591-F5B9-4D63-A9F3-3D51DDD913EF}" srcOrd="1" destOrd="0" presId="urn:microsoft.com/office/officeart/2008/layout/LinedList"/>
    <dgm:cxn modelId="{3F828E2C-A230-41D4-9645-ACDB6296FCAE}" type="presParOf" srcId="{9DB10591-F5B9-4D63-A9F3-3D51DDD913EF}" destId="{F94631FC-5D82-47E6-86E0-9323A76CBB62}" srcOrd="0" destOrd="0" presId="urn:microsoft.com/office/officeart/2008/layout/LinedList"/>
    <dgm:cxn modelId="{925880D9-36BA-443B-B27F-BFB0D64F35B9}" type="presParOf" srcId="{9DB10591-F5B9-4D63-A9F3-3D51DDD913EF}" destId="{F8F9026B-1D5A-48BD-ADDE-8F1B49DD9B02}" srcOrd="1" destOrd="0" presId="urn:microsoft.com/office/officeart/2008/layout/LinedList"/>
    <dgm:cxn modelId="{5E053CD7-5B29-49D9-B017-8D55626D8532}" type="presParOf" srcId="{AD098E91-1305-4F6A-9A57-F2D085AB7AAB}" destId="{F377FCFA-D37C-4417-A05B-82AD986FB60F}" srcOrd="2" destOrd="0" presId="urn:microsoft.com/office/officeart/2008/layout/LinedList"/>
    <dgm:cxn modelId="{F477A33E-2079-4626-BEDC-8FA312025A6D}" type="presParOf" srcId="{AD098E91-1305-4F6A-9A57-F2D085AB7AAB}" destId="{F23C1611-B63E-42AE-86BE-9603EECA7160}" srcOrd="3" destOrd="0" presId="urn:microsoft.com/office/officeart/2008/layout/LinedList"/>
    <dgm:cxn modelId="{581FE08B-1106-4C43-8ECD-3738C4DB0026}" type="presParOf" srcId="{F23C1611-B63E-42AE-86BE-9603EECA7160}" destId="{3CD3BD39-37A7-4567-A220-DA742C4D4B0E}" srcOrd="0" destOrd="0" presId="urn:microsoft.com/office/officeart/2008/layout/LinedList"/>
    <dgm:cxn modelId="{F7BB338E-FE02-4CC0-8604-543FC4452D34}" type="presParOf" srcId="{F23C1611-B63E-42AE-86BE-9603EECA7160}" destId="{73FB748B-9E7C-44C8-887C-4FD3B9D738AB}" srcOrd="1" destOrd="0" presId="urn:microsoft.com/office/officeart/2008/layout/LinedList"/>
    <dgm:cxn modelId="{541C71B9-DAB3-40D6-9560-B4F722AFF253}" type="presParOf" srcId="{AD098E91-1305-4F6A-9A57-F2D085AB7AAB}" destId="{A206C676-B5CE-424C-983C-90CE4DEA099B}" srcOrd="4" destOrd="0" presId="urn:microsoft.com/office/officeart/2008/layout/LinedList"/>
    <dgm:cxn modelId="{6FC6D01E-A556-47D8-BC18-5273ABBFBD0F}" type="presParOf" srcId="{AD098E91-1305-4F6A-9A57-F2D085AB7AAB}" destId="{A2975898-F7F9-4E72-9939-8FA4DA0AC8CA}" srcOrd="5" destOrd="0" presId="urn:microsoft.com/office/officeart/2008/layout/LinedList"/>
    <dgm:cxn modelId="{D2210C5A-BAEA-44E2-ABC5-776A561751E6}" type="presParOf" srcId="{A2975898-F7F9-4E72-9939-8FA4DA0AC8CA}" destId="{85B6CA91-E985-4EA3-94FF-CA7080BCF817}" srcOrd="0" destOrd="0" presId="urn:microsoft.com/office/officeart/2008/layout/LinedList"/>
    <dgm:cxn modelId="{EF8E4005-02DC-42F7-90D6-5B61E5EC86AE}" type="presParOf" srcId="{A2975898-F7F9-4E72-9939-8FA4DA0AC8CA}" destId="{E83CA83E-CA7E-46E9-9DA2-949B098CFC61}" srcOrd="1" destOrd="0" presId="urn:microsoft.com/office/officeart/2008/layout/LinedList"/>
    <dgm:cxn modelId="{37EB18BA-AEC5-4A62-A82B-13D6CB80E9E1}" type="presParOf" srcId="{AD098E91-1305-4F6A-9A57-F2D085AB7AAB}" destId="{B60EF176-2520-454D-BF5B-AFE7DCD2C79F}" srcOrd="6" destOrd="0" presId="urn:microsoft.com/office/officeart/2008/layout/LinedList"/>
    <dgm:cxn modelId="{B8A2E5AD-7D54-4FC6-BD41-F9EEE53C16D2}" type="presParOf" srcId="{AD098E91-1305-4F6A-9A57-F2D085AB7AAB}" destId="{C9C63346-B3DE-41F0-96C2-2DD0324A1D1B}" srcOrd="7" destOrd="0" presId="urn:microsoft.com/office/officeart/2008/layout/LinedList"/>
    <dgm:cxn modelId="{F62340F9-C5F2-4A39-9D16-D85891C14F67}" type="presParOf" srcId="{C9C63346-B3DE-41F0-96C2-2DD0324A1D1B}" destId="{A07A71E5-0242-4FE0-99C8-5B6DA2391715}" srcOrd="0" destOrd="0" presId="urn:microsoft.com/office/officeart/2008/layout/LinedList"/>
    <dgm:cxn modelId="{71428DC7-3E7E-470A-85D7-5AC4B4EC2FEE}" type="presParOf" srcId="{C9C63346-B3DE-41F0-96C2-2DD0324A1D1B}" destId="{32FE74D7-00C1-4B21-A57D-1375BB856D17}" srcOrd="1" destOrd="0" presId="urn:microsoft.com/office/officeart/2008/layout/LinedList"/>
    <dgm:cxn modelId="{BEB767D3-F383-4479-A156-3CFB1FC849B7}" type="presParOf" srcId="{AD098E91-1305-4F6A-9A57-F2D085AB7AAB}" destId="{FBC833A8-E015-49C1-90CF-553DD4A65154}" srcOrd="8" destOrd="0" presId="urn:microsoft.com/office/officeart/2008/layout/LinedList"/>
    <dgm:cxn modelId="{B92A2E56-E5E2-451A-8AD1-3D1DE56DDBCB}" type="presParOf" srcId="{AD098E91-1305-4F6A-9A57-F2D085AB7AAB}" destId="{3F4A8E35-2D70-435B-A4FC-C2CD0306426D}" srcOrd="9" destOrd="0" presId="urn:microsoft.com/office/officeart/2008/layout/LinedList"/>
    <dgm:cxn modelId="{C8D3C55C-69D8-4FA0-A8A7-BAAA824A4E13}" type="presParOf" srcId="{3F4A8E35-2D70-435B-A4FC-C2CD0306426D}" destId="{92D4E8CD-F28F-40A5-9F7F-7D40FD6505B5}" srcOrd="0" destOrd="0" presId="urn:microsoft.com/office/officeart/2008/layout/LinedList"/>
    <dgm:cxn modelId="{6D0EC595-7BFB-40C7-BC4B-A876C0217232}" type="presParOf" srcId="{3F4A8E35-2D70-435B-A4FC-C2CD0306426D}" destId="{7BD75874-596A-4FA3-9D31-09FC3BEF9ADE}" srcOrd="1" destOrd="0" presId="urn:microsoft.com/office/officeart/2008/layout/LinedList"/>
    <dgm:cxn modelId="{3E3F9EAB-A61C-4F02-9AE1-0603D2F54EC1}" type="presParOf" srcId="{AD098E91-1305-4F6A-9A57-F2D085AB7AAB}" destId="{236CE75F-3971-43C6-93EB-B9E5C7A35A27}" srcOrd="10" destOrd="0" presId="urn:microsoft.com/office/officeart/2008/layout/LinedList"/>
    <dgm:cxn modelId="{3C26611E-5EB8-4C46-B4A1-A02FE352C41A}" type="presParOf" srcId="{AD098E91-1305-4F6A-9A57-F2D085AB7AAB}" destId="{36158957-BEC7-423A-B3AF-556B3F3BAD0E}" srcOrd="11" destOrd="0" presId="urn:microsoft.com/office/officeart/2008/layout/LinedList"/>
    <dgm:cxn modelId="{58816DA7-40BB-4C11-9100-65C83ED4C847}" type="presParOf" srcId="{36158957-BEC7-423A-B3AF-556B3F3BAD0E}" destId="{C4CE92C8-A5B6-40A2-815D-4EB5B3A04F15}" srcOrd="0" destOrd="0" presId="urn:microsoft.com/office/officeart/2008/layout/LinedList"/>
    <dgm:cxn modelId="{A378D7F0-06BF-4836-940B-4786E4BFAB3D}" type="presParOf" srcId="{36158957-BEC7-423A-B3AF-556B3F3BAD0E}" destId="{46682BAC-5A9C-409E-856D-0BD6035A450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0796-9AF9-4FD0-8AED-D46D6B0984CD}">
      <dsp:nvSpPr>
        <dsp:cNvPr id="0" name=""/>
        <dsp:cNvSpPr/>
      </dsp:nvSpPr>
      <dsp:spPr>
        <a:xfrm>
          <a:off x="0" y="1616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631FC-5D82-47E6-86E0-9323A76CBB62}">
      <dsp:nvSpPr>
        <dsp:cNvPr id="0" name=""/>
        <dsp:cNvSpPr/>
      </dsp:nvSpPr>
      <dsp:spPr>
        <a:xfrm>
          <a:off x="0" y="1616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Konflikter har nemmere ved at være aktuelle end fredelig sameksistens.</a:t>
          </a:r>
          <a:endParaRPr lang="en-US" sz="1600" kern="1200" dirty="0"/>
        </a:p>
      </dsp:txBody>
      <dsp:txXfrm>
        <a:off x="0" y="1616"/>
        <a:ext cx="4191000" cy="551325"/>
      </dsp:txXfrm>
    </dsp:sp>
    <dsp:sp modelId="{F377FCFA-D37C-4417-A05B-82AD986FB60F}">
      <dsp:nvSpPr>
        <dsp:cNvPr id="0" name=""/>
        <dsp:cNvSpPr/>
      </dsp:nvSpPr>
      <dsp:spPr>
        <a:xfrm>
          <a:off x="0" y="552942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3BD39-37A7-4567-A220-DA742C4D4B0E}">
      <dsp:nvSpPr>
        <dsp:cNvPr id="0" name=""/>
        <dsp:cNvSpPr/>
      </dsp:nvSpPr>
      <dsp:spPr>
        <a:xfrm>
          <a:off x="0" y="552942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Konflikter kan være</a:t>
          </a:r>
          <a:endParaRPr lang="en-US" sz="1600" kern="1200"/>
        </a:p>
      </dsp:txBody>
      <dsp:txXfrm>
        <a:off x="0" y="552942"/>
        <a:ext cx="4191000" cy="551325"/>
      </dsp:txXfrm>
    </dsp:sp>
    <dsp:sp modelId="{A206C676-B5CE-424C-983C-90CE4DEA099B}">
      <dsp:nvSpPr>
        <dsp:cNvPr id="0" name=""/>
        <dsp:cNvSpPr/>
      </dsp:nvSpPr>
      <dsp:spPr>
        <a:xfrm>
          <a:off x="0" y="1104268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6CA91-E985-4EA3-94FF-CA7080BCF817}">
      <dsp:nvSpPr>
        <dsp:cNvPr id="0" name=""/>
        <dsp:cNvSpPr/>
      </dsp:nvSpPr>
      <dsp:spPr>
        <a:xfrm>
          <a:off x="0" y="1104268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Politiske</a:t>
          </a:r>
          <a:endParaRPr lang="en-US" sz="1600" kern="1200"/>
        </a:p>
      </dsp:txBody>
      <dsp:txXfrm>
        <a:off x="0" y="1104268"/>
        <a:ext cx="4191000" cy="551325"/>
      </dsp:txXfrm>
    </dsp:sp>
    <dsp:sp modelId="{B60EF176-2520-454D-BF5B-AFE7DCD2C79F}">
      <dsp:nvSpPr>
        <dsp:cNvPr id="0" name=""/>
        <dsp:cNvSpPr/>
      </dsp:nvSpPr>
      <dsp:spPr>
        <a:xfrm>
          <a:off x="0" y="1655594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A71E5-0242-4FE0-99C8-5B6DA2391715}">
      <dsp:nvSpPr>
        <dsp:cNvPr id="0" name=""/>
        <dsp:cNvSpPr/>
      </dsp:nvSpPr>
      <dsp:spPr>
        <a:xfrm>
          <a:off x="0" y="1655594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Arbejdsmarkedsrelaterede</a:t>
          </a:r>
          <a:endParaRPr lang="en-US" sz="1600" kern="1200"/>
        </a:p>
      </dsp:txBody>
      <dsp:txXfrm>
        <a:off x="0" y="1655594"/>
        <a:ext cx="4191000" cy="551325"/>
      </dsp:txXfrm>
    </dsp:sp>
    <dsp:sp modelId="{FBC833A8-E015-49C1-90CF-553DD4A65154}">
      <dsp:nvSpPr>
        <dsp:cNvPr id="0" name=""/>
        <dsp:cNvSpPr/>
      </dsp:nvSpPr>
      <dsp:spPr>
        <a:xfrm>
          <a:off x="0" y="2206920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4E8CD-F28F-40A5-9F7F-7D40FD6505B5}">
      <dsp:nvSpPr>
        <dsp:cNvPr id="0" name=""/>
        <dsp:cNvSpPr/>
      </dsp:nvSpPr>
      <dsp:spPr>
        <a:xfrm>
          <a:off x="0" y="2206920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Mellem mennesker</a:t>
          </a:r>
          <a:endParaRPr lang="en-US" sz="1600" kern="1200"/>
        </a:p>
      </dsp:txBody>
      <dsp:txXfrm>
        <a:off x="0" y="2206920"/>
        <a:ext cx="4191000" cy="551325"/>
      </dsp:txXfrm>
    </dsp:sp>
    <dsp:sp modelId="{236CE75F-3971-43C6-93EB-B9E5C7A35A27}">
      <dsp:nvSpPr>
        <dsp:cNvPr id="0" name=""/>
        <dsp:cNvSpPr/>
      </dsp:nvSpPr>
      <dsp:spPr>
        <a:xfrm>
          <a:off x="0" y="2758246"/>
          <a:ext cx="419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E92C8-A5B6-40A2-815D-4EB5B3A04F15}">
      <dsp:nvSpPr>
        <dsp:cNvPr id="0" name=""/>
        <dsp:cNvSpPr/>
      </dsp:nvSpPr>
      <dsp:spPr>
        <a:xfrm>
          <a:off x="0" y="2758246"/>
          <a:ext cx="4191000" cy="55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Mellem systemet og mennesker</a:t>
          </a:r>
          <a:endParaRPr lang="en-US" sz="1600" kern="1200"/>
        </a:p>
      </dsp:txBody>
      <dsp:txXfrm>
        <a:off x="0" y="2758246"/>
        <a:ext cx="4191000" cy="551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B78A697-9D75-4DE8-8C28-1296A6CF43C1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0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7141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47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274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848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5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6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0893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4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5095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8117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8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10/2/2024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5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0172865-FBF0-458A-BAFF-4F75173770F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65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nyhedskriterier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Arial Rounded MT Bold" panose="020F0704030504030204" pitchFamily="34" charset="0"/>
              </a:rPr>
              <a:t>Aktualitet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Arial Rounded MT Bold" panose="020F0704030504030204" pitchFamily="34" charset="0"/>
              </a:rPr>
              <a:t>Væsentlighed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Arial Rounded MT Bold" panose="020F0704030504030204" pitchFamily="34" charset="0"/>
              </a:rPr>
              <a:t>identifikation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Arial Rounded MT Bold" panose="020F0704030504030204" pitchFamily="34" charset="0"/>
              </a:rPr>
              <a:t>Sensation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>
                <a:latin typeface="Arial Rounded MT Bold" panose="020F0704030504030204" pitchFamily="34" charset="0"/>
              </a:rPr>
              <a:t>Konflikt</a:t>
            </a:r>
          </a:p>
          <a:p>
            <a:pPr marL="0" indent="0">
              <a:buNone/>
            </a:pPr>
            <a:endParaRPr lang="da-DK" dirty="0">
              <a:latin typeface="Arial Rounded MT Bold" panose="020F0704030504030204" pitchFamily="34" charset="0"/>
            </a:endParaRPr>
          </a:p>
        </p:txBody>
      </p:sp>
      <p:pic>
        <p:nvPicPr>
          <p:cNvPr id="5" name="Billede 4" descr="Et billede, der indeholder tekst, skærmbillede, software, Multimediesoftware&#10;&#10;Automatisk genereret beskrivelse">
            <a:extLst>
              <a:ext uri="{FF2B5EF4-FFF2-40B4-BE49-F238E27FC236}">
                <a16:creationId xmlns:a16="http://schemas.microsoft.com/office/drawing/2014/main" id="{5A91CF8F-A52A-8149-8CBF-06291577E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" t="25412" r="35110" b="10469"/>
          <a:stretch/>
        </p:blipFill>
        <p:spPr bwMode="auto">
          <a:xfrm>
            <a:off x="3289181" y="1483415"/>
            <a:ext cx="8471019" cy="4865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1537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B7C6F6-4579-4D42-9857-ED1B2EE07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7" y="4382347"/>
            <a:ext cx="5688020" cy="21539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024" y="4608575"/>
            <a:ext cx="5242560" cy="1765715"/>
          </a:xfrm>
        </p:spPr>
        <p:txBody>
          <a:bodyPr>
            <a:normAutofit/>
          </a:bodyPr>
          <a:lstStyle/>
          <a:p>
            <a:pPr algn="r"/>
            <a:r>
              <a:rPr lang="da-DK" sz="4400">
                <a:solidFill>
                  <a:srgbClr val="FFFFFF"/>
                </a:solidFill>
              </a:rPr>
              <a:t>1.aktualitet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" b="3239"/>
          <a:stretch/>
        </p:blipFill>
        <p:spPr>
          <a:xfrm>
            <a:off x="327547" y="321733"/>
            <a:ext cx="5688020" cy="38997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E6D8249-E901-4E71-B15A-A7F5D7F7B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4" y="321732"/>
            <a:ext cx="5693835" cy="6214534"/>
          </a:xfrm>
          <a:prstGeom prst="rect">
            <a:avLst/>
          </a:prstGeom>
          <a:solidFill>
            <a:srgbClr val="3E5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>
          <a:xfrm>
            <a:off x="6661065" y="974875"/>
            <a:ext cx="4724573" cy="4852362"/>
          </a:xfrm>
        </p:spPr>
        <p:txBody>
          <a:bodyPr anchor="ctr">
            <a:normAutofit/>
          </a:bodyPr>
          <a:lstStyle/>
          <a:p>
            <a:r>
              <a:rPr lang="da-DK" sz="2000">
                <a:solidFill>
                  <a:srgbClr val="FFFFFF"/>
                </a:solidFill>
                <a:latin typeface="Arial Rounded MT Bold" panose="020F0704030504030204" pitchFamily="34" charset="0"/>
              </a:rPr>
              <a:t>En nyhed skal være ny!  </a:t>
            </a:r>
          </a:p>
          <a:p>
            <a:r>
              <a:rPr lang="da-DK" sz="2000">
                <a:solidFill>
                  <a:srgbClr val="FFFFFF"/>
                </a:solidFill>
                <a:latin typeface="Arial Rounded MT Bold" panose="020F0704030504030204" pitchFamily="34" charset="0"/>
              </a:rPr>
              <a:t>Hvis hovedindholdet er kendt stof, vil den journalistiske vinkel eller historie være det aktualitetsskabende. </a:t>
            </a:r>
          </a:p>
          <a:p>
            <a:r>
              <a:rPr lang="da-DK" sz="2000">
                <a:solidFill>
                  <a:srgbClr val="FFFFFF"/>
                </a:solidFill>
                <a:latin typeface="Arial Rounded MT Bold" panose="020F0704030504030204" pitchFamily="34" charset="0"/>
              </a:rPr>
              <a:t>Forskellige nyhedsmedier har forskellige definitioner af aktualitet afhængig af, hvor ofte de opdateres (hjemmesider), udkommer (blade, aviser) eller sendes (tv, streaming). </a:t>
            </a:r>
          </a:p>
          <a:p>
            <a:r>
              <a:rPr lang="da-DK" sz="2000">
                <a:solidFill>
                  <a:srgbClr val="FFFFFF"/>
                </a:solidFill>
                <a:latin typeface="Arial Rounded MT Bold" panose="020F0704030504030204" pitchFamily="34" charset="0"/>
              </a:rPr>
              <a:t>9/11 er et eksempel på en begivenhed, der skete samtidighed med, at nyheden om begivenheden blev sendt &gt; breaking news. </a:t>
            </a:r>
          </a:p>
        </p:txBody>
      </p:sp>
    </p:spTree>
    <p:extLst>
      <p:ext uri="{BB962C8B-B14F-4D97-AF65-F5344CB8AC3E}">
        <p14:creationId xmlns:p14="http://schemas.microsoft.com/office/powerpoint/2010/main" val="1396721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2.væsentlighed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3693160" cy="3311189"/>
          </a:xfrm>
        </p:spPr>
        <p:txBody>
          <a:bodyPr>
            <a:normAutofit lnSpcReduction="10000"/>
          </a:bodyPr>
          <a:lstStyle/>
          <a:p>
            <a:r>
              <a:rPr lang="da-DK" dirty="0">
                <a:latin typeface="Arial Rounded MT Bold" panose="020F0704030504030204" pitchFamily="34" charset="0"/>
              </a:rPr>
              <a:t>Det kulturelle nærhedsprincip: mindre ulykker, der finder sted tæt på os, er vigtigere end store katastrofer langt væk.</a:t>
            </a:r>
          </a:p>
          <a:p>
            <a:r>
              <a:rPr lang="da-DK" dirty="0">
                <a:latin typeface="Arial Rounded MT Bold" panose="020F0704030504030204" pitchFamily="34" charset="0"/>
              </a:rPr>
              <a:t>Begivenheder, der finder sted langt væk, kan fortælles med en dansk og/eller personlig vinkel. </a:t>
            </a:r>
          </a:p>
          <a:p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4"/>
          </p:nvPr>
        </p:nvSpPr>
        <p:spPr>
          <a:xfrm>
            <a:off x="5651071" y="844196"/>
            <a:ext cx="5086538" cy="3311189"/>
          </a:xfrm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tekst, skærmbillede, Multimediesoftware, software&#10;&#10;Automatisk genereret beskrivelse">
            <a:extLst>
              <a:ext uri="{FF2B5EF4-FFF2-40B4-BE49-F238E27FC236}">
                <a16:creationId xmlns:a16="http://schemas.microsoft.com/office/drawing/2014/main" id="{CA2F6FA4-981C-9874-F841-5A1F64DEA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18" t="13572" r="4170" b="8472"/>
          <a:stretch/>
        </p:blipFill>
        <p:spPr bwMode="auto">
          <a:xfrm>
            <a:off x="4485539" y="685800"/>
            <a:ext cx="7417602" cy="51934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256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3. konflikt</a:t>
            </a:r>
          </a:p>
        </p:txBody>
      </p:sp>
      <p:graphicFrame>
        <p:nvGraphicFramePr>
          <p:cNvPr id="10" name="Pladsholder til indhold 2">
            <a:extLst>
              <a:ext uri="{FF2B5EF4-FFF2-40B4-BE49-F238E27FC236}">
                <a16:creationId xmlns:a16="http://schemas.microsoft.com/office/drawing/2014/main" id="{D4804DF6-064B-3B10-2098-7FD37DB2A7F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8074891"/>
              </p:ext>
            </p:extLst>
          </p:nvPr>
        </p:nvGraphicFramePr>
        <p:xfrm>
          <a:off x="685800" y="2063396"/>
          <a:ext cx="4191000" cy="3311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3B006D3-B13C-5BCE-44A7-2C223199D85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Billede 7" descr="Et billede, der indeholder tekst, skærmbillede, sky, Multimediesoftware&#10;&#10;Automatisk genereret beskrivelse">
            <a:extLst>
              <a:ext uri="{FF2B5EF4-FFF2-40B4-BE49-F238E27FC236}">
                <a16:creationId xmlns:a16="http://schemas.microsoft.com/office/drawing/2014/main" id="{68B9C727-1A46-8641-B50A-B7489C828B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366" t="12849" r="7834" b="16989"/>
          <a:stretch/>
        </p:blipFill>
        <p:spPr bwMode="auto">
          <a:xfrm>
            <a:off x="5315800" y="264214"/>
            <a:ext cx="6731832" cy="5801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893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/>
          </a:bodyPr>
          <a:lstStyle/>
          <a:p>
            <a:r>
              <a:rPr lang="da-DK" sz="4400"/>
              <a:t>4.sensation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2837943"/>
          </a:xfrm>
        </p:spPr>
        <p:txBody>
          <a:bodyPr>
            <a:normAutofit/>
          </a:bodyPr>
          <a:lstStyle/>
          <a:p>
            <a:r>
              <a:rPr lang="da-DK" dirty="0"/>
              <a:t>Hund bider mand &gt; mand bider hund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26" y="689358"/>
            <a:ext cx="6369258" cy="421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5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7B7C6F6-4579-4D42-9857-ED1B2EE07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7" y="4382347"/>
            <a:ext cx="5688020" cy="21539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024" y="4608575"/>
            <a:ext cx="5242560" cy="17657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5. identifikation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8" b="2"/>
          <a:stretch/>
        </p:blipFill>
        <p:spPr>
          <a:xfrm>
            <a:off x="327547" y="321733"/>
            <a:ext cx="5688020" cy="3899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E6D8249-E901-4E71-B15A-A7F5D7F7B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4" y="321732"/>
            <a:ext cx="5693835" cy="6214534"/>
          </a:xfrm>
          <a:prstGeom prst="rect">
            <a:avLst/>
          </a:prstGeom>
          <a:solidFill>
            <a:srgbClr val="5F5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/>
          </p:nvPr>
        </p:nvSpPr>
        <p:spPr>
          <a:xfrm>
            <a:off x="6661065" y="974875"/>
            <a:ext cx="4724573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Læseren, seeren eller forbrugeren skal kunne identificere sig med indholdet af nyheden</a:t>
            </a:r>
          </a:p>
          <a:p>
            <a:r>
              <a:rPr lang="en-US">
                <a:solidFill>
                  <a:srgbClr val="FFFFFF"/>
                </a:solidFill>
              </a:rPr>
              <a:t>Oplevelsesværdi: konkret og sanselig</a:t>
            </a:r>
          </a:p>
        </p:txBody>
      </p:sp>
    </p:spTree>
    <p:extLst>
      <p:ext uri="{BB962C8B-B14F-4D97-AF65-F5344CB8AC3E}">
        <p14:creationId xmlns:p14="http://schemas.microsoft.com/office/powerpoint/2010/main" val="46590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1FD17-FAEC-FB00-EB86-C1B40AD10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 descr="Et billede, der indeholder tekst, Ansigt, skærmbillede, software&#10;&#10;Automatisk genereret beskrivelse">
            <a:extLst>
              <a:ext uri="{FF2B5EF4-FFF2-40B4-BE49-F238E27FC236}">
                <a16:creationId xmlns:a16="http://schemas.microsoft.com/office/drawing/2014/main" id="{9A1EE639-4984-C4DD-0905-2098C0AD9D8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2250" t="9384" r="7676" b="18862"/>
          <a:stretch/>
        </p:blipFill>
        <p:spPr bwMode="auto">
          <a:xfrm>
            <a:off x="-93072" y="732572"/>
            <a:ext cx="10067389" cy="5798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Billede 4" descr="Et billede, der indeholder tekst, Ansigt, person, skærmbillede&#10;&#10;Automatisk genereret beskrivelse">
            <a:extLst>
              <a:ext uri="{FF2B5EF4-FFF2-40B4-BE49-F238E27FC236}">
                <a16:creationId xmlns:a16="http://schemas.microsoft.com/office/drawing/2014/main" id="{C8154FD3-3056-7AB1-A423-EF6EBA4B51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4" t="10542" r="21294" b="20728"/>
          <a:stretch/>
        </p:blipFill>
        <p:spPr bwMode="auto">
          <a:xfrm>
            <a:off x="4806984" y="0"/>
            <a:ext cx="7385016" cy="47237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7459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2DD20-D142-9ECA-34FA-587F3450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0F95FF-5DD5-A7A1-5F4B-27AF49DB8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1D4F7D-03B7-1BBF-EFC3-FDF6D47F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528408"/>
            <a:ext cx="10298892" cy="58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166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6668</TotalTime>
  <Words>184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Tw Cen MT</vt:lpstr>
      <vt:lpstr>Tw Cen MT Condensed</vt:lpstr>
      <vt:lpstr>Wingdings 3</vt:lpstr>
      <vt:lpstr>Integral</vt:lpstr>
      <vt:lpstr>nyhedskriterier</vt:lpstr>
      <vt:lpstr>1.aktualitet</vt:lpstr>
      <vt:lpstr>2.væsentlighed</vt:lpstr>
      <vt:lpstr>3. konflikt</vt:lpstr>
      <vt:lpstr>4.sensation</vt:lpstr>
      <vt:lpstr>5. identifikation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Levende billeder</dc:title>
  <dc:creator>Marie Bonavida</dc:creator>
  <cp:lastModifiedBy>Marie Bonavida</cp:lastModifiedBy>
  <cp:revision>22</cp:revision>
  <dcterms:created xsi:type="dcterms:W3CDTF">2016-09-04T18:50:57Z</dcterms:created>
  <dcterms:modified xsi:type="dcterms:W3CDTF">2024-10-02T07:48:48Z</dcterms:modified>
</cp:coreProperties>
</file>