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a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 snapToGrid="0">
      <p:cViewPr varScale="1">
        <p:scale>
          <a:sx n="102" d="100"/>
          <a:sy n="102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48662-BB1D-FB4D-BF1C-209E36D11022}" type="datetimeFigureOut">
              <a:rPr lang="da-US" smtClean="0"/>
              <a:t>9/12/24</a:t>
            </a:fld>
            <a:endParaRPr lang="da-US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295A8-E44B-844D-A11D-CC13180040F5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3062438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US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95A8-E44B-844D-A11D-CC13180040F5}" type="slidenum">
              <a:rPr lang="da-US" smtClean="0"/>
              <a:t>3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2158139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B24528-A275-F82D-3910-FFB737B14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4176A0D-75E8-88B5-FA1E-9C51CCBDEE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5C110C-AE67-033D-6D40-61853B699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8408E68-E5F6-439B-2883-12AFDA120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599B6E-998F-9C5A-122A-A3AECE16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2495559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37F9D7-62AD-A6F7-C539-6159DD875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52B7BE-B4C6-6C3A-7913-5C3F8E99A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C2EC4E1-69C6-333C-CC7F-D107A41F9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0B0F7DC-BA50-426F-1B31-56C669691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E04F9B-ACC7-AF35-F920-EBB55E1D1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2512438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D73BA9-EF68-78E3-7245-9AA2CBC3C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643E781-04A6-43E2-9F1B-1F465FAE6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212763D-F469-3230-E681-AE88ACD71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E0772C5-749B-6BD7-8FA6-A3604F2B7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9B3033-C080-4157-F1C1-3AB626940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1941939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B0FD47-B5FB-137E-3AA0-463FFA809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7CDABC-B3BF-A27F-3C6C-C88401EA76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6046FF5-519E-9D50-E2F4-7D25274F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D6616F7-322F-25EF-5F14-DCF4A4F3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265AF3-A9F5-B804-F8BE-2ADB183AB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C3EDF8-1772-DC70-70FD-BCA5D8B15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4243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5229FA-E0D4-0ECE-F9F1-ED80D50E4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A6A4E5D-A995-5AF5-AAE9-9737974ED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BA97A39-89E8-3B61-F30F-AF6A8A8F8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671A510-348A-343B-319A-675D3EB602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0EDD273-7C7C-A1EE-52C9-85FEDEF49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54E948C-02E5-DD2E-3E7F-14C28DD5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C553FBF-76C4-B154-B097-DBF73D1AB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34D404F-48B8-B559-37DF-8C4B9B7A6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297491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262CC-32D9-8F3E-4FFC-5EE14D90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2662C73-34DB-CAB3-78D8-1598340EF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984FF4B-547C-9136-EF77-60205E003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A6392D7-E401-41E4-BCB3-A7229003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318445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52F65FE-3CCE-8FB6-2E57-E163BC8B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2DBBDA5-9A72-49A4-C4F8-82E3C7AF1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11B0533-CFDE-BFFE-AC2B-03AE4DCA1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292385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FBAB-A04E-7967-993C-E8170B62A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5AF94A-F91A-E673-C014-D11C09D85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A83ECFC-F4D3-2D2B-77CF-0D66D3A29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9B7C556-4D5F-E89E-EF80-1000B3684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EA07590-3735-0C34-859D-5E9B2D9A1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919CF2E-50E5-1CBD-89FC-A23926FC9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2776396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4F2D91-E548-F25A-38B7-7F472F81F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A15B9E4-73ED-E686-5023-7ED000913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FF434A3-D746-92F8-1AEE-68878A3E8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0D9152E-F996-22FE-D34D-D49B5314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D62CA6-05C2-8F90-BB67-3745F1C4C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399B452-7081-4C96-CE59-8CB4E8A43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417272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209816-2515-1A6F-42DC-1D918B593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AEC9DF-311B-B6E9-0DA3-36AFF392F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F240B5-8C77-F265-B47B-42D56DA9F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9AA9CD-7614-59B2-5565-E178A87DC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806B91E-0C5C-C1BA-65D7-09C8B5939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13170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9832A8A-3639-EF5F-7BBD-5AA5529B6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CFFB595-E7FF-977F-945C-38F76878E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658B493-E55B-2E61-E88D-7E1F9CFC2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89846F2-DD0A-10E5-5FA0-39D143018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5C141C-CD9B-ED99-6E10-E4B4C750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3310694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3D572D8-3122-672A-27A4-BA39D7F95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6DB318-8E88-27EA-DE39-C57ED5E18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7B350F-351C-426F-4AE5-28F8144AE2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A94C6F-60D8-5649-8BB6-5758B93588C6}" type="datetimeFigureOut">
              <a:rPr lang="da-US" smtClean="0"/>
              <a:t>9/12/24</a:t>
            </a:fld>
            <a:endParaRPr lang="da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52BC22-99D2-6405-7EC2-7F8CCB7F2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5F8E69-2750-D508-1849-EAF9759055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1B82AF-7D4E-D441-BD24-041705190231}" type="slidenum">
              <a:rPr lang="da-US" smtClean="0"/>
              <a:t>‹nr.›</a:t>
            </a:fld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1962477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61CD5-D013-CC08-2315-D7849DC5E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US" dirty="0"/>
              <a:t>Rutediagram, sensorer og andet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8478B6A-70CF-8623-4CF9-91907DD99D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US"/>
          </a:p>
        </p:txBody>
      </p:sp>
    </p:spTree>
    <p:extLst>
      <p:ext uri="{BB962C8B-B14F-4D97-AF65-F5344CB8AC3E}">
        <p14:creationId xmlns:p14="http://schemas.microsoft.com/office/powerpoint/2010/main" val="102627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F1437-7508-EE7C-0CB5-F79671B2F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US" dirty="0"/>
              <a:t>Rutediagram, to muligheder.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D1E2705-4106-598F-D345-65CB3694AC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381" y="1703214"/>
            <a:ext cx="4278815" cy="4351338"/>
          </a:xfrm>
        </p:spPr>
      </p:pic>
      <p:pic>
        <p:nvPicPr>
          <p:cNvPr id="9" name="Billede 8" descr="Et billede, der indeholder linje/række, skitse, design&#10;&#10;Automatisk genereret beskrivelse">
            <a:extLst>
              <a:ext uri="{FF2B5EF4-FFF2-40B4-BE49-F238E27FC236}">
                <a16:creationId xmlns:a16="http://schemas.microsoft.com/office/drawing/2014/main" id="{509885C3-3FDC-11E5-151D-35640D216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898" y="1690688"/>
            <a:ext cx="45212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90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903066-4F58-DFFC-03E2-F456BAFC1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US" dirty="0"/>
              <a:t>Regler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8998C8-560A-0FF4-24E4-6C7DA130A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49866" cy="4351338"/>
          </a:xfrm>
        </p:spPr>
        <p:txBody>
          <a:bodyPr/>
          <a:lstStyle/>
          <a:p>
            <a:r>
              <a:rPr lang="da-US" dirty="0"/>
              <a:t>Kassen med pil kaldes ”en proces”</a:t>
            </a:r>
          </a:p>
          <a:p>
            <a:r>
              <a:rPr lang="da-US" dirty="0"/>
              <a:t>Pilen skal pege nedad.</a:t>
            </a:r>
          </a:p>
          <a:p>
            <a:r>
              <a:rPr lang="da-US" dirty="0"/>
              <a:t>Der må kun ske én ting i processen.</a:t>
            </a:r>
          </a:p>
          <a:p>
            <a:r>
              <a:rPr lang="da-US" dirty="0"/>
              <a:t>Det der sker skrives inde i kassen.</a:t>
            </a:r>
          </a:p>
        </p:txBody>
      </p:sp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id="{8B8058C3-67B8-0A87-971D-5317409BA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822" y="1690688"/>
            <a:ext cx="427881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09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8CB6ED-B4C5-D148-3F21-EAAC49B7C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US" dirty="0"/>
              <a:t>Regler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B7FD08-6092-8CC4-7219-BF1A5AF96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269973" cy="4351338"/>
          </a:xfrm>
        </p:spPr>
        <p:txBody>
          <a:bodyPr>
            <a:normAutofit/>
          </a:bodyPr>
          <a:lstStyle/>
          <a:p>
            <a:r>
              <a:rPr lang="da-US" dirty="0"/>
              <a:t>Ruderen kaldes en ”forgrening”.</a:t>
            </a:r>
          </a:p>
          <a:p>
            <a:r>
              <a:rPr lang="da-US" dirty="0"/>
              <a:t>Den ene pil skal pege nedad og den anden pil skal pege til højre.</a:t>
            </a:r>
          </a:p>
          <a:p>
            <a:r>
              <a:rPr lang="da-US" dirty="0"/>
              <a:t>En forgrening svare til et valg formuleret som ét spørgsmål.</a:t>
            </a:r>
          </a:p>
          <a:p>
            <a:r>
              <a:rPr lang="da-US" dirty="0"/>
              <a:t>Spørgsmålet skrives i ruderen.</a:t>
            </a:r>
          </a:p>
          <a:p>
            <a:r>
              <a:rPr lang="da-US" dirty="0"/>
              <a:t>Der skal kunne svares ja eller nej.</a:t>
            </a:r>
          </a:p>
          <a:p>
            <a:r>
              <a:rPr lang="da-US" dirty="0"/>
              <a:t>Ja er altid nedad og nej er altid til højre.</a:t>
            </a:r>
          </a:p>
        </p:txBody>
      </p:sp>
      <p:pic>
        <p:nvPicPr>
          <p:cNvPr id="4" name="Billede 3" descr="Et billede, der indeholder linje/række, skitse, design&#10;&#10;Automatisk genereret beskrivelse">
            <a:extLst>
              <a:ext uri="{FF2B5EF4-FFF2-40B4-BE49-F238E27FC236}">
                <a16:creationId xmlns:a16="http://schemas.microsoft.com/office/drawing/2014/main" id="{06A4FDDF-E735-3B7D-90A8-23D057AFB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173" y="1825625"/>
            <a:ext cx="45212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06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7C718-A693-7FD0-9871-2134EDB56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US" dirty="0"/>
              <a:t>Flere regler.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C91428-E292-B191-80B6-E7833C396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74918" cy="4351338"/>
          </a:xfrm>
        </p:spPr>
        <p:txBody>
          <a:bodyPr/>
          <a:lstStyle/>
          <a:p>
            <a:r>
              <a:rPr lang="da-US" dirty="0"/>
              <a:t>Pile må godt møde andre pile.</a:t>
            </a:r>
          </a:p>
          <a:p>
            <a:r>
              <a:rPr lang="da-US" dirty="0"/>
              <a:t>Når vi når bunden laver vi en pil tilbage til toppen.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2D0754E-52A8-7E5C-A4C5-99E8D26AF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099" y="1433099"/>
            <a:ext cx="5716148" cy="360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466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EDF742-B26B-8DEE-30DF-CB0E00F29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US" dirty="0"/>
              <a:t>Opgave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B6551C-D78E-88E5-3926-5B088907B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US" dirty="0"/>
              <a:t>Se på koden for den støjmåler du lavede sidst.</a:t>
            </a:r>
          </a:p>
          <a:p>
            <a:r>
              <a:rPr lang="da-US" dirty="0"/>
              <a:t>I første omgang, alt, hvad der har med lyd og lys at gøre, er én proces.</a:t>
            </a:r>
          </a:p>
          <a:p>
            <a:r>
              <a:rPr lang="da-US" dirty="0"/>
              <a:t>Lav et rutediagram for din støjmåler.</a:t>
            </a:r>
          </a:p>
        </p:txBody>
      </p:sp>
    </p:spTree>
    <p:extLst>
      <p:ext uri="{BB962C8B-B14F-4D97-AF65-F5344CB8AC3E}">
        <p14:creationId xmlns:p14="http://schemas.microsoft.com/office/powerpoint/2010/main" val="3227517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3A49C-0739-9EEE-B2DB-26A90125A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US" dirty="0"/>
              <a:t>Begreber til programmering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7BD249-EEFD-B8D1-EC9A-F2F0D91AF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65099" cy="4351338"/>
          </a:xfrm>
        </p:spPr>
        <p:txBody>
          <a:bodyPr/>
          <a:lstStyle/>
          <a:p>
            <a:r>
              <a:rPr lang="da-US" dirty="0"/>
              <a:t>Variabel: Navngiven beholder til værdier (fx tal, bogstaver, lister…)</a:t>
            </a:r>
          </a:p>
          <a:p>
            <a:r>
              <a:rPr lang="da-US" dirty="0"/>
              <a:t>Forgrening: Sted i koden, hvor der er flere muligheder. Afgøres af noget, der er sandt eller falsk. Typisk et sted, hvor der står “hvis”</a:t>
            </a:r>
          </a:p>
          <a:p>
            <a:r>
              <a:rPr lang="da-US" dirty="0"/>
              <a:t>Sekvens: Et antal udtryk efter hinanden.</a:t>
            </a:r>
          </a:p>
          <a:p>
            <a:r>
              <a:rPr lang="da-US" dirty="0"/>
              <a:t>Løkke: Mekanisme, der får ting til at gentage sig igen og igen (enten uendelig mange gange, eller et endeligt antal).</a:t>
            </a:r>
          </a:p>
        </p:txBody>
      </p:sp>
      <p:pic>
        <p:nvPicPr>
          <p:cNvPr id="5" name="Billede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1F683603-31A3-A5E5-FAAD-5602F47FF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7787" y="1280265"/>
            <a:ext cx="42672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22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FAA7F-0A20-1148-24AE-592BCB779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US" dirty="0"/>
              <a:t>At få data ud af en micro:bit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C12877-D258-8829-C011-D39A6F9F6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97471" cy="4351338"/>
          </a:xfrm>
        </p:spPr>
        <p:txBody>
          <a:bodyPr/>
          <a:lstStyle/>
          <a:p>
            <a:r>
              <a:rPr lang="da-US" dirty="0"/>
              <a:t>En micro:bits sensorer er tavs, med mindre vi spørger dem.</a:t>
            </a:r>
          </a:p>
          <a:p>
            <a:r>
              <a:rPr lang="da-US" dirty="0"/>
              <a:t>Når vi laver en støjmåler, så skal vi vide, hvad sensoren viser, når de er støj.</a:t>
            </a:r>
          </a:p>
          <a:p>
            <a:r>
              <a:rPr lang="da-US" dirty="0"/>
              <a:t>Under “seriel” kan vi få sendte sensorens indhold til computeren.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2CD7173-7807-BEF2-666F-73FF12A9D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425" y="300027"/>
            <a:ext cx="4419600" cy="1181100"/>
          </a:xfrm>
          <a:prstGeom prst="rect">
            <a:avLst/>
          </a:prstGeom>
        </p:spPr>
      </p:pic>
      <p:pic>
        <p:nvPicPr>
          <p:cNvPr id="7" name="Billede 6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667798B4-B1A9-EEA6-9423-13FF1F768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104" y="1755786"/>
            <a:ext cx="2870200" cy="1155700"/>
          </a:xfrm>
          <a:prstGeom prst="rect">
            <a:avLst/>
          </a:prstGeom>
        </p:spPr>
      </p:pic>
      <p:pic>
        <p:nvPicPr>
          <p:cNvPr id="9" name="Billede 8" descr="Et billede, der indeholder skærmbillede, Font/skrifttype, tekst, logo&#10;&#10;Automatisk genereret beskrivelse">
            <a:extLst>
              <a:ext uri="{FF2B5EF4-FFF2-40B4-BE49-F238E27FC236}">
                <a16:creationId xmlns:a16="http://schemas.microsoft.com/office/drawing/2014/main" id="{8B02E157-A041-D103-A262-AF193C71F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704" y="2985294"/>
            <a:ext cx="3835400" cy="1016000"/>
          </a:xfrm>
          <a:prstGeom prst="rect">
            <a:avLst/>
          </a:prstGeom>
        </p:spPr>
      </p:pic>
      <p:pic>
        <p:nvPicPr>
          <p:cNvPr id="11" name="Billede 10" descr="Et billede, der indeholder tekst, skærmbillede, Font/skrifttype, Elektrisk blå&#10;&#10;Automatisk genereret beskrivelse">
            <a:extLst>
              <a:ext uri="{FF2B5EF4-FFF2-40B4-BE49-F238E27FC236}">
                <a16:creationId xmlns:a16="http://schemas.microsoft.com/office/drawing/2014/main" id="{045448AE-8D54-5232-5715-8C04BEA3D7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209" y="4075102"/>
            <a:ext cx="4533900" cy="1625600"/>
          </a:xfrm>
          <a:prstGeom prst="rect">
            <a:avLst/>
          </a:prstGeom>
        </p:spPr>
      </p:pic>
      <p:pic>
        <p:nvPicPr>
          <p:cNvPr id="15" name="Billede 14" descr="Et billede, der indeholder tekst, skærmbillede, Font/skrifttype, logo&#10;&#10;Automatisk genereret beskrivelse">
            <a:extLst>
              <a:ext uri="{FF2B5EF4-FFF2-40B4-BE49-F238E27FC236}">
                <a16:creationId xmlns:a16="http://schemas.microsoft.com/office/drawing/2014/main" id="{6562D00B-4F68-B956-D1C0-67749B5D27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4209" y="5774510"/>
            <a:ext cx="51181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776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8066F0-947C-18CD-B3E6-3DD579D52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US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2D3D9F-6B85-5766-38EE-1AF5CE1E5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US" dirty="0"/>
              <a:t>Få en micro:bit til at optage målinger af lydniveau.</a:t>
            </a:r>
          </a:p>
          <a:p>
            <a:r>
              <a:rPr lang="da-US" dirty="0"/>
              <a:t>Hvad skal grænsen for støj være?</a:t>
            </a:r>
          </a:p>
          <a:p>
            <a:r>
              <a:rPr lang="da-US" dirty="0"/>
              <a:t>Hvis vi ønsker at lave en inddeling, der hedder stille, på vej til støj, og støj, hvad skal grænserne være?</a:t>
            </a:r>
          </a:p>
          <a:p>
            <a:r>
              <a:rPr lang="da-US" dirty="0"/>
              <a:t>Lav et nyt projekt, hvor du laver en støjmåler med tre inddelinger.</a:t>
            </a:r>
          </a:p>
          <a:p>
            <a:r>
              <a:rPr lang="da-US" dirty="0"/>
              <a:t>Ekstra: Under input og de tre punktummer, finde en variabel der hedder “Køretid (microsekunder)”. Brug denne til at optage, hvor lang tid det tager en micro:bit at aflæse en sensor (lyd). </a:t>
            </a:r>
            <a:r>
              <a:rPr lang="da-US"/>
              <a:t>Hvor lang tid tager det for en micro:bit at tænde idoerne?</a:t>
            </a:r>
          </a:p>
          <a:p>
            <a:endParaRPr lang="da-US" dirty="0"/>
          </a:p>
        </p:txBody>
      </p:sp>
    </p:spTree>
    <p:extLst>
      <p:ext uri="{BB962C8B-B14F-4D97-AF65-F5344CB8AC3E}">
        <p14:creationId xmlns:p14="http://schemas.microsoft.com/office/powerpoint/2010/main" val="970305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411</Words>
  <Application>Microsoft Macintosh PowerPoint</Application>
  <PresentationFormat>Widescreen</PresentationFormat>
  <Paragraphs>37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Rutediagram, sensorer og andet</vt:lpstr>
      <vt:lpstr>Rutediagram, to muligheder.</vt:lpstr>
      <vt:lpstr>Regler</vt:lpstr>
      <vt:lpstr>Regler</vt:lpstr>
      <vt:lpstr>Flere regler.</vt:lpstr>
      <vt:lpstr>Opgave </vt:lpstr>
      <vt:lpstr>Begreber til programmering</vt:lpstr>
      <vt:lpstr>At få data ud af en micro:bit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 Christian Larsen</dc:creator>
  <cp:lastModifiedBy>Jens Christian Larsen</cp:lastModifiedBy>
  <cp:revision>11</cp:revision>
  <dcterms:created xsi:type="dcterms:W3CDTF">2024-09-12T06:46:57Z</dcterms:created>
  <dcterms:modified xsi:type="dcterms:W3CDTF">2024-09-12T07:37:35Z</dcterms:modified>
</cp:coreProperties>
</file>