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90" d="100"/>
          <a:sy n="90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A98D1-D4AA-C1C9-D03F-9C5838AF0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366575F-03DB-88F7-CD59-BBCAB12B6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AE3464-0859-8CA7-2447-D72E536C9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C7ABB8-6D8B-E6D9-6973-5F911C5E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15DBF3-D711-3184-D777-E0D5DECC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9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A7227-5B93-A18D-5AFD-8E426D7B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5E02C8-C31C-DC07-DA95-47B59DAD7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768C12-54DA-8AEC-8F01-D467A4E33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D587E7-65F2-D259-03FB-626AEB11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DAD5B3-5BCF-3974-6BFD-3A887446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611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8FB36-0587-AD26-E65B-D69642A0E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D63939-A3B1-3E46-79C3-6E89C3478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4E25D2-2676-1099-572C-5DEC49F9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E17FA1-ADFE-F0A4-3F82-4B8297A9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75EB2-18EE-14F4-7A93-64050D62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204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1F10F-87E8-FF92-AD7D-4A74DD86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6E07CE-F3F0-53B6-AF98-702E83C14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75249DC-2DFE-0D3E-1AE6-7778BCF6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23F7F8-D321-F3D0-106B-829FBAC3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151AB13-52DB-8859-72AB-BE61DFF9C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C7CA76-E8FF-2362-5BF7-D02EF390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99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150C6-AAEF-CC31-8C7F-795845549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2396F71-362A-5C31-8D35-DBC16BA6B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C1C85D3-07ED-8668-5F8E-E1862FA91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500BE87-191F-772A-DB09-FC1F8E901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124352-8A9F-DB0E-7B45-0A815435E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637F115-8BFB-28F0-6FA7-07BE05B9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DC4AC31-9426-9DBF-BB1A-D65FC93F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CAC414E-E32F-4DAA-189D-1798C4E7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428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AB50F-596C-9E29-E168-1F1B1110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033BA1E-E1A5-4527-3688-E61715B2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D27DC3-AD1E-7C12-B24D-8A4F54568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C51214F-350F-FAC1-2DB5-A6E6FC34F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979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80B308-34B2-FC2E-8C8B-40EA0E773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CA71BEE-E226-E310-1942-B7BEDF454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3327DA-1ACD-4B6C-935C-A4281B3F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894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1C1E0-9520-5306-773B-6B77D998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047A36-6E5D-A905-B833-27E5A8746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5580C39-C7D1-7554-D957-DDC5B7C8D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CD0D8F2-FB34-DAA6-07B5-D241D7A2F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5F28EE-C878-911C-C316-4BB1C49CC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85D1A7B-3EE5-964A-6EBE-3D37500A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695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D759BB-C28C-DFA3-A481-FEFF7EF8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F9E92A0-3997-2145-6806-42CE9A661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6A0626-E4A5-6294-CB09-F7BB60997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EB3C4D3-F9A2-1CF1-FB3F-8C155EDF5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5B7D56-B90D-4CDA-CC78-87CB3058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BB8D4F-2E2B-530E-E0B0-0A2988EB4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0066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81273E-3AAE-84ED-ABDF-405B47402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8A0E63-CEA4-EC46-DB62-12F8AF4D4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F30EA3-3273-0015-7584-7C851F415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03ED9A-A0C3-B8DD-04BB-46575219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CA317C-3D86-885F-84F8-3B84BFFD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226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D511DD3-240D-5600-9B2A-CE93C7E20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F98CDF3-C4E4-962B-AAFF-3A3F27DD5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6F787B-C3DA-7A83-350A-A5AFC2686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5744A6-2CE4-41B0-967B-7C41D897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2529A3-F325-31FC-C653-E30AB8A77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6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1AAA41C-3A69-6BE2-A576-1B0113FB8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B103AF-C71F-A345-F9D4-E9B0667A7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739C71-62DA-AE25-03DB-7099833F7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EEC6CE-DDEF-BC4F-BC73-4A30AE49D7B5}" type="datetimeFigureOut">
              <a:rPr lang="da-DK" smtClean="0"/>
              <a:t>20.08.2024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1997ED-DEE4-3875-2787-35C488CAF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EAFAB-1C4E-2E45-107C-0345E5BB6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16C5F-CFCD-5B47-996B-20F5636D25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01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785FE-00EE-F690-5CFA-3C0590068C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Interaktionsdesign og designprincipper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9A40B53-871B-7B28-65AE-2F3853ADB8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63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F631E-4932-0D57-2D80-6FC907A5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interaktionsdesign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2A86EE-C034-667F-B585-A80E12EEE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interaktion er noget der sker mellem mennesker og ting (inden for informatik)</a:t>
            </a:r>
          </a:p>
          <a:p>
            <a:r>
              <a:rPr lang="da-DK" dirty="0"/>
              <a:t>Interaktionsdesign handler bl.a. om at designe interaktioner, så de er hensigtsmæssige. </a:t>
            </a:r>
          </a:p>
          <a:p>
            <a:r>
              <a:rPr lang="da-DK" dirty="0"/>
              <a:t>En interaktion er aldrig statisk, men altid dynamisk</a:t>
            </a:r>
          </a:p>
        </p:txBody>
      </p:sp>
    </p:spTree>
    <p:extLst>
      <p:ext uri="{BB962C8B-B14F-4D97-AF65-F5344CB8AC3E}">
        <p14:creationId xmlns:p14="http://schemas.microsoft.com/office/powerpoint/2010/main" val="174790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3AEE1-0518-873E-1854-B0516AD2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Statisk/dynamisk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B66E06-8FEE-70F2-E00B-5B37CB40C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Statisk</a:t>
            </a:r>
          </a:p>
        </p:txBody>
      </p:sp>
      <p:pic>
        <p:nvPicPr>
          <p:cNvPr id="8" name="Pladsholder til indhold 7" descr="Et billede, der indeholder tøj, fodtøj, tegneserie, person&#10;&#10;Automatisk genereret beskrivelse">
            <a:extLst>
              <a:ext uri="{FF2B5EF4-FFF2-40B4-BE49-F238E27FC236}">
                <a16:creationId xmlns:a16="http://schemas.microsoft.com/office/drawing/2014/main" id="{E9A095B4-B022-2739-ADE4-2891DA67AE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12854" y="2505075"/>
            <a:ext cx="3411655" cy="3684588"/>
          </a:xfr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C8E3012-190A-C1FE-D00F-7CD09524D5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Dynamisk</a:t>
            </a: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D7B187D7-D597-7F3F-A6C8-9006D8F467A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277622" y="2538800"/>
            <a:ext cx="2830882" cy="3444989"/>
          </a:xfrm>
        </p:spPr>
      </p:pic>
    </p:spTree>
    <p:extLst>
      <p:ext uri="{BB962C8B-B14F-4D97-AF65-F5344CB8AC3E}">
        <p14:creationId xmlns:p14="http://schemas.microsoft.com/office/powerpoint/2010/main" val="231383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CF47B-19EF-C117-8296-E5321C184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Designprincipper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BB4AE4-5DEB-AE4C-B39E-1C5BEA3C5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 at hjælpe med at designe interaktioner, og for at have et </a:t>
            </a:r>
            <a:r>
              <a:rPr lang="da-DK" b="1" dirty="0"/>
              <a:t>fagsprog</a:t>
            </a:r>
            <a:r>
              <a:rPr lang="da-DK" dirty="0"/>
              <a:t> om interaktioner bruger vi principper for interaktion</a:t>
            </a:r>
          </a:p>
          <a:p>
            <a:r>
              <a:rPr lang="da-DK" dirty="0"/>
              <a:t>Der findes mange principper. Skabt af mange personer.</a:t>
            </a:r>
          </a:p>
          <a:p>
            <a:r>
              <a:rPr lang="da-DK" dirty="0"/>
              <a:t>Vi bruger Donald Normans principper fra ”The design of </a:t>
            </a:r>
            <a:r>
              <a:rPr lang="da-DK" dirty="0" err="1"/>
              <a:t>everyday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”</a:t>
            </a:r>
          </a:p>
          <a:p>
            <a:r>
              <a:rPr lang="da-DK" dirty="0"/>
              <a:t>Men først et eksempel:</a:t>
            </a:r>
          </a:p>
        </p:txBody>
      </p:sp>
    </p:spTree>
    <p:extLst>
      <p:ext uri="{BB962C8B-B14F-4D97-AF65-F5344CB8AC3E}">
        <p14:creationId xmlns:p14="http://schemas.microsoft.com/office/powerpoint/2010/main" val="3663443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12A30-A3F3-F70B-8BB2-62692A7F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eksempel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3DA00D-A2B1-C1A4-46EC-813C96189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8238" cy="4351338"/>
          </a:xfrm>
        </p:spPr>
        <p:txBody>
          <a:bodyPr/>
          <a:lstStyle/>
          <a:p>
            <a:r>
              <a:rPr lang="da-DK" dirty="0"/>
              <a:t>Hvorfor er der et </a:t>
            </a:r>
            <a:r>
              <a:rPr lang="da-DK" dirty="0" err="1"/>
              <a:t>dymo</a:t>
            </a:r>
            <a:r>
              <a:rPr lang="da-DK" dirty="0"/>
              <a:t>-label på denne dør?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9199ECA-D970-F587-F7ED-CBA8BCE4A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1950"/>
            <a:ext cx="45974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8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E4C75-1DD2-1C68-8536-121145C76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Principperne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9029CB-78CA-2C71-75A9-73FF3F920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>
                <a:effectLst/>
                <a:latin typeface="Helvetica" pitchFamily="2" charset="0"/>
              </a:rPr>
              <a:t>Visibility</a:t>
            </a:r>
            <a:r>
              <a:rPr lang="da-DK" dirty="0">
                <a:effectLst/>
                <a:latin typeface="Helvetica" pitchFamily="2" charset="0"/>
              </a:rPr>
              <a:t>: Se status på et </a:t>
            </a:r>
            <a:r>
              <a:rPr lang="da-DK" dirty="0" err="1">
                <a:effectLst/>
                <a:latin typeface="Helvetica" pitchFamily="2" charset="0"/>
              </a:rPr>
              <a:t>device</a:t>
            </a:r>
            <a:r>
              <a:rPr lang="da-DK" dirty="0">
                <a:effectLst/>
                <a:latin typeface="Helvetica" pitchFamily="2" charset="0"/>
              </a:rPr>
              <a:t> og mulige aktioner </a:t>
            </a:r>
          </a:p>
          <a:p>
            <a:r>
              <a:rPr lang="da-DK" dirty="0">
                <a:effectLst/>
                <a:latin typeface="Helvetica" pitchFamily="2" charset="0"/>
              </a:rPr>
              <a:t>Feedback: Hvad gør den lige nu? Hvilken aktion er blevet udført? </a:t>
            </a:r>
          </a:p>
          <a:p>
            <a:r>
              <a:rPr lang="da-DK" dirty="0" err="1">
                <a:effectLst/>
                <a:latin typeface="Helvetica" pitchFamily="2" charset="0"/>
              </a:rPr>
              <a:t>Constraints</a:t>
            </a:r>
            <a:r>
              <a:rPr lang="da-DK" dirty="0">
                <a:effectLst/>
                <a:latin typeface="Helvetica" pitchFamily="2" charset="0"/>
              </a:rPr>
              <a:t>: Begræns hvilke muligheder du kan tage </a:t>
            </a:r>
          </a:p>
          <a:p>
            <a:r>
              <a:rPr lang="da-DK" dirty="0" err="1">
                <a:effectLst/>
                <a:latin typeface="Helvetica" pitchFamily="2" charset="0"/>
              </a:rPr>
              <a:t>Consistency</a:t>
            </a:r>
            <a:r>
              <a:rPr lang="da-DK" dirty="0">
                <a:effectLst/>
                <a:latin typeface="Helvetica" pitchFamily="2" charset="0"/>
              </a:rPr>
              <a:t>: Overfør tidligere viden, genbrug kendte elementer, hurtigere at lærer nye systemer ‘</a:t>
            </a:r>
          </a:p>
          <a:p>
            <a:r>
              <a:rPr lang="da-DK" dirty="0" err="1">
                <a:effectLst/>
                <a:latin typeface="Helvetica" pitchFamily="2" charset="0"/>
              </a:rPr>
              <a:t>Mapping</a:t>
            </a:r>
            <a:r>
              <a:rPr lang="da-DK" dirty="0">
                <a:effectLst/>
                <a:latin typeface="Helvetica" pitchFamily="2" charset="0"/>
              </a:rPr>
              <a:t>: Forholdet mellem input og effekt </a:t>
            </a:r>
          </a:p>
          <a:p>
            <a:r>
              <a:rPr lang="da-DK" dirty="0" err="1">
                <a:effectLst/>
                <a:latin typeface="Helvetica" pitchFamily="2" charset="0"/>
              </a:rPr>
              <a:t>Affordance</a:t>
            </a:r>
            <a:r>
              <a:rPr lang="da-DK" dirty="0">
                <a:effectLst/>
                <a:latin typeface="Helvetica" pitchFamily="2" charset="0"/>
              </a:rPr>
              <a:t>: Giver objektet spor til hvad den kan? </a:t>
            </a:r>
            <a:endParaRPr lang="da-DK" dirty="0">
              <a:latin typeface="Helvetica" pitchFamily="2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448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566AA-E9B7-D58C-1834-AE8CC1AF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Visibility</a:t>
            </a:r>
            <a:endParaRPr lang="da-DK" dirty="0"/>
          </a:p>
        </p:txBody>
      </p:sp>
      <p:pic>
        <p:nvPicPr>
          <p:cNvPr id="6" name="Pladsholder til indhold 5" descr="Et billede, der indeholder elektronik, Elektronisk enhed, Elektroteknik, stereo&#10;&#10;Automatisk genereret beskrivelse">
            <a:extLst>
              <a:ext uri="{FF2B5EF4-FFF2-40B4-BE49-F238E27FC236}">
                <a16:creationId xmlns:a16="http://schemas.microsoft.com/office/drawing/2014/main" id="{0191A566-33D8-3CAB-A72D-EAA275E846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825718"/>
            <a:ext cx="5181600" cy="2351151"/>
          </a:xfrm>
        </p:spPr>
      </p:pic>
      <p:pic>
        <p:nvPicPr>
          <p:cNvPr id="8" name="Pladsholder til indhold 7" descr="Et billede, der indeholder tekst, bog, Font/skrifttype, plakat&#10;&#10;Automatisk genereret beskrivelse">
            <a:extLst>
              <a:ext uri="{FF2B5EF4-FFF2-40B4-BE49-F238E27FC236}">
                <a16:creationId xmlns:a16="http://schemas.microsoft.com/office/drawing/2014/main" id="{D4B66288-78B8-C9D0-1902-13DEBD1B33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28914" y="1825625"/>
            <a:ext cx="3268172" cy="4351338"/>
          </a:xfrm>
        </p:spPr>
      </p:pic>
    </p:spTree>
    <p:extLst>
      <p:ext uri="{BB962C8B-B14F-4D97-AF65-F5344CB8AC3E}">
        <p14:creationId xmlns:p14="http://schemas.microsoft.com/office/powerpoint/2010/main" val="2053824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4EB01-1CEA-8A60-C5E7-16C1DE603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Feedback</a:t>
            </a:r>
          </a:p>
        </p:txBody>
      </p:sp>
      <p:pic>
        <p:nvPicPr>
          <p:cNvPr id="6" name="Pladsholder til indhold 5" descr="Et billede, der indeholder elektronik, Elektronisk enhed, Elektroteknik, maskine&#10;&#10;Automatisk genereret beskrivelse">
            <a:extLst>
              <a:ext uri="{FF2B5EF4-FFF2-40B4-BE49-F238E27FC236}">
                <a16:creationId xmlns:a16="http://schemas.microsoft.com/office/drawing/2014/main" id="{A4BFAA67-2E4E-4A3E-05DF-A03DA1F139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925679"/>
            <a:ext cx="5181600" cy="2151229"/>
          </a:xfrm>
        </p:spPr>
      </p:pic>
      <p:pic>
        <p:nvPicPr>
          <p:cNvPr id="8" name="Pladsholder til indhold 7" descr="Et billede, der indeholder elektronik, computer, multimedier, skærmbillede&#10;&#10;Automatisk genereret beskrivelse">
            <a:extLst>
              <a:ext uri="{FF2B5EF4-FFF2-40B4-BE49-F238E27FC236}">
                <a16:creationId xmlns:a16="http://schemas.microsoft.com/office/drawing/2014/main" id="{B7FAB021-B4B8-9DE1-793C-29E8C22826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26219"/>
            <a:ext cx="5181600" cy="2950150"/>
          </a:xfrm>
        </p:spPr>
      </p:pic>
    </p:spTree>
    <p:extLst>
      <p:ext uri="{BB962C8B-B14F-4D97-AF65-F5344CB8AC3E}">
        <p14:creationId xmlns:p14="http://schemas.microsoft.com/office/powerpoint/2010/main" val="150982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04F8C-196B-7026-8259-792E70118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Constraints</a:t>
            </a:r>
            <a:endParaRPr lang="da-DK" dirty="0"/>
          </a:p>
        </p:txBody>
      </p:sp>
      <p:pic>
        <p:nvPicPr>
          <p:cNvPr id="8" name="Pladsholder til indhold 7" descr="Et billede, der indeholder elektronik, Elektronisk enhed, skærmbillede, højttaler&#10;&#10;Automatisk genereret beskrivelse">
            <a:extLst>
              <a:ext uri="{FF2B5EF4-FFF2-40B4-BE49-F238E27FC236}">
                <a16:creationId xmlns:a16="http://schemas.microsoft.com/office/drawing/2014/main" id="{955EA87F-A9ED-A039-DAF2-FDCE539467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62200" y="2166144"/>
            <a:ext cx="2133600" cy="3670300"/>
          </a:xfrm>
        </p:spPr>
      </p:pic>
      <p:pic>
        <p:nvPicPr>
          <p:cNvPr id="6" name="Pladsholder til indhold 5" descr="Et billede, der indeholder skærmbillede, tekst, kontrol, remote&#10;&#10;Automatisk genereret beskrivelse">
            <a:extLst>
              <a:ext uri="{FF2B5EF4-FFF2-40B4-BE49-F238E27FC236}">
                <a16:creationId xmlns:a16="http://schemas.microsoft.com/office/drawing/2014/main" id="{BF65C579-E1EE-ED2D-E578-C89CC1649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517762"/>
            <a:ext cx="4325893" cy="5673489"/>
          </a:xfrm>
        </p:spPr>
      </p:pic>
    </p:spTree>
    <p:extLst>
      <p:ext uri="{BB962C8B-B14F-4D97-AF65-F5344CB8AC3E}">
        <p14:creationId xmlns:p14="http://schemas.microsoft.com/office/powerpoint/2010/main" val="196528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CF25B-0EC0-314B-3CBF-15E7F08E8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Consistency</a:t>
            </a:r>
            <a:endParaRPr lang="da-DK" dirty="0"/>
          </a:p>
        </p:txBody>
      </p:sp>
      <p:pic>
        <p:nvPicPr>
          <p:cNvPr id="6" name="Pladsholder til indhold 5" descr="Et billede, der indeholder design, minimalistisk&#10;&#10;Automatisk genereret beskrivelse">
            <a:extLst>
              <a:ext uri="{FF2B5EF4-FFF2-40B4-BE49-F238E27FC236}">
                <a16:creationId xmlns:a16="http://schemas.microsoft.com/office/drawing/2014/main" id="{A80EC452-89D3-8C22-61BD-45955BC6CD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8" name="Pladsholder til indhold 7" descr="Et billede, der indeholder skærmbillede, elevator, indendørs&#10;&#10;Automatisk genereret beskrivelse">
            <a:extLst>
              <a:ext uri="{FF2B5EF4-FFF2-40B4-BE49-F238E27FC236}">
                <a16:creationId xmlns:a16="http://schemas.microsoft.com/office/drawing/2014/main" id="{276F60FB-B7B1-5531-B677-7ED25DA242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662793"/>
            <a:ext cx="4405058" cy="5514170"/>
          </a:xfrm>
        </p:spPr>
      </p:pic>
    </p:spTree>
    <p:extLst>
      <p:ext uri="{BB962C8B-B14F-4D97-AF65-F5344CB8AC3E}">
        <p14:creationId xmlns:p14="http://schemas.microsoft.com/office/powerpoint/2010/main" val="165562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B9838-FC08-19A2-3E4F-44A8AF6FA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</a:t>
            </a:r>
            <a:r>
              <a:rPr lang="da-DK" dirty="0" err="1"/>
              <a:t>Mapping</a:t>
            </a:r>
            <a:endParaRPr lang="da-DK" dirty="0"/>
          </a:p>
        </p:txBody>
      </p:sp>
      <p:pic>
        <p:nvPicPr>
          <p:cNvPr id="8" name="Pladsholder til indhold 7" descr="Et billede, der indeholder apparat, Husholdningsapparater, husholdningsapparater, elektronik&#10;&#10;Automatisk genereret beskrivelse">
            <a:extLst>
              <a:ext uri="{FF2B5EF4-FFF2-40B4-BE49-F238E27FC236}">
                <a16:creationId xmlns:a16="http://schemas.microsoft.com/office/drawing/2014/main" id="{9A1C9E63-A00F-D3EB-A5AD-D356C908A1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46814"/>
            <a:ext cx="5181600" cy="3108960"/>
          </a:xfrm>
        </p:spPr>
      </p:pic>
      <p:pic>
        <p:nvPicPr>
          <p:cNvPr id="10" name="Pladsholder til indhold 9" descr="Et billede, der indeholder tekst, skærmbillede, elevator, skilt/tegn&#10;&#10;Automatisk genereret beskrivelse">
            <a:extLst>
              <a:ext uri="{FF2B5EF4-FFF2-40B4-BE49-F238E27FC236}">
                <a16:creationId xmlns:a16="http://schemas.microsoft.com/office/drawing/2014/main" id="{C542B344-C212-8138-FE05-CFA2269C90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1001" y="365125"/>
            <a:ext cx="5162799" cy="5811838"/>
          </a:xfrm>
        </p:spPr>
      </p:pic>
    </p:spTree>
    <p:extLst>
      <p:ext uri="{BB962C8B-B14F-4D97-AF65-F5344CB8AC3E}">
        <p14:creationId xmlns:p14="http://schemas.microsoft.com/office/powerpoint/2010/main" val="572685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83DDA-E5AA-70B3-A2B5-3D0EFE179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Affordance</a:t>
            </a:r>
            <a:endParaRPr lang="da-DK" dirty="0"/>
          </a:p>
        </p:txBody>
      </p:sp>
      <p:pic>
        <p:nvPicPr>
          <p:cNvPr id="6" name="Pladsholder til indhold 5" descr="Et billede, der indeholder indendørs, keramisk, kaffekop, bordservice&#10;&#10;Automatisk genereret beskrivelse">
            <a:extLst>
              <a:ext uri="{FF2B5EF4-FFF2-40B4-BE49-F238E27FC236}">
                <a16:creationId xmlns:a16="http://schemas.microsoft.com/office/drawing/2014/main" id="{F1F740F2-AFC6-4752-2F52-39B49A0F9D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690687"/>
            <a:ext cx="3531321" cy="4638675"/>
          </a:xfrm>
        </p:spPr>
      </p:pic>
      <p:pic>
        <p:nvPicPr>
          <p:cNvPr id="8" name="Pladsholder til indhold 7" descr="Et billede, der indeholder mur, indendørs, vask, VVS-fikstur&#10;&#10;Automatisk genereret beskrivelse">
            <a:extLst>
              <a:ext uri="{FF2B5EF4-FFF2-40B4-BE49-F238E27FC236}">
                <a16:creationId xmlns:a16="http://schemas.microsoft.com/office/drawing/2014/main" id="{6365329A-559F-5DE4-7990-5430977B0C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62373" y="1690687"/>
            <a:ext cx="6691427" cy="3770462"/>
          </a:xfrm>
        </p:spPr>
      </p:pic>
    </p:spTree>
    <p:extLst>
      <p:ext uri="{BB962C8B-B14F-4D97-AF65-F5344CB8AC3E}">
        <p14:creationId xmlns:p14="http://schemas.microsoft.com/office/powerpoint/2010/main" val="2337548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69EF6-0AB4-4DD8-C857-F68F16519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beskriver vi interaktioner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55C532-A791-9E98-6842-9F4E80F34A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Interaktioner er dynamiske og derfor komplekse.</a:t>
            </a:r>
          </a:p>
          <a:p>
            <a:r>
              <a:rPr lang="da-DK" dirty="0"/>
              <a:t>Hvis vi skal dokumentere, så er en mulighed at optage en video.</a:t>
            </a:r>
          </a:p>
          <a:p>
            <a:r>
              <a:rPr lang="da-DK" dirty="0"/>
              <a:t>Men der er etiske og GDPR problemer med det + mange data.</a:t>
            </a:r>
          </a:p>
          <a:p>
            <a:r>
              <a:rPr lang="da-DK" dirty="0"/>
              <a:t>Alternativ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1020BD78-E356-8762-C777-464AA6552A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0" y="1825624"/>
            <a:ext cx="4766469" cy="4766469"/>
          </a:xfrm>
        </p:spPr>
      </p:pic>
    </p:spTree>
    <p:extLst>
      <p:ext uri="{BB962C8B-B14F-4D97-AF65-F5344CB8AC3E}">
        <p14:creationId xmlns:p14="http://schemas.microsoft.com/office/powerpoint/2010/main" val="300262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B25E90-3393-B1F6-F1BB-3F851775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Storyboard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35A586-E9D6-4CB2-932C-E2479C8986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Et storyboard er en samling billeder, der beskriver en situation</a:t>
            </a:r>
          </a:p>
          <a:p>
            <a:r>
              <a:rPr lang="da-DK" dirty="0"/>
              <a:t>Et storyboard er hurtigt at lave</a:t>
            </a:r>
          </a:p>
          <a:p>
            <a:pPr lvl="1"/>
            <a:r>
              <a:rPr lang="da-DK" dirty="0"/>
              <a:t>Og der kommer et automatisk et fokus på det centrale.</a:t>
            </a:r>
          </a:p>
          <a:p>
            <a:pPr lvl="1"/>
            <a:r>
              <a:rPr lang="da-DK" dirty="0"/>
              <a:t>Ofte kan man nøjes med 3-4 billeder ved simple situationer</a:t>
            </a:r>
          </a:p>
        </p:txBody>
      </p:sp>
      <p:pic>
        <p:nvPicPr>
          <p:cNvPr id="6" name="Pladsholder til indhold 5" descr="Et billede, der indeholder tegning, skitse, Stregtegning, tegneserie&#10;&#10;Automatisk genereret beskrivelse">
            <a:extLst>
              <a:ext uri="{FF2B5EF4-FFF2-40B4-BE49-F238E27FC236}">
                <a16:creationId xmlns:a16="http://schemas.microsoft.com/office/drawing/2014/main" id="{473DA479-2E34-7D8C-FEE8-7D524FEF6F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05001"/>
            <a:ext cx="5181600" cy="3992585"/>
          </a:xfrm>
        </p:spPr>
      </p:pic>
    </p:spTree>
    <p:extLst>
      <p:ext uri="{BB962C8B-B14F-4D97-AF65-F5344CB8AC3E}">
        <p14:creationId xmlns:p14="http://schemas.microsoft.com/office/powerpoint/2010/main" val="3143109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6CC64-1E84-F906-4346-DC2EB9B6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0A271C-3739-D1C8-00F1-58535CF2C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akademigrunden, find en interaktion med en eller anden ting. </a:t>
            </a:r>
          </a:p>
          <a:p>
            <a:r>
              <a:rPr lang="da-DK" dirty="0"/>
              <a:t>Lav et simpelt storyboard over interaktionen – Hvad er det vigtige?</a:t>
            </a:r>
          </a:p>
          <a:p>
            <a:r>
              <a:rPr lang="da-DK" dirty="0"/>
              <a:t>Beskriv, hvordan interaktionen ud fra designprincipperne.</a:t>
            </a:r>
          </a:p>
          <a:p>
            <a:pPr lvl="1"/>
            <a:r>
              <a:rPr lang="da-DK" dirty="0"/>
              <a:t>Er der er nogle principper, der er mere relevante end andre i den interaktion I har beskrevet?</a:t>
            </a:r>
          </a:p>
          <a:p>
            <a:r>
              <a:rPr lang="da-DK" dirty="0"/>
              <a:t>Når I har lavet storyboard og beskrivelse af interaktionen, så vis det til JL.</a:t>
            </a:r>
          </a:p>
          <a:p>
            <a:r>
              <a:rPr lang="da-DK" dirty="0"/>
              <a:t>Principperne er: </a:t>
            </a:r>
            <a:r>
              <a:rPr lang="da-DK" dirty="0" err="1"/>
              <a:t>Visibility</a:t>
            </a:r>
            <a:r>
              <a:rPr lang="da-DK" dirty="0"/>
              <a:t>, feedback, </a:t>
            </a:r>
            <a:r>
              <a:rPr lang="da-DK" dirty="0" err="1"/>
              <a:t>consistency</a:t>
            </a:r>
            <a:r>
              <a:rPr lang="da-DK" dirty="0"/>
              <a:t>, </a:t>
            </a:r>
            <a:r>
              <a:rPr lang="da-DK" dirty="0" err="1"/>
              <a:t>mapping</a:t>
            </a:r>
            <a:r>
              <a:rPr lang="da-DK" dirty="0"/>
              <a:t> og </a:t>
            </a:r>
            <a:r>
              <a:rPr lang="da-DK" dirty="0" err="1"/>
              <a:t>affordance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425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345</Words>
  <Application>Microsoft Macintosh PowerPoint</Application>
  <PresentationFormat>Widescreen</PresentationFormat>
  <Paragraphs>45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Helvetica</vt:lpstr>
      <vt:lpstr>Office-tema</vt:lpstr>
      <vt:lpstr>Interaktionsdesign og designprincipper</vt:lpstr>
      <vt:lpstr>Hvad er interaktionsdesign</vt:lpstr>
      <vt:lpstr>Statisk/dynamisk</vt:lpstr>
      <vt:lpstr>Designprincipper</vt:lpstr>
      <vt:lpstr>Et eksempel</vt:lpstr>
      <vt:lpstr>Principperne</vt:lpstr>
      <vt:lpstr>Visibility</vt:lpstr>
      <vt:lpstr>Feedback</vt:lpstr>
      <vt:lpstr>Constraints</vt:lpstr>
      <vt:lpstr>Consistency</vt:lpstr>
      <vt:lpstr> Mapping</vt:lpstr>
      <vt:lpstr>Affordance</vt:lpstr>
      <vt:lpstr>Hvordan beskriver vi interaktioner</vt:lpstr>
      <vt:lpstr>Storyboard</vt:lpstr>
      <vt:lpstr>Opgave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Christian Larsen</dc:creator>
  <cp:lastModifiedBy>Jens Christian Larsen</cp:lastModifiedBy>
  <cp:revision>8</cp:revision>
  <dcterms:created xsi:type="dcterms:W3CDTF">2024-08-20T07:09:18Z</dcterms:created>
  <dcterms:modified xsi:type="dcterms:W3CDTF">2024-08-20T07:57:16Z</dcterms:modified>
</cp:coreProperties>
</file>