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09" d="100"/>
          <a:sy n="109" d="100"/>
        </p:scale>
        <p:origin x="7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9AF2FC-40CE-838C-8135-4ACAC1E4CBA0}"/>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6956FA52-DA0C-D500-271A-CA9F2BDAB5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7A281DD-373A-F3C1-E82D-092C19B8D8B7}"/>
              </a:ext>
            </a:extLst>
          </p:cNvPr>
          <p:cNvSpPr>
            <a:spLocks noGrp="1"/>
          </p:cNvSpPr>
          <p:nvPr>
            <p:ph type="dt" sz="half" idx="10"/>
          </p:nvPr>
        </p:nvSpPr>
        <p:spPr/>
        <p:txBody>
          <a:bodyPr/>
          <a:lstStyle/>
          <a:p>
            <a:fld id="{211D6126-AF82-4FEE-8128-0E2FCE6C5586}" type="datetimeFigureOut">
              <a:rPr lang="da-DK" smtClean="0"/>
              <a:t>14.08.2024</a:t>
            </a:fld>
            <a:endParaRPr lang="da-DK"/>
          </a:p>
        </p:txBody>
      </p:sp>
      <p:sp>
        <p:nvSpPr>
          <p:cNvPr id="5" name="Pladsholder til sidefod 4">
            <a:extLst>
              <a:ext uri="{FF2B5EF4-FFF2-40B4-BE49-F238E27FC236}">
                <a16:creationId xmlns:a16="http://schemas.microsoft.com/office/drawing/2014/main" id="{F0751B9F-01C6-59A1-793C-B96D410645C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D4BA307-C19B-1282-0435-EE65F077428B}"/>
              </a:ext>
            </a:extLst>
          </p:cNvPr>
          <p:cNvSpPr>
            <a:spLocks noGrp="1"/>
          </p:cNvSpPr>
          <p:nvPr>
            <p:ph type="sldNum" sz="quarter" idx="12"/>
          </p:nvPr>
        </p:nvSpPr>
        <p:spPr/>
        <p:txBody>
          <a:bodyPr/>
          <a:lstStyle/>
          <a:p>
            <a:fld id="{8B029C12-B4DB-4AFF-B79F-ED9C4C19ECA7}" type="slidenum">
              <a:rPr lang="da-DK" smtClean="0"/>
              <a:t>‹nr.›</a:t>
            </a:fld>
            <a:endParaRPr lang="da-DK"/>
          </a:p>
        </p:txBody>
      </p:sp>
    </p:spTree>
    <p:extLst>
      <p:ext uri="{BB962C8B-B14F-4D97-AF65-F5344CB8AC3E}">
        <p14:creationId xmlns:p14="http://schemas.microsoft.com/office/powerpoint/2010/main" val="3015667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CDE084-3939-3D09-C90F-DA6B43CF4E4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1B736B8-CE2E-C4EB-E548-A99AF65DD452}"/>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D3945E9-72D0-7D0A-B06B-9A09FC1A0CF6}"/>
              </a:ext>
            </a:extLst>
          </p:cNvPr>
          <p:cNvSpPr>
            <a:spLocks noGrp="1"/>
          </p:cNvSpPr>
          <p:nvPr>
            <p:ph type="dt" sz="half" idx="10"/>
          </p:nvPr>
        </p:nvSpPr>
        <p:spPr/>
        <p:txBody>
          <a:bodyPr/>
          <a:lstStyle/>
          <a:p>
            <a:fld id="{211D6126-AF82-4FEE-8128-0E2FCE6C5586}" type="datetimeFigureOut">
              <a:rPr lang="da-DK" smtClean="0"/>
              <a:t>14.08.2024</a:t>
            </a:fld>
            <a:endParaRPr lang="da-DK"/>
          </a:p>
        </p:txBody>
      </p:sp>
      <p:sp>
        <p:nvSpPr>
          <p:cNvPr id="5" name="Pladsholder til sidefod 4">
            <a:extLst>
              <a:ext uri="{FF2B5EF4-FFF2-40B4-BE49-F238E27FC236}">
                <a16:creationId xmlns:a16="http://schemas.microsoft.com/office/drawing/2014/main" id="{617B4FAD-6CE1-018C-DA43-B3108158EDA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B8EACA5-88FD-936F-C444-BCCFCA30E113}"/>
              </a:ext>
            </a:extLst>
          </p:cNvPr>
          <p:cNvSpPr>
            <a:spLocks noGrp="1"/>
          </p:cNvSpPr>
          <p:nvPr>
            <p:ph type="sldNum" sz="quarter" idx="12"/>
          </p:nvPr>
        </p:nvSpPr>
        <p:spPr/>
        <p:txBody>
          <a:bodyPr/>
          <a:lstStyle/>
          <a:p>
            <a:fld id="{8B029C12-B4DB-4AFF-B79F-ED9C4C19ECA7}" type="slidenum">
              <a:rPr lang="da-DK" smtClean="0"/>
              <a:t>‹nr.›</a:t>
            </a:fld>
            <a:endParaRPr lang="da-DK"/>
          </a:p>
        </p:txBody>
      </p:sp>
    </p:spTree>
    <p:extLst>
      <p:ext uri="{BB962C8B-B14F-4D97-AF65-F5344CB8AC3E}">
        <p14:creationId xmlns:p14="http://schemas.microsoft.com/office/powerpoint/2010/main" val="2596987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95AB92-ABF7-63C1-3D11-EA67CA3A1DC7}"/>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35326D7-7246-9DE2-55B6-19E45D4C34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D90FD2FF-DDDD-8682-50BF-A42AFB1505E1}"/>
              </a:ext>
            </a:extLst>
          </p:cNvPr>
          <p:cNvSpPr>
            <a:spLocks noGrp="1"/>
          </p:cNvSpPr>
          <p:nvPr>
            <p:ph type="dt" sz="half" idx="10"/>
          </p:nvPr>
        </p:nvSpPr>
        <p:spPr/>
        <p:txBody>
          <a:bodyPr/>
          <a:lstStyle/>
          <a:p>
            <a:fld id="{211D6126-AF82-4FEE-8128-0E2FCE6C5586}" type="datetimeFigureOut">
              <a:rPr lang="da-DK" smtClean="0"/>
              <a:t>14.08.2024</a:t>
            </a:fld>
            <a:endParaRPr lang="da-DK"/>
          </a:p>
        </p:txBody>
      </p:sp>
      <p:sp>
        <p:nvSpPr>
          <p:cNvPr id="5" name="Pladsholder til sidefod 4">
            <a:extLst>
              <a:ext uri="{FF2B5EF4-FFF2-40B4-BE49-F238E27FC236}">
                <a16:creationId xmlns:a16="http://schemas.microsoft.com/office/drawing/2014/main" id="{D479CA53-274F-F4AE-EBEB-AF3E44E18B8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3EE46DD-28BD-3D42-70BE-086B0DBDC51E}"/>
              </a:ext>
            </a:extLst>
          </p:cNvPr>
          <p:cNvSpPr>
            <a:spLocks noGrp="1"/>
          </p:cNvSpPr>
          <p:nvPr>
            <p:ph type="sldNum" sz="quarter" idx="12"/>
          </p:nvPr>
        </p:nvSpPr>
        <p:spPr/>
        <p:txBody>
          <a:bodyPr/>
          <a:lstStyle/>
          <a:p>
            <a:fld id="{8B029C12-B4DB-4AFF-B79F-ED9C4C19ECA7}" type="slidenum">
              <a:rPr lang="da-DK" smtClean="0"/>
              <a:t>‹nr.›</a:t>
            </a:fld>
            <a:endParaRPr lang="da-DK"/>
          </a:p>
        </p:txBody>
      </p:sp>
    </p:spTree>
    <p:extLst>
      <p:ext uri="{BB962C8B-B14F-4D97-AF65-F5344CB8AC3E}">
        <p14:creationId xmlns:p14="http://schemas.microsoft.com/office/powerpoint/2010/main" val="1037249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479BC0-34DD-4A5E-3C1B-ED306092C78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0128C6F-04AD-7D8B-47FE-AAA00830B092}"/>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DC290403-6B25-3A1A-58BF-67689FAD9F70}"/>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4550E21-A260-A9A7-F91C-B822855F3B4D}"/>
              </a:ext>
            </a:extLst>
          </p:cNvPr>
          <p:cNvSpPr>
            <a:spLocks noGrp="1"/>
          </p:cNvSpPr>
          <p:nvPr>
            <p:ph type="dt" sz="half" idx="10"/>
          </p:nvPr>
        </p:nvSpPr>
        <p:spPr/>
        <p:txBody>
          <a:bodyPr/>
          <a:lstStyle/>
          <a:p>
            <a:fld id="{211D6126-AF82-4FEE-8128-0E2FCE6C5586}" type="datetimeFigureOut">
              <a:rPr lang="da-DK" smtClean="0"/>
              <a:t>14.08.2024</a:t>
            </a:fld>
            <a:endParaRPr lang="da-DK"/>
          </a:p>
        </p:txBody>
      </p:sp>
      <p:sp>
        <p:nvSpPr>
          <p:cNvPr id="6" name="Pladsholder til sidefod 5">
            <a:extLst>
              <a:ext uri="{FF2B5EF4-FFF2-40B4-BE49-F238E27FC236}">
                <a16:creationId xmlns:a16="http://schemas.microsoft.com/office/drawing/2014/main" id="{C2EB97FF-4EBA-4592-192B-AC084D985DB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9B34617-C781-2022-5E56-68ACA558A55D}"/>
              </a:ext>
            </a:extLst>
          </p:cNvPr>
          <p:cNvSpPr>
            <a:spLocks noGrp="1"/>
          </p:cNvSpPr>
          <p:nvPr>
            <p:ph type="sldNum" sz="quarter" idx="12"/>
          </p:nvPr>
        </p:nvSpPr>
        <p:spPr/>
        <p:txBody>
          <a:bodyPr/>
          <a:lstStyle/>
          <a:p>
            <a:fld id="{8B029C12-B4DB-4AFF-B79F-ED9C4C19ECA7}" type="slidenum">
              <a:rPr lang="da-DK" smtClean="0"/>
              <a:t>‹nr.›</a:t>
            </a:fld>
            <a:endParaRPr lang="da-DK"/>
          </a:p>
        </p:txBody>
      </p:sp>
    </p:spTree>
    <p:extLst>
      <p:ext uri="{BB962C8B-B14F-4D97-AF65-F5344CB8AC3E}">
        <p14:creationId xmlns:p14="http://schemas.microsoft.com/office/powerpoint/2010/main" val="2143179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6F9886-9003-A870-87EE-6B9392CFABA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B966347-3675-35C3-ED0C-219C258E2E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B2B97F2-DAC6-F554-83D6-92BEBC4AF567}"/>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06B1A67-07B4-AF16-DEB1-E75A7EBFD9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D387CDE-C0F4-4573-7EC4-D80192B890A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77C3523-ED35-FAFE-FC59-746C86054539}"/>
              </a:ext>
            </a:extLst>
          </p:cNvPr>
          <p:cNvSpPr>
            <a:spLocks noGrp="1"/>
          </p:cNvSpPr>
          <p:nvPr>
            <p:ph type="dt" sz="half" idx="10"/>
          </p:nvPr>
        </p:nvSpPr>
        <p:spPr/>
        <p:txBody>
          <a:bodyPr/>
          <a:lstStyle/>
          <a:p>
            <a:fld id="{211D6126-AF82-4FEE-8128-0E2FCE6C5586}" type="datetimeFigureOut">
              <a:rPr lang="da-DK" smtClean="0"/>
              <a:t>14.08.2024</a:t>
            </a:fld>
            <a:endParaRPr lang="da-DK"/>
          </a:p>
        </p:txBody>
      </p:sp>
      <p:sp>
        <p:nvSpPr>
          <p:cNvPr id="8" name="Pladsholder til sidefod 7">
            <a:extLst>
              <a:ext uri="{FF2B5EF4-FFF2-40B4-BE49-F238E27FC236}">
                <a16:creationId xmlns:a16="http://schemas.microsoft.com/office/drawing/2014/main" id="{7269015D-5D4B-C892-70EE-8C74CFD6FAF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9FFC72EA-E1D0-C943-912C-0B9AD72B3A52}"/>
              </a:ext>
            </a:extLst>
          </p:cNvPr>
          <p:cNvSpPr>
            <a:spLocks noGrp="1"/>
          </p:cNvSpPr>
          <p:nvPr>
            <p:ph type="sldNum" sz="quarter" idx="12"/>
          </p:nvPr>
        </p:nvSpPr>
        <p:spPr/>
        <p:txBody>
          <a:bodyPr/>
          <a:lstStyle/>
          <a:p>
            <a:fld id="{8B029C12-B4DB-4AFF-B79F-ED9C4C19ECA7}" type="slidenum">
              <a:rPr lang="da-DK" smtClean="0"/>
              <a:t>‹nr.›</a:t>
            </a:fld>
            <a:endParaRPr lang="da-DK"/>
          </a:p>
        </p:txBody>
      </p:sp>
    </p:spTree>
    <p:extLst>
      <p:ext uri="{BB962C8B-B14F-4D97-AF65-F5344CB8AC3E}">
        <p14:creationId xmlns:p14="http://schemas.microsoft.com/office/powerpoint/2010/main" val="4081274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6308A4-165E-F38F-E9D5-2390C335059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BA0BEE6-7AE1-9B19-6E2D-56D4A110F0C9}"/>
              </a:ext>
            </a:extLst>
          </p:cNvPr>
          <p:cNvSpPr>
            <a:spLocks noGrp="1"/>
          </p:cNvSpPr>
          <p:nvPr>
            <p:ph type="dt" sz="half" idx="10"/>
          </p:nvPr>
        </p:nvSpPr>
        <p:spPr/>
        <p:txBody>
          <a:bodyPr/>
          <a:lstStyle/>
          <a:p>
            <a:fld id="{211D6126-AF82-4FEE-8128-0E2FCE6C5586}" type="datetimeFigureOut">
              <a:rPr lang="da-DK" smtClean="0"/>
              <a:t>14.08.2024</a:t>
            </a:fld>
            <a:endParaRPr lang="da-DK"/>
          </a:p>
        </p:txBody>
      </p:sp>
      <p:sp>
        <p:nvSpPr>
          <p:cNvPr id="4" name="Pladsholder til sidefod 3">
            <a:extLst>
              <a:ext uri="{FF2B5EF4-FFF2-40B4-BE49-F238E27FC236}">
                <a16:creationId xmlns:a16="http://schemas.microsoft.com/office/drawing/2014/main" id="{4AB425F8-8696-CE05-6632-7BFA6C416E1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1BF84616-3573-AD4A-E714-9478B3338EE5}"/>
              </a:ext>
            </a:extLst>
          </p:cNvPr>
          <p:cNvSpPr>
            <a:spLocks noGrp="1"/>
          </p:cNvSpPr>
          <p:nvPr>
            <p:ph type="sldNum" sz="quarter" idx="12"/>
          </p:nvPr>
        </p:nvSpPr>
        <p:spPr/>
        <p:txBody>
          <a:bodyPr/>
          <a:lstStyle/>
          <a:p>
            <a:fld id="{8B029C12-B4DB-4AFF-B79F-ED9C4C19ECA7}" type="slidenum">
              <a:rPr lang="da-DK" smtClean="0"/>
              <a:t>‹nr.›</a:t>
            </a:fld>
            <a:endParaRPr lang="da-DK"/>
          </a:p>
        </p:txBody>
      </p:sp>
    </p:spTree>
    <p:extLst>
      <p:ext uri="{BB962C8B-B14F-4D97-AF65-F5344CB8AC3E}">
        <p14:creationId xmlns:p14="http://schemas.microsoft.com/office/powerpoint/2010/main" val="1661712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B7F0C33-B604-B2FB-FA38-C69CC92F968F}"/>
              </a:ext>
            </a:extLst>
          </p:cNvPr>
          <p:cNvSpPr>
            <a:spLocks noGrp="1"/>
          </p:cNvSpPr>
          <p:nvPr>
            <p:ph type="dt" sz="half" idx="10"/>
          </p:nvPr>
        </p:nvSpPr>
        <p:spPr/>
        <p:txBody>
          <a:bodyPr/>
          <a:lstStyle/>
          <a:p>
            <a:fld id="{211D6126-AF82-4FEE-8128-0E2FCE6C5586}" type="datetimeFigureOut">
              <a:rPr lang="da-DK" smtClean="0"/>
              <a:t>14.08.2024</a:t>
            </a:fld>
            <a:endParaRPr lang="da-DK"/>
          </a:p>
        </p:txBody>
      </p:sp>
      <p:sp>
        <p:nvSpPr>
          <p:cNvPr id="3" name="Pladsholder til sidefod 2">
            <a:extLst>
              <a:ext uri="{FF2B5EF4-FFF2-40B4-BE49-F238E27FC236}">
                <a16:creationId xmlns:a16="http://schemas.microsoft.com/office/drawing/2014/main" id="{A5062D61-5F36-B82B-9BB1-6555A2997B4C}"/>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0FEE8ADF-2965-EAD9-7209-1802AC3034E6}"/>
              </a:ext>
            </a:extLst>
          </p:cNvPr>
          <p:cNvSpPr>
            <a:spLocks noGrp="1"/>
          </p:cNvSpPr>
          <p:nvPr>
            <p:ph type="sldNum" sz="quarter" idx="12"/>
          </p:nvPr>
        </p:nvSpPr>
        <p:spPr/>
        <p:txBody>
          <a:bodyPr/>
          <a:lstStyle/>
          <a:p>
            <a:fld id="{8B029C12-B4DB-4AFF-B79F-ED9C4C19ECA7}" type="slidenum">
              <a:rPr lang="da-DK" smtClean="0"/>
              <a:t>‹nr.›</a:t>
            </a:fld>
            <a:endParaRPr lang="da-DK"/>
          </a:p>
        </p:txBody>
      </p:sp>
    </p:spTree>
    <p:extLst>
      <p:ext uri="{BB962C8B-B14F-4D97-AF65-F5344CB8AC3E}">
        <p14:creationId xmlns:p14="http://schemas.microsoft.com/office/powerpoint/2010/main" val="3440059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CF28AB-9340-9BB4-694C-EDEF893831E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E09BCAD8-4206-0149-648C-A129404869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2124A51-159D-DE8B-BC9A-FE82DA9BBD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ABB24C1-5778-FE29-A559-C4543984FDD8}"/>
              </a:ext>
            </a:extLst>
          </p:cNvPr>
          <p:cNvSpPr>
            <a:spLocks noGrp="1"/>
          </p:cNvSpPr>
          <p:nvPr>
            <p:ph type="dt" sz="half" idx="10"/>
          </p:nvPr>
        </p:nvSpPr>
        <p:spPr/>
        <p:txBody>
          <a:bodyPr/>
          <a:lstStyle/>
          <a:p>
            <a:fld id="{211D6126-AF82-4FEE-8128-0E2FCE6C5586}" type="datetimeFigureOut">
              <a:rPr lang="da-DK" smtClean="0"/>
              <a:t>14.08.2024</a:t>
            </a:fld>
            <a:endParaRPr lang="da-DK"/>
          </a:p>
        </p:txBody>
      </p:sp>
      <p:sp>
        <p:nvSpPr>
          <p:cNvPr id="6" name="Pladsholder til sidefod 5">
            <a:extLst>
              <a:ext uri="{FF2B5EF4-FFF2-40B4-BE49-F238E27FC236}">
                <a16:creationId xmlns:a16="http://schemas.microsoft.com/office/drawing/2014/main" id="{9F2B740C-7556-0CCF-DE42-701857DE30A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AAC8EB7-AAD0-6BF6-41C2-B3AEFA8C190F}"/>
              </a:ext>
            </a:extLst>
          </p:cNvPr>
          <p:cNvSpPr>
            <a:spLocks noGrp="1"/>
          </p:cNvSpPr>
          <p:nvPr>
            <p:ph type="sldNum" sz="quarter" idx="12"/>
          </p:nvPr>
        </p:nvSpPr>
        <p:spPr/>
        <p:txBody>
          <a:bodyPr/>
          <a:lstStyle/>
          <a:p>
            <a:fld id="{8B029C12-B4DB-4AFF-B79F-ED9C4C19ECA7}" type="slidenum">
              <a:rPr lang="da-DK" smtClean="0"/>
              <a:t>‹nr.›</a:t>
            </a:fld>
            <a:endParaRPr lang="da-DK"/>
          </a:p>
        </p:txBody>
      </p:sp>
    </p:spTree>
    <p:extLst>
      <p:ext uri="{BB962C8B-B14F-4D97-AF65-F5344CB8AC3E}">
        <p14:creationId xmlns:p14="http://schemas.microsoft.com/office/powerpoint/2010/main" val="2488695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C6E2EA-B93C-FB33-C1D5-6400C1131F2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CCEAD4A-103F-17CF-0CEB-D81E790F78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3417409-8CEE-89FE-68E9-0097E1A9BD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2DB3CA8-21B7-07E6-A58D-C8C9680342F1}"/>
              </a:ext>
            </a:extLst>
          </p:cNvPr>
          <p:cNvSpPr>
            <a:spLocks noGrp="1"/>
          </p:cNvSpPr>
          <p:nvPr>
            <p:ph type="dt" sz="half" idx="10"/>
          </p:nvPr>
        </p:nvSpPr>
        <p:spPr/>
        <p:txBody>
          <a:bodyPr/>
          <a:lstStyle/>
          <a:p>
            <a:fld id="{211D6126-AF82-4FEE-8128-0E2FCE6C5586}" type="datetimeFigureOut">
              <a:rPr lang="da-DK" smtClean="0"/>
              <a:t>14.08.2024</a:t>
            </a:fld>
            <a:endParaRPr lang="da-DK"/>
          </a:p>
        </p:txBody>
      </p:sp>
      <p:sp>
        <p:nvSpPr>
          <p:cNvPr id="6" name="Pladsholder til sidefod 5">
            <a:extLst>
              <a:ext uri="{FF2B5EF4-FFF2-40B4-BE49-F238E27FC236}">
                <a16:creationId xmlns:a16="http://schemas.microsoft.com/office/drawing/2014/main" id="{1B218F9D-40BC-2F36-05D2-D2F3FBF6E43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C8EBDFC-57B6-D92B-EB31-AE0C1BC7B7B7}"/>
              </a:ext>
            </a:extLst>
          </p:cNvPr>
          <p:cNvSpPr>
            <a:spLocks noGrp="1"/>
          </p:cNvSpPr>
          <p:nvPr>
            <p:ph type="sldNum" sz="quarter" idx="12"/>
          </p:nvPr>
        </p:nvSpPr>
        <p:spPr/>
        <p:txBody>
          <a:bodyPr/>
          <a:lstStyle/>
          <a:p>
            <a:fld id="{8B029C12-B4DB-4AFF-B79F-ED9C4C19ECA7}" type="slidenum">
              <a:rPr lang="da-DK" smtClean="0"/>
              <a:t>‹nr.›</a:t>
            </a:fld>
            <a:endParaRPr lang="da-DK"/>
          </a:p>
        </p:txBody>
      </p:sp>
    </p:spTree>
    <p:extLst>
      <p:ext uri="{BB962C8B-B14F-4D97-AF65-F5344CB8AC3E}">
        <p14:creationId xmlns:p14="http://schemas.microsoft.com/office/powerpoint/2010/main" val="1312635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EB9B87-A600-97B6-AB81-700F4D2C0536}"/>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48728CB9-2BD2-1BB7-D505-3F36C39A6C2B}"/>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FDCF4D9-6BA9-00DB-7CE6-42223714E46C}"/>
              </a:ext>
            </a:extLst>
          </p:cNvPr>
          <p:cNvSpPr>
            <a:spLocks noGrp="1"/>
          </p:cNvSpPr>
          <p:nvPr>
            <p:ph type="dt" sz="half" idx="10"/>
          </p:nvPr>
        </p:nvSpPr>
        <p:spPr/>
        <p:txBody>
          <a:bodyPr/>
          <a:lstStyle/>
          <a:p>
            <a:fld id="{211D6126-AF82-4FEE-8128-0E2FCE6C5586}" type="datetimeFigureOut">
              <a:rPr lang="da-DK" smtClean="0"/>
              <a:t>14.08.2024</a:t>
            </a:fld>
            <a:endParaRPr lang="da-DK"/>
          </a:p>
        </p:txBody>
      </p:sp>
      <p:sp>
        <p:nvSpPr>
          <p:cNvPr id="5" name="Pladsholder til sidefod 4">
            <a:extLst>
              <a:ext uri="{FF2B5EF4-FFF2-40B4-BE49-F238E27FC236}">
                <a16:creationId xmlns:a16="http://schemas.microsoft.com/office/drawing/2014/main" id="{17AD529D-6833-4103-6A19-A6E865DDEC3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D97AF61-63DA-F5B4-9120-6F610980B791}"/>
              </a:ext>
            </a:extLst>
          </p:cNvPr>
          <p:cNvSpPr>
            <a:spLocks noGrp="1"/>
          </p:cNvSpPr>
          <p:nvPr>
            <p:ph type="sldNum" sz="quarter" idx="12"/>
          </p:nvPr>
        </p:nvSpPr>
        <p:spPr/>
        <p:txBody>
          <a:bodyPr/>
          <a:lstStyle/>
          <a:p>
            <a:fld id="{8B029C12-B4DB-4AFF-B79F-ED9C4C19ECA7}" type="slidenum">
              <a:rPr lang="da-DK" smtClean="0"/>
              <a:t>‹nr.›</a:t>
            </a:fld>
            <a:endParaRPr lang="da-DK"/>
          </a:p>
        </p:txBody>
      </p:sp>
    </p:spTree>
    <p:extLst>
      <p:ext uri="{BB962C8B-B14F-4D97-AF65-F5344CB8AC3E}">
        <p14:creationId xmlns:p14="http://schemas.microsoft.com/office/powerpoint/2010/main" val="2054208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3A5FA1FE-B8CB-9E0D-7E13-14BE1F4B92F6}"/>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CD07C465-B053-F352-3852-F06BBC66D14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C65ED36-83EC-5941-D55F-18BD57844C67}"/>
              </a:ext>
            </a:extLst>
          </p:cNvPr>
          <p:cNvSpPr>
            <a:spLocks noGrp="1"/>
          </p:cNvSpPr>
          <p:nvPr>
            <p:ph type="dt" sz="half" idx="10"/>
          </p:nvPr>
        </p:nvSpPr>
        <p:spPr/>
        <p:txBody>
          <a:bodyPr/>
          <a:lstStyle/>
          <a:p>
            <a:fld id="{211D6126-AF82-4FEE-8128-0E2FCE6C5586}" type="datetimeFigureOut">
              <a:rPr lang="da-DK" smtClean="0"/>
              <a:t>14.08.2024</a:t>
            </a:fld>
            <a:endParaRPr lang="da-DK"/>
          </a:p>
        </p:txBody>
      </p:sp>
      <p:sp>
        <p:nvSpPr>
          <p:cNvPr id="5" name="Pladsholder til sidefod 4">
            <a:extLst>
              <a:ext uri="{FF2B5EF4-FFF2-40B4-BE49-F238E27FC236}">
                <a16:creationId xmlns:a16="http://schemas.microsoft.com/office/drawing/2014/main" id="{1DDAF386-BE7B-5A6A-47AB-B8E9F8BDB97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954C439-EAD6-B3A6-4215-C595105DD7B8}"/>
              </a:ext>
            </a:extLst>
          </p:cNvPr>
          <p:cNvSpPr>
            <a:spLocks noGrp="1"/>
          </p:cNvSpPr>
          <p:nvPr>
            <p:ph type="sldNum" sz="quarter" idx="12"/>
          </p:nvPr>
        </p:nvSpPr>
        <p:spPr/>
        <p:txBody>
          <a:bodyPr/>
          <a:lstStyle/>
          <a:p>
            <a:fld id="{8B029C12-B4DB-4AFF-B79F-ED9C4C19ECA7}" type="slidenum">
              <a:rPr lang="da-DK" smtClean="0"/>
              <a:t>‹nr.›</a:t>
            </a:fld>
            <a:endParaRPr lang="da-DK"/>
          </a:p>
        </p:txBody>
      </p:sp>
    </p:spTree>
    <p:extLst>
      <p:ext uri="{BB962C8B-B14F-4D97-AF65-F5344CB8AC3E}">
        <p14:creationId xmlns:p14="http://schemas.microsoft.com/office/powerpoint/2010/main" val="2837384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7C3CCA12-6DD0-757C-7DEC-6D39D6A7D6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8516D1E-053F-78ED-A5C5-AEF3FDC10A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4DC377D-125C-7FF4-4DA9-39CEE16231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1D6126-AF82-4FEE-8128-0E2FCE6C5586}" type="datetimeFigureOut">
              <a:rPr lang="da-DK" smtClean="0"/>
              <a:t>14.08.2024</a:t>
            </a:fld>
            <a:endParaRPr lang="da-DK"/>
          </a:p>
        </p:txBody>
      </p:sp>
      <p:sp>
        <p:nvSpPr>
          <p:cNvPr id="5" name="Pladsholder til sidefod 4">
            <a:extLst>
              <a:ext uri="{FF2B5EF4-FFF2-40B4-BE49-F238E27FC236}">
                <a16:creationId xmlns:a16="http://schemas.microsoft.com/office/drawing/2014/main" id="{5E8777E8-C0DC-02F5-3098-EA211EE7BE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EBEC8576-5B32-2423-9EE8-A931765738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29C12-B4DB-4AFF-B79F-ED9C4C19ECA7}" type="slidenum">
              <a:rPr lang="da-DK" smtClean="0"/>
              <a:t>‹nr.›</a:t>
            </a:fld>
            <a:endParaRPr lang="da-DK"/>
          </a:p>
        </p:txBody>
      </p:sp>
    </p:spTree>
    <p:extLst>
      <p:ext uri="{BB962C8B-B14F-4D97-AF65-F5344CB8AC3E}">
        <p14:creationId xmlns:p14="http://schemas.microsoft.com/office/powerpoint/2010/main" val="3614720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BA1591-510E-7033-1577-3CA5B1945A20}"/>
              </a:ext>
            </a:extLst>
          </p:cNvPr>
          <p:cNvSpPr>
            <a:spLocks noGrp="1"/>
          </p:cNvSpPr>
          <p:nvPr>
            <p:ph type="ctrTitle"/>
          </p:nvPr>
        </p:nvSpPr>
        <p:spPr/>
        <p:txBody>
          <a:bodyPr/>
          <a:lstStyle/>
          <a:p>
            <a:r>
              <a:rPr lang="da-DK" dirty="0"/>
              <a:t>Prototyper og brugertest</a:t>
            </a:r>
          </a:p>
        </p:txBody>
      </p:sp>
      <p:sp>
        <p:nvSpPr>
          <p:cNvPr id="3" name="Undertitel 2">
            <a:extLst>
              <a:ext uri="{FF2B5EF4-FFF2-40B4-BE49-F238E27FC236}">
                <a16:creationId xmlns:a16="http://schemas.microsoft.com/office/drawing/2014/main" id="{95C14C2B-A852-0A6E-B63A-0B5448E60D63}"/>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2968841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B2A4CE-8809-8A2B-C923-EA5DE07ADDA8}"/>
              </a:ext>
            </a:extLst>
          </p:cNvPr>
          <p:cNvSpPr>
            <a:spLocks noGrp="1"/>
          </p:cNvSpPr>
          <p:nvPr>
            <p:ph type="title"/>
          </p:nvPr>
        </p:nvSpPr>
        <p:spPr/>
        <p:txBody>
          <a:bodyPr/>
          <a:lstStyle/>
          <a:p>
            <a:r>
              <a:rPr lang="da-DK" dirty="0"/>
              <a:t>Prototype</a:t>
            </a:r>
          </a:p>
        </p:txBody>
      </p:sp>
      <p:sp>
        <p:nvSpPr>
          <p:cNvPr id="3" name="Pladsholder til indhold 2">
            <a:extLst>
              <a:ext uri="{FF2B5EF4-FFF2-40B4-BE49-F238E27FC236}">
                <a16:creationId xmlns:a16="http://schemas.microsoft.com/office/drawing/2014/main" id="{F37E912B-0293-B275-7912-32099E9A46C6}"/>
              </a:ext>
            </a:extLst>
          </p:cNvPr>
          <p:cNvSpPr>
            <a:spLocks noGrp="1"/>
          </p:cNvSpPr>
          <p:nvPr>
            <p:ph idx="1"/>
          </p:nvPr>
        </p:nvSpPr>
        <p:spPr/>
        <p:txBody>
          <a:bodyPr>
            <a:normAutofit lnSpcReduction="10000"/>
          </a:bodyPr>
          <a:lstStyle/>
          <a:p>
            <a:r>
              <a:rPr lang="da-DK" dirty="0"/>
              <a:t>En prototype er en genstand der ligner et produkt, men som har ingen eller meget få af det endelige produkts egenskaber</a:t>
            </a:r>
          </a:p>
          <a:p>
            <a:r>
              <a:rPr lang="da-DK" dirty="0"/>
              <a:t>Prototyper laves for hurtigt at kunne teste dele af et produkt. </a:t>
            </a:r>
          </a:p>
          <a:p>
            <a:r>
              <a:rPr lang="da-DK" dirty="0"/>
              <a:t>Prototyper kan laves meget tidligt i udviklingsprocessen</a:t>
            </a:r>
          </a:p>
          <a:p>
            <a:r>
              <a:rPr lang="da-DK" dirty="0"/>
              <a:t>Man begynder typisk med en papirprototype (en såkaldt lo-fi prototype)</a:t>
            </a:r>
          </a:p>
          <a:p>
            <a:r>
              <a:rPr lang="da-DK" dirty="0"/>
              <a:t>Denne prototype forbedres og mod slutningen af udviklingsprocessen har vi en prototype der næsten ligner det endelige produkt (en såkaldt hi-fi prototype)</a:t>
            </a:r>
          </a:p>
          <a:p>
            <a:r>
              <a:rPr lang="da-DK" dirty="0"/>
              <a:t>Prototyper går fra lo-fi til hi-fi</a:t>
            </a:r>
          </a:p>
        </p:txBody>
      </p:sp>
    </p:spTree>
    <p:extLst>
      <p:ext uri="{BB962C8B-B14F-4D97-AF65-F5344CB8AC3E}">
        <p14:creationId xmlns:p14="http://schemas.microsoft.com/office/powerpoint/2010/main" val="3455888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8EF045-520C-689F-3B5D-24A289A98B10}"/>
              </a:ext>
            </a:extLst>
          </p:cNvPr>
          <p:cNvSpPr>
            <a:spLocks noGrp="1"/>
          </p:cNvSpPr>
          <p:nvPr>
            <p:ph type="title"/>
          </p:nvPr>
        </p:nvSpPr>
        <p:spPr/>
        <p:txBody>
          <a:bodyPr/>
          <a:lstStyle/>
          <a:p>
            <a:r>
              <a:rPr lang="da-DK" dirty="0"/>
              <a:t>Brugertest</a:t>
            </a:r>
          </a:p>
        </p:txBody>
      </p:sp>
      <p:sp>
        <p:nvSpPr>
          <p:cNvPr id="3" name="Pladsholder til indhold 2">
            <a:extLst>
              <a:ext uri="{FF2B5EF4-FFF2-40B4-BE49-F238E27FC236}">
                <a16:creationId xmlns:a16="http://schemas.microsoft.com/office/drawing/2014/main" id="{6625BFB6-F83D-29D5-4D40-399B1AC88C8A}"/>
              </a:ext>
            </a:extLst>
          </p:cNvPr>
          <p:cNvSpPr>
            <a:spLocks noGrp="1"/>
          </p:cNvSpPr>
          <p:nvPr>
            <p:ph idx="1"/>
          </p:nvPr>
        </p:nvSpPr>
        <p:spPr/>
        <p:txBody>
          <a:bodyPr/>
          <a:lstStyle/>
          <a:p>
            <a:r>
              <a:rPr lang="da-DK" dirty="0"/>
              <a:t>Der findes mange typer</a:t>
            </a:r>
          </a:p>
          <a:p>
            <a:r>
              <a:rPr lang="da-DK" dirty="0"/>
              <a:t>Tænk højt testen foregår ved at man viser en testperson en prototype og beder dem om at udføre en handling. Samtidig med, at de forsøger gøre det de er blevet om skal de tænke højt. </a:t>
            </a:r>
          </a:p>
          <a:p>
            <a:r>
              <a:rPr lang="da-DK" dirty="0"/>
              <a:t>En person skriver vigtige pointer ned omkring det der er blevet tænkt.</a:t>
            </a:r>
          </a:p>
          <a:p>
            <a:r>
              <a:rPr lang="da-DK" dirty="0"/>
              <a:t>Prototypen rettes til ud fra feedback.</a:t>
            </a:r>
          </a:p>
        </p:txBody>
      </p:sp>
    </p:spTree>
    <p:extLst>
      <p:ext uri="{BB962C8B-B14F-4D97-AF65-F5344CB8AC3E}">
        <p14:creationId xmlns:p14="http://schemas.microsoft.com/office/powerpoint/2010/main" val="733803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A9943C-E63E-33B0-D553-E50883B32EDE}"/>
              </a:ext>
            </a:extLst>
          </p:cNvPr>
          <p:cNvSpPr>
            <a:spLocks noGrp="1"/>
          </p:cNvSpPr>
          <p:nvPr>
            <p:ph type="title"/>
          </p:nvPr>
        </p:nvSpPr>
        <p:spPr/>
        <p:txBody>
          <a:bodyPr/>
          <a:lstStyle/>
          <a:p>
            <a:r>
              <a:rPr lang="da-DK"/>
              <a:t>Opgave</a:t>
            </a:r>
            <a:endParaRPr lang="da-DK" dirty="0"/>
          </a:p>
        </p:txBody>
      </p:sp>
      <p:sp>
        <p:nvSpPr>
          <p:cNvPr id="3" name="Pladsholder til indhold 2">
            <a:extLst>
              <a:ext uri="{FF2B5EF4-FFF2-40B4-BE49-F238E27FC236}">
                <a16:creationId xmlns:a16="http://schemas.microsoft.com/office/drawing/2014/main" id="{5356DD7A-89F4-1E42-76F8-ED56780DB8B5}"/>
              </a:ext>
            </a:extLst>
          </p:cNvPr>
          <p:cNvSpPr>
            <a:spLocks noGrp="1"/>
          </p:cNvSpPr>
          <p:nvPr>
            <p:ph idx="1"/>
          </p:nvPr>
        </p:nvSpPr>
        <p:spPr/>
        <p:txBody>
          <a:bodyPr/>
          <a:lstStyle/>
          <a:p>
            <a:r>
              <a:rPr lang="da-DK" dirty="0"/>
              <a:t>I bliver inddelt i grupper</a:t>
            </a:r>
          </a:p>
          <a:p>
            <a:r>
              <a:rPr lang="da-DK" dirty="0"/>
              <a:t>Hver gruppe finder på en simpel app. (5min)</a:t>
            </a:r>
          </a:p>
          <a:p>
            <a:r>
              <a:rPr lang="da-DK" dirty="0"/>
              <a:t>Hver gruppe laver en papirprototype over appen (15 min)</a:t>
            </a:r>
          </a:p>
          <a:p>
            <a:r>
              <a:rPr lang="da-DK" dirty="0"/>
              <a:t>Hver gruppe får nogen gerne flere fra de andre grupper til at tænke højt (15 min) </a:t>
            </a:r>
          </a:p>
          <a:p>
            <a:r>
              <a:rPr lang="da-DK" dirty="0"/>
              <a:t>Der laves en ny prototype ud fra feedback (10 min).</a:t>
            </a:r>
          </a:p>
          <a:p>
            <a:r>
              <a:rPr lang="da-DK" dirty="0"/>
              <a:t>Til sidst </a:t>
            </a:r>
            <a:r>
              <a:rPr lang="da-DK" i="1" dirty="0"/>
              <a:t>skal</a:t>
            </a:r>
            <a:r>
              <a:rPr lang="da-DK" dirty="0"/>
              <a:t> I vise første og anden prototype til enten JL (eller hele klassen, hvis vi har tid).</a:t>
            </a:r>
          </a:p>
        </p:txBody>
      </p:sp>
    </p:spTree>
    <p:extLst>
      <p:ext uri="{BB962C8B-B14F-4D97-AF65-F5344CB8AC3E}">
        <p14:creationId xmlns:p14="http://schemas.microsoft.com/office/powerpoint/2010/main" val="399972549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TotalTime>
  <Words>230</Words>
  <Application>Microsoft Macintosh PowerPoint</Application>
  <PresentationFormat>Widescreen</PresentationFormat>
  <Paragraphs>20</Paragraphs>
  <Slides>4</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4</vt:i4>
      </vt:variant>
    </vt:vector>
  </HeadingPairs>
  <TitlesOfParts>
    <vt:vector size="8" baseType="lpstr">
      <vt:lpstr>Arial</vt:lpstr>
      <vt:lpstr>Calibri</vt:lpstr>
      <vt:lpstr>Calibri Light</vt:lpstr>
      <vt:lpstr>Office-tema</vt:lpstr>
      <vt:lpstr>Prototyper og brugertest</vt:lpstr>
      <vt:lpstr>Prototype</vt:lpstr>
      <vt:lpstr>Brugertest</vt:lpstr>
      <vt:lpstr>Opgave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Prototyper og brugertest</dc:title>
  <dc:creator>Jens Christian Larsen</dc:creator>
  <cp:lastModifiedBy>Jens Christian Larsen</cp:lastModifiedBy>
  <cp:revision>4</cp:revision>
  <dcterms:created xsi:type="dcterms:W3CDTF">2023-03-23T15:09:23Z</dcterms:created>
  <dcterms:modified xsi:type="dcterms:W3CDTF">2024-08-14T10:14:46Z</dcterms:modified>
</cp:coreProperties>
</file>