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95ACB7-7838-950D-DE4E-32CB6B92F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6CEFAC3-08D0-DF72-2C8B-6AECD084B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C8CB53-9319-C3C5-F494-6203EC4C3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3AFEB3-E6A3-75C2-E6F1-F8B792509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AC7FF2-DBCE-54C3-CE1C-21FB7DB0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823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D0427-77B3-5DEA-5552-157FDFA9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FD515C-0900-5756-2D5E-8CDCC47D8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C18F39-CD2D-14A6-7B5D-E74E2DFC1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4AF3F3-A623-4DF7-66B5-C8E8AD69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E1C3A8-CAE4-6D6E-9499-DDA1BF572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4857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BCB96-FA03-58C8-3FB3-9AAF23F0B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0A054D-E0E3-78F6-B419-971E05A25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9B17FC-4275-F937-1F08-EDD109ED0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1F15FC-A150-6255-7BEE-69CD15C3E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98F8CB-B78F-FDFB-BEC2-7C0CF355A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721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963342-C674-9C2B-12C9-C94896C05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76CDC5-AD3F-6E2D-1544-5945370C9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A5A59D7-36AC-CD04-CA68-C35F0E9C8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26B7FE3-13D8-E73B-586A-472C9A491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0680E0D-6F17-FF5E-9EFE-B5CD296D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719DD64-DCEC-12FC-5452-76E41C428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94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6BBD0B-EC14-243C-F205-5F1A39282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27F059E-A192-D863-6454-B129A7C83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516794-C3B8-38E1-7AFC-60EFF17C8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E439D22-6FAE-37AA-D20E-75DDFDFAB5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6787020-192E-5240-FDBD-7E2952C9C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7B01955-87CE-3241-0C45-11D7F7B01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A96D344-2681-13BA-5651-CBC8F1E99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6F97F90-196B-8B47-51DC-ECBC2C1C2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0112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87AC0-B6B2-9726-0FB9-D47EECA6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A5FBFB4-E49C-C6FF-2D4E-AEE3A5656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3E71052-8B08-DDCC-E6FF-5D38D0692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FF11FFB-DC44-39F7-6E7C-426BC0B6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160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3C3795E-49EC-239A-93D8-E365300F8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78BCE39-3FCC-306A-40BE-E8ADF36BF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B8465A0-A8DE-8687-E2D4-39F5CEF7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271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C14DD-D800-1FEF-9265-A7BA83FB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FE9DE7-DCBC-AC8E-2B7B-42C33F91E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759D636-2834-EA22-3302-D51AA675B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2D0A867-30F6-7696-7B08-F53F8C8B7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F064E6E-9184-C438-1AED-20C6B8F92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DE80A4A-3683-CE4D-C2A2-D667C1325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5805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3B3DA3-E3C6-DFF3-BDF4-68C35A4D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C39089E-3F5E-1776-4882-D30D29BE0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134757C-21D7-B97C-646C-1CE26B16E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81238D2-DB04-5B37-5BD0-1B6EE6A39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E73DEE1-443A-1E66-7D2F-0E035CADE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6305FC-7315-EA4B-3413-1633B49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244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57324-61E0-F5AE-66F2-6F33D566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F4E8235-699D-4B51-8C6B-F493951F0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853F50C-E2BE-4BD9-CF7F-7E9D8EC2A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CCFF7D-904A-D2C5-9138-0CCCE02AA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B29A46-FA93-BD33-3A02-FA879A4D9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82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A362C9A-BE18-CDA7-1318-D91FB79B7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7A4F485-B33E-083D-C71F-F1A927332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E354F3-507A-305B-574B-0573CFBFD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8394F4-3028-A85A-5B60-9676A31F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98B4B5-5E94-61BC-0329-C60D6599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965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A3212A4-2F12-1430-181E-6AF98338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A436F24-2B28-337E-F7E5-3A5AB9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A2D7BF-8F8F-AECD-B214-31AC885E0B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10C543-E97D-844D-8B56-FBC4A8C627CD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31DF02-F039-FA7B-6EA3-64E2547C9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4D912F-500B-DE5C-6720-ACD4E4454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9FF68B-E0D4-AF41-919A-4169E59D9A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723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34EC1-CDA3-6E30-238E-75E5ABFB0C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Rutediagrammer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4288C20-F81A-C7F0-8803-881BD027A7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9880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E8A479-7DE2-0A4A-3CF3-D1B164ABE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eksempel</a:t>
            </a:r>
          </a:p>
        </p:txBody>
      </p:sp>
      <p:pic>
        <p:nvPicPr>
          <p:cNvPr id="7" name="Billede 6" descr="Et billede, der indeholder tekst, diagram, linje/række, skitse&#10;&#10;Automatisk genereret beskrivelse">
            <a:extLst>
              <a:ext uri="{FF2B5EF4-FFF2-40B4-BE49-F238E27FC236}">
                <a16:creationId xmlns:a16="http://schemas.microsoft.com/office/drawing/2014/main" id="{CBF13C55-1648-BD9B-01E0-016CC3F1D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300" y="365125"/>
            <a:ext cx="4536646" cy="600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85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A5931-2244-6A3A-6622-96CFD8F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Udvidet </a:t>
            </a:r>
            <a:br>
              <a:rPr lang="da-DK" dirty="0"/>
            </a:br>
            <a:r>
              <a:rPr lang="da-DK" dirty="0"/>
              <a:t>eksempel</a:t>
            </a:r>
          </a:p>
        </p:txBody>
      </p:sp>
      <p:pic>
        <p:nvPicPr>
          <p:cNvPr id="7" name="Billede 6" descr="Et billede, der indeholder diagram, tekst, linje/række, mønster&#10;&#10;Automatisk genereret beskrivelse">
            <a:extLst>
              <a:ext uri="{FF2B5EF4-FFF2-40B4-BE49-F238E27FC236}">
                <a16:creationId xmlns:a16="http://schemas.microsoft.com/office/drawing/2014/main" id="{F4B95E3F-9614-7710-D0F4-B12F7C7A9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111" y="279400"/>
            <a:ext cx="49022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5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A64B28-2958-F6A5-FB76-34ABC21F9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Retningslinjer for rutediagrammer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D77DF5-A45A-FF2E-3029-4903F0D3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Ting der skal gøres sættes i rektangler</a:t>
            </a:r>
          </a:p>
          <a:p>
            <a:r>
              <a:rPr lang="da-DK" dirty="0"/>
              <a:t>Valg der kan træffes er i ”diamanter”</a:t>
            </a:r>
          </a:p>
          <a:p>
            <a:pPr lvl="1"/>
            <a:r>
              <a:rPr lang="da-DK" dirty="0"/>
              <a:t>Der spørges kun om én ting</a:t>
            </a:r>
          </a:p>
          <a:p>
            <a:pPr lvl="1"/>
            <a:r>
              <a:rPr lang="da-DK" dirty="0"/>
              <a:t>Der kun to valgmuligheder ja og nej.</a:t>
            </a:r>
          </a:p>
          <a:p>
            <a:pPr lvl="1"/>
            <a:r>
              <a:rPr lang="da-DK" dirty="0"/>
              <a:t>Ja går ned, nej går til højre</a:t>
            </a:r>
          </a:p>
          <a:p>
            <a:r>
              <a:rPr lang="da-DK" dirty="0"/>
              <a:t>Valg kaldes </a:t>
            </a:r>
            <a:r>
              <a:rPr lang="da-DK" b="1" dirty="0"/>
              <a:t>Forgreninger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6879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E6305-CCD0-613C-88DD-83D7D66D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025A1C-0C40-20D7-DB33-10FB7FFB3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kommer ude fra og vil ind i videnscenteret ad hoveddøren.</a:t>
            </a:r>
          </a:p>
          <a:p>
            <a:r>
              <a:rPr lang="da-DK" dirty="0"/>
              <a:t>Lav et rutediagram over hvordan I kommer ind.</a:t>
            </a:r>
          </a:p>
          <a:p>
            <a:r>
              <a:rPr lang="da-DK" dirty="0"/>
              <a:t>Overvej de fire situationer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Døren er lukket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Døren er ved at åbne sig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Døren er åben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Døren er ved at lukke sig</a:t>
            </a:r>
          </a:p>
        </p:txBody>
      </p:sp>
    </p:spTree>
    <p:extLst>
      <p:ext uri="{BB962C8B-B14F-4D97-AF65-F5344CB8AC3E}">
        <p14:creationId xmlns:p14="http://schemas.microsoft.com/office/powerpoint/2010/main" val="2843598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94</Words>
  <Application>Microsoft Macintosh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Rutediagrammer</vt:lpstr>
      <vt:lpstr>Et eksempel</vt:lpstr>
      <vt:lpstr>Udvidet  eksempel</vt:lpstr>
      <vt:lpstr>Retningslinjer for rutediagrammer</vt:lpstr>
      <vt:lpstr>Opgave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Christian Larsen</dc:creator>
  <cp:lastModifiedBy>Jens Christian Larsen</cp:lastModifiedBy>
  <cp:revision>3</cp:revision>
  <dcterms:created xsi:type="dcterms:W3CDTF">2024-08-22T07:03:15Z</dcterms:created>
  <dcterms:modified xsi:type="dcterms:W3CDTF">2024-08-22T08:19:38Z</dcterms:modified>
</cp:coreProperties>
</file>