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4" r:id="rId4"/>
    <p:sldId id="263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96"/>
    <p:restoredTop sz="94640"/>
  </p:normalViewPr>
  <p:slideViewPr>
    <p:cSldViewPr snapToGrid="0">
      <p:cViewPr varScale="1">
        <p:scale>
          <a:sx n="102" d="100"/>
          <a:sy n="102" d="100"/>
        </p:scale>
        <p:origin x="8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4BCF2-6C40-7163-0A0A-102B958A3F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457DBCC-2053-3A73-A413-3376519446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53279D9-2763-EA6F-4CE1-5A7C0E86A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94436-0C82-3749-B2AD-BB86747982FB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ED0069-11D1-70A3-F3FD-1D5CBBC0C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B7B5D58-66E1-F46B-D8D9-D73216194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C91DA-52DB-7E47-BB25-27A354F17EE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7175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FDD865-B03D-8817-24D0-AF721EAB8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CCC3B44-A5C5-6FF5-8FD4-CA6909E6F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77D1262-CBDA-4A87-F5FA-E7723CC47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94436-0C82-3749-B2AD-BB86747982FB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63AC34D-0BA0-16E4-9E02-B94C911B5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2840A00-1223-8B15-E3B9-1DB590DD7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C91DA-52DB-7E47-BB25-27A354F17EE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1477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787E70-D5C2-1E53-9626-587548CA3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922B19F-5A85-7DBF-9ED7-9D5F1565F0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B39A6A8-58ED-6F59-B686-0BCDAE447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94436-0C82-3749-B2AD-BB86747982FB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337BD0E-0C01-C78B-8DD5-E257F0EEC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9F66B40-4BC3-A2A2-5DD9-686828A71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C91DA-52DB-7E47-BB25-27A354F17EE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2937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EB24A2-1C5F-4EC1-5668-78E4FE2F3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7AC4E9C-AE21-0018-9806-FE46B47F8D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4FE9FC7-F3FC-217E-1C90-E998AE7D65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6F3F5A8-C8EC-B7A6-757E-D9706DEF2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94436-0C82-3749-B2AD-BB86747982FB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4DB3718-0E77-7BCD-3720-74AA5B56C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F2651FB-7617-AFC3-312A-7E7473AC4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C91DA-52DB-7E47-BB25-27A354F17EE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4249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0AE647-1695-0BDC-4AE3-3C0F68F17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8936E32-B06B-B03C-C5B9-0C150B8B1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E14A191-B21B-1041-9ADA-C766DB181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D203E7F-3739-B39A-EC13-4B5CF9E2CE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080AA3B-527F-ADF7-8D64-9F906F6C1D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67FC1C3-6A52-64B4-0B51-4D03317E5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94436-0C82-3749-B2AD-BB86747982FB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449DE91-ABB1-7A33-CA85-E67C6CD63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78110F1-CED1-5DB8-E405-552D369BA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C91DA-52DB-7E47-BB25-27A354F17EE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8922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7BA191-E6ED-DF31-5B60-4394A37C3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BEB3658-B2DA-A491-6108-52F52C75B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94436-0C82-3749-B2AD-BB86747982FB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775DB08-EED5-573E-A7E4-64DB81393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1470AC1-2019-0BF7-A27F-D5151E572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C91DA-52DB-7E47-BB25-27A354F17EE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6367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E788F73-AA7E-7507-DBD3-66557CF61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94436-0C82-3749-B2AD-BB86747982FB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4AA1398-F650-DC91-E0CA-A645D06D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13F0691-CC92-862B-3319-9807BBB3C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C91DA-52DB-7E47-BB25-27A354F17EE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7646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653292-D318-C37C-4F8C-06C2AA406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21B874-8D58-4B43-775B-2B31C6C2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D8AFE2D-B2B7-63D2-0082-F3C288F057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DD6351A-A8DE-0BFE-38E9-2F5015A0A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94436-0C82-3749-B2AD-BB86747982FB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3DE0BE2-D724-0F32-0D9D-AB40262C3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A5B691C-7774-5576-9BE8-CEB5CCD67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C91DA-52DB-7E47-BB25-27A354F17EE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6227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C4F134-60AD-A4FD-0150-7770E848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92B40D0-56A8-3C9D-3198-2E5EEDD75F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F918D31-563D-1F02-1CE2-12985C13DE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B2E6D8A-829E-456A-BC50-299FC220A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94436-0C82-3749-B2AD-BB86747982FB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8DB28C3-44D7-52FC-9D10-87DAA6827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6C7140B-3753-496E-0BD1-35732D364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C91DA-52DB-7E47-BB25-27A354F17EE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1895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FBA22A-541F-199F-B5A7-FE47F3A0D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9DD4521-BD60-9AC9-F90A-5A5C7EC872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B7A45C8-7A9E-C4DB-8D47-39F1DAC31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94436-0C82-3749-B2AD-BB86747982FB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8BF5F48-0CF4-871B-7B86-DD3BD06EF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87EA347-9C75-A7AE-C461-C3613C29D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C91DA-52DB-7E47-BB25-27A354F17EE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7501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C3975E8-0F15-DF97-018B-DC8E5910D0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990FB83-D96D-3386-288B-1472E862F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F48CD42-C4E9-A2CE-58DF-B67A9D66F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94436-0C82-3749-B2AD-BB86747982FB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8804FE8-7E7B-D2A0-211E-0FAB9D855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EE2D976-7902-34DB-5E78-340239148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C91DA-52DB-7E47-BB25-27A354F17EE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0958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E295A44-20A1-2F5C-CB11-3C48FB1C7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0498A1F-3804-A22C-DC68-C1D732966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F83BC79-6CF7-667D-3B66-C445EC1146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694436-0C82-3749-B2AD-BB86747982FB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2B53D3E-524F-7E3C-F40B-3B6379EB34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BFA7DFB-FDED-2735-1139-0020F6E592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EC91DA-52DB-7E47-BB25-27A354F17EE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4342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3CF2D6-52DF-1CAD-37B2-DA5BB6C5B7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Design med knapper og skærme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22B7009-7C45-CFE9-B6E4-54FBF82966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2956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22A770-5C9D-9FAC-28C9-8CCFD8D97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Knapper og skærme er alle steder</a:t>
            </a:r>
          </a:p>
        </p:txBody>
      </p:sp>
      <p:pic>
        <p:nvPicPr>
          <p:cNvPr id="5" name="Pladsholder til indhold 4" descr="Et billede, der indeholder Husholdningsapparater, tekst, elektronik, husholdningsapparater&#10;&#10;Automatisk genereret beskrivelse">
            <a:extLst>
              <a:ext uri="{FF2B5EF4-FFF2-40B4-BE49-F238E27FC236}">
                <a16:creationId xmlns:a16="http://schemas.microsoft.com/office/drawing/2014/main" id="{F68707AB-2D17-BE70-6F35-5BC9EFCCEF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472020"/>
            <a:ext cx="8718339" cy="4904066"/>
          </a:xfrm>
        </p:spPr>
      </p:pic>
    </p:spTree>
    <p:extLst>
      <p:ext uri="{BB962C8B-B14F-4D97-AF65-F5344CB8AC3E}">
        <p14:creationId xmlns:p14="http://schemas.microsoft.com/office/powerpoint/2010/main" val="2298105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5F38B8-BFFC-CB45-21BB-514532EEB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Eksempler</a:t>
            </a:r>
          </a:p>
        </p:txBody>
      </p:sp>
      <p:pic>
        <p:nvPicPr>
          <p:cNvPr id="5" name="Billede 4" descr="Et billede, der indeholder apparat, Husholdningsapparater, husholdningsapparater, elektronik&#10;&#10;Automatisk genereret beskrivelse">
            <a:extLst>
              <a:ext uri="{FF2B5EF4-FFF2-40B4-BE49-F238E27FC236}">
                <a16:creationId xmlns:a16="http://schemas.microsoft.com/office/drawing/2014/main" id="{5A52E310-CE73-5B27-FD5C-A36328A87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308" y="35585"/>
            <a:ext cx="7772400" cy="4663440"/>
          </a:xfrm>
          <a:prstGeom prst="rect">
            <a:avLst/>
          </a:prstGeom>
        </p:spPr>
      </p:pic>
      <p:pic>
        <p:nvPicPr>
          <p:cNvPr id="9" name="Billede 8" descr="Et billede, der indeholder Husholdningsapparater, mikrobølgeovn, husholdningsapparater, apparat&#10;&#10;Automatisk genereret beskrivelse">
            <a:extLst>
              <a:ext uri="{FF2B5EF4-FFF2-40B4-BE49-F238E27FC236}">
                <a16:creationId xmlns:a16="http://schemas.microsoft.com/office/drawing/2014/main" id="{8F20B0B7-DF83-1324-EC8F-9B65E36B47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38228"/>
            <a:ext cx="7772400" cy="479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241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1D5076-272D-DF59-6E34-1732FDAB2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Displays/skærme</a:t>
            </a:r>
          </a:p>
        </p:txBody>
      </p:sp>
      <p:pic>
        <p:nvPicPr>
          <p:cNvPr id="5" name="Pladsholder til indhold 4" descr="Et billede, der indeholder tekst, ur, Digitalur, resultattavle&#10;&#10;Automatisk genereret beskrivelse">
            <a:extLst>
              <a:ext uri="{FF2B5EF4-FFF2-40B4-BE49-F238E27FC236}">
                <a16:creationId xmlns:a16="http://schemas.microsoft.com/office/drawing/2014/main" id="{386CAF20-6755-40DE-7380-0EA026A32C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97402" y="2086233"/>
            <a:ext cx="3429000" cy="1955800"/>
          </a:xfrm>
        </p:spPr>
      </p:pic>
      <p:pic>
        <p:nvPicPr>
          <p:cNvPr id="7" name="Billede 6" descr="Et billede, der indeholder tekst, ur, nummer/tal, resultattavle&#10;&#10;Automatisk genereret beskrivelse">
            <a:extLst>
              <a:ext uri="{FF2B5EF4-FFF2-40B4-BE49-F238E27FC236}">
                <a16:creationId xmlns:a16="http://schemas.microsoft.com/office/drawing/2014/main" id="{F711846B-4EDB-30BA-A988-252F05AC8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86233"/>
            <a:ext cx="3327400" cy="2197100"/>
          </a:xfrm>
          <a:prstGeom prst="rect">
            <a:avLst/>
          </a:prstGeom>
        </p:spPr>
      </p:pic>
      <p:pic>
        <p:nvPicPr>
          <p:cNvPr id="9" name="Billede 8" descr="Et billede, der indeholder tekst, nummer/tal, Elektroteknik&#10;&#10;Automatisk genereret beskrivelse">
            <a:extLst>
              <a:ext uri="{FF2B5EF4-FFF2-40B4-BE49-F238E27FC236}">
                <a16:creationId xmlns:a16="http://schemas.microsoft.com/office/drawing/2014/main" id="{47A3A5D8-94F0-B4DF-D744-EA69AFBE46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0754" y="2170749"/>
            <a:ext cx="3429001" cy="1959923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8D95BA23-625F-6FAB-32B8-E503E7F1DB55}"/>
              </a:ext>
            </a:extLst>
          </p:cNvPr>
          <p:cNvSpPr txBox="1"/>
          <p:nvPr/>
        </p:nvSpPr>
        <p:spPr>
          <a:xfrm>
            <a:off x="838200" y="4708634"/>
            <a:ext cx="92412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Der findes mange typer elektroniske skærme. Jo bedre kvalitet, desto dyrere og desto mere computerkraft skal der anvendes.</a:t>
            </a:r>
          </a:p>
        </p:txBody>
      </p:sp>
    </p:spTree>
    <p:extLst>
      <p:ext uri="{BB962C8B-B14F-4D97-AF65-F5344CB8AC3E}">
        <p14:creationId xmlns:p14="http://schemas.microsoft.com/office/powerpoint/2010/main" val="3865872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F5A432-812C-5FCB-53E4-95CF5B18F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9DE6A96-9B3A-D220-C518-06A911D9C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972168" cy="4351338"/>
          </a:xfrm>
        </p:spPr>
        <p:txBody>
          <a:bodyPr>
            <a:normAutofit lnSpcReduction="10000"/>
          </a:bodyPr>
          <a:lstStyle/>
          <a:p>
            <a:r>
              <a:rPr lang="da-DK" dirty="0"/>
              <a:t>1. </a:t>
            </a:r>
            <a:r>
              <a:rPr lang="da-DK" b="1" dirty="0"/>
              <a:t>Kaloriealarm.</a:t>
            </a:r>
            <a:r>
              <a:rPr lang="da-DK" dirty="0"/>
              <a:t> Spiser du for meget? Stik dette apparat i din mad, og det vil fortælle dig, om du har spist for meget. Bare indtast din alder og hvorvidt du mand eller kvinde.</a:t>
            </a:r>
          </a:p>
          <a:p>
            <a:r>
              <a:rPr lang="da-DK" dirty="0"/>
              <a:t>2. </a:t>
            </a:r>
            <a:r>
              <a:rPr lang="da-DK" b="1" dirty="0"/>
              <a:t>Tjenerklokke.</a:t>
            </a:r>
            <a:r>
              <a:rPr lang="da-DK" dirty="0"/>
              <a:t> Træt af at vente på restaurantens tjener? Dette apparat giver dig nogle standard muligheder for at tilkalde tjeneren: Dessert, nyt bestik, flere drikkevarer, betal. Og det </a:t>
            </a:r>
            <a:r>
              <a:rPr lang="da-DK"/>
              <a:t>tæller ned, </a:t>
            </a:r>
            <a:r>
              <a:rPr lang="da-DK" dirty="0"/>
              <a:t>hvor mange sekunder du skal vente.</a:t>
            </a:r>
          </a:p>
          <a:p>
            <a:pPr marL="0" indent="0">
              <a:buNone/>
            </a:pPr>
            <a:r>
              <a:rPr lang="da-DK" i="1" dirty="0"/>
              <a:t>1. Vælg en skærm og 1-3 knapper (færre er bedre)</a:t>
            </a:r>
          </a:p>
        </p:txBody>
      </p:sp>
      <p:sp>
        <p:nvSpPr>
          <p:cNvPr id="4" name="Afrundet rektangel 3">
            <a:extLst>
              <a:ext uri="{FF2B5EF4-FFF2-40B4-BE49-F238E27FC236}">
                <a16:creationId xmlns:a16="http://schemas.microsoft.com/office/drawing/2014/main" id="{E6503264-D713-13C6-DE98-A2F9801D2AF2}"/>
              </a:ext>
            </a:extLst>
          </p:cNvPr>
          <p:cNvSpPr/>
          <p:nvPr/>
        </p:nvSpPr>
        <p:spPr>
          <a:xfrm>
            <a:off x="9354065" y="3669957"/>
            <a:ext cx="864973" cy="221185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3870B05F-070A-1B8C-622B-6D84C41CF457}"/>
              </a:ext>
            </a:extLst>
          </p:cNvPr>
          <p:cNvSpPr/>
          <p:nvPr/>
        </p:nvSpPr>
        <p:spPr>
          <a:xfrm>
            <a:off x="9288872" y="1478784"/>
            <a:ext cx="1860331" cy="10436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rekant 6">
            <a:extLst>
              <a:ext uri="{FF2B5EF4-FFF2-40B4-BE49-F238E27FC236}">
                <a16:creationId xmlns:a16="http://schemas.microsoft.com/office/drawing/2014/main" id="{1AA9CB0F-4675-3F9F-FD08-28308EC16E4C}"/>
              </a:ext>
            </a:extLst>
          </p:cNvPr>
          <p:cNvSpPr/>
          <p:nvPr/>
        </p:nvSpPr>
        <p:spPr>
          <a:xfrm rot="10800000">
            <a:off x="9940513" y="2510637"/>
            <a:ext cx="557048" cy="65505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748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F5A432-812C-5FCB-53E4-95CF5B18F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9DE6A96-9B3A-D220-C518-06A911D9C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972168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Vælg en skærm og 1-3 knapper (færre er bedre)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Lav en papirprototype, hvor hvert billede viser, hvad der sker.</a:t>
            </a:r>
          </a:p>
          <a:p>
            <a:endParaRPr lang="da-DK" dirty="0"/>
          </a:p>
        </p:txBody>
      </p:sp>
      <p:sp>
        <p:nvSpPr>
          <p:cNvPr id="4" name="Afrundet rektangel 3">
            <a:extLst>
              <a:ext uri="{FF2B5EF4-FFF2-40B4-BE49-F238E27FC236}">
                <a16:creationId xmlns:a16="http://schemas.microsoft.com/office/drawing/2014/main" id="{E6503264-D713-13C6-DE98-A2F9801D2AF2}"/>
              </a:ext>
            </a:extLst>
          </p:cNvPr>
          <p:cNvSpPr/>
          <p:nvPr/>
        </p:nvSpPr>
        <p:spPr>
          <a:xfrm>
            <a:off x="9354065" y="3669957"/>
            <a:ext cx="864973" cy="221185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3870B05F-070A-1B8C-622B-6D84C41CF457}"/>
              </a:ext>
            </a:extLst>
          </p:cNvPr>
          <p:cNvSpPr/>
          <p:nvPr/>
        </p:nvSpPr>
        <p:spPr>
          <a:xfrm>
            <a:off x="9288872" y="1478784"/>
            <a:ext cx="1860331" cy="10436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rekant 6">
            <a:extLst>
              <a:ext uri="{FF2B5EF4-FFF2-40B4-BE49-F238E27FC236}">
                <a16:creationId xmlns:a16="http://schemas.microsoft.com/office/drawing/2014/main" id="{1AA9CB0F-4675-3F9F-FD08-28308EC16E4C}"/>
              </a:ext>
            </a:extLst>
          </p:cNvPr>
          <p:cNvSpPr/>
          <p:nvPr/>
        </p:nvSpPr>
        <p:spPr>
          <a:xfrm rot="10800000">
            <a:off x="9940513" y="2510637"/>
            <a:ext cx="557048" cy="65505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8900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F5A432-812C-5FCB-53E4-95CF5B18F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9DE6A96-9B3A-D220-C518-06A911D9C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972168" cy="435133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Vælg en skærm og 1-3 knapper (færre er bedre)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Lav en papirprototype, hvor hvert billede viser, hvad der sker.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Afprøv papirprototypen på nogen, der ikke har samme apparat som jer. Husk at give dem en opgave og undlad at fortælle dem, hvad de skal gøre.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Forbedr prototypen ud fra feedback.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(ekstra: lav et tilstandsdiagram ud fra jeres prototype)</a:t>
            </a:r>
          </a:p>
        </p:txBody>
      </p:sp>
      <p:sp>
        <p:nvSpPr>
          <p:cNvPr id="4" name="Afrundet rektangel 3">
            <a:extLst>
              <a:ext uri="{FF2B5EF4-FFF2-40B4-BE49-F238E27FC236}">
                <a16:creationId xmlns:a16="http://schemas.microsoft.com/office/drawing/2014/main" id="{E6503264-D713-13C6-DE98-A2F9801D2AF2}"/>
              </a:ext>
            </a:extLst>
          </p:cNvPr>
          <p:cNvSpPr/>
          <p:nvPr/>
        </p:nvSpPr>
        <p:spPr>
          <a:xfrm>
            <a:off x="9354065" y="3669957"/>
            <a:ext cx="864973" cy="221185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3870B05F-070A-1B8C-622B-6D84C41CF457}"/>
              </a:ext>
            </a:extLst>
          </p:cNvPr>
          <p:cNvSpPr/>
          <p:nvPr/>
        </p:nvSpPr>
        <p:spPr>
          <a:xfrm>
            <a:off x="9288872" y="1478784"/>
            <a:ext cx="1860331" cy="10436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rekant 6">
            <a:extLst>
              <a:ext uri="{FF2B5EF4-FFF2-40B4-BE49-F238E27FC236}">
                <a16:creationId xmlns:a16="http://schemas.microsoft.com/office/drawing/2014/main" id="{1AA9CB0F-4675-3F9F-FD08-28308EC16E4C}"/>
              </a:ext>
            </a:extLst>
          </p:cNvPr>
          <p:cNvSpPr/>
          <p:nvPr/>
        </p:nvSpPr>
        <p:spPr>
          <a:xfrm rot="10800000">
            <a:off x="9940513" y="2510637"/>
            <a:ext cx="557048" cy="65505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8952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233</Words>
  <Application>Microsoft Macintosh PowerPoint</Application>
  <PresentationFormat>Widescreen</PresentationFormat>
  <Paragraphs>18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Office-tema</vt:lpstr>
      <vt:lpstr>Design med knapper og skærme</vt:lpstr>
      <vt:lpstr>Knapper og skærme er alle steder</vt:lpstr>
      <vt:lpstr>Eksempler</vt:lpstr>
      <vt:lpstr>Displays/skærme</vt:lpstr>
      <vt:lpstr>Opgave </vt:lpstr>
      <vt:lpstr>Opgave </vt:lpstr>
      <vt:lpstr>Opgave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med knapper og skærme</dc:title>
  <dc:creator>Jens Christian Larsen</dc:creator>
  <cp:lastModifiedBy>Jens Christian Larsen</cp:lastModifiedBy>
  <cp:revision>4</cp:revision>
  <dcterms:created xsi:type="dcterms:W3CDTF">2024-04-19T06:58:29Z</dcterms:created>
  <dcterms:modified xsi:type="dcterms:W3CDTF">2024-10-22T09:08:41Z</dcterms:modified>
</cp:coreProperties>
</file>