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60" r:id="rId6"/>
    <p:sldId id="261" r:id="rId7"/>
    <p:sldId id="262" r:id="rId8"/>
    <p:sldId id="263" r:id="rId9"/>
    <p:sldId id="266" r:id="rId10"/>
    <p:sldId id="265" r:id="rId11"/>
    <p:sldId id="264" r:id="rId12"/>
    <p:sldId id="267" r:id="rId13"/>
    <p:sldId id="259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DB6EE-1116-8FF5-F31C-70D634F8E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8FD872D-4979-EB80-CF4A-065235D28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B6063D-A0F0-FA4B-9167-33FE9FADD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047E6D-C209-84B3-D250-A4ADDBE1F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E03580-25EB-BACE-ECEB-33E9A2D7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498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7A6F57-F68F-A1CC-64A5-2D90FCB9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0EAD31-534E-FD68-1793-8FA681741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E302AB-42BD-730A-782A-172805D2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B01156-CC7E-DD19-9B62-2C2A67F3E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45A884-ACAC-D554-F9F2-743B260C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392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405B1-0095-7754-6A08-7A544F2A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6EAC0D-D324-6E4D-FFEC-08E491D99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C923C9-A22B-72EC-95CC-C14BDCE56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061937-C2CA-C8F8-1BA5-53CBBEC8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1CD91B-B62B-9961-B066-83013882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976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5EB07-4445-55FF-5742-BE27CFC4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0187ED-80AA-DCE1-6518-A66DA8788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E1EDC46-154D-AF9C-CCCF-D1885D6CC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0651ED-84AA-AF63-EDFF-EA5219062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EE5145A-FA45-B67D-9BDD-579BFBEE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45CD099-B4DA-3C8F-77B9-C8BD33BA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617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5CED50-B2D0-03F6-85A6-43AE22A2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ACB7661-5D5B-D991-AADA-856F9BECB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E90A6F8-6FA2-468E-5F73-29179472C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95442BB-2F4D-EB03-2F90-227D688A3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BB51311-6C98-5700-BB2E-652374D6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DC96D8E-4393-E955-CD2A-86E5F04E1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3A1E36A-7E93-A060-BE8E-AC6BB5E9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8849A6A-5C61-9840-3C85-B19149D2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051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0BB23-728E-BA50-18FC-27C24204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1732262-89C0-9D64-2ADE-ACE6E17B9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B6BC6CB-947E-E634-4228-FA43A16C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0C5CDAB-1389-4073-91F7-2E12B806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333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BB03AFF-B990-3B7B-4A96-27D3656CB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8D008BF-9786-7009-708E-6B26B473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B75A6A4-4AB3-1329-83DC-C42509B1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081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64C62-D871-07F6-5925-83551C1D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676D24-D56F-70DC-74AD-812AB645D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FE5E4C7-0B4E-0446-366C-D4D01478A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C9AD61-B0E7-4B1A-7966-751001E15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242B5AF-344B-7A82-0EF0-276574BA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E2A358F-AA7C-E3D5-97C7-08D91D574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678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7ECB0-868A-D11C-F3F2-57456F29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E7A9447-23CD-C803-3049-696858E92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E5529CC-30EB-AA10-D019-B3E0AFFFC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2145230-A534-E5F3-AB14-CDF495D67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BE3F6F2-D112-5793-B9ED-325C9CF30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41734F1-EF39-4F4D-2FFC-DF76F5F70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759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25776-1677-5E1D-6504-A571CF76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C10E6C3-6526-963A-4674-6804689A0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0ACA80-C084-7857-299D-F9EA4A70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E7D0C8-9DC8-6E8F-73BC-B6CA5071E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C7568E-89F2-E7EB-13F8-8925C30D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283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95A9DC2-330E-CA42-32D6-1BE82C768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E0C1D9E-FB41-F6FF-1D79-2A72EC974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88CE91-B1E9-1215-7FC3-102BDB25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E2A594-130F-6739-074B-8C966B1DE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2932AB-A621-D347-F66E-48CBAD2FE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383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AC5AA40-9E65-14CA-9C7D-A2A572A8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672FD6-A1EA-AB90-A87F-E4F0336B3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87EF7C-4134-CCC4-CA40-F95E49B91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70795-79ED-4ED1-A920-68068018F577}" type="datetimeFigureOut">
              <a:rPr lang="da-DK" smtClean="0"/>
              <a:t>04.01.2025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9C0B92-4697-0D84-322F-D87690BEA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456DC7-CEC7-B15C-326A-5C294862F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78D19-8A4A-41D9-9435-1FEC6E1046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43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6ADAA-CD67-33BF-6443-F8AA4DAFFF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Mål for interaktionsdesign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AD5062-7674-58FD-CF61-6059DE738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Usability</a:t>
            </a:r>
            <a:r>
              <a:rPr lang="da-DK" dirty="0"/>
              <a:t> og User </a:t>
            </a:r>
            <a:r>
              <a:rPr lang="da-DK" dirty="0" err="1"/>
              <a:t>Experience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303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B4D9B-BF49-4113-3B91-BFAD42BF7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Designmål og designprincipper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9D85AE-FBC5-810E-0754-2A3229E05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i="1" dirty="0"/>
              <a:t>Designprincipper </a:t>
            </a:r>
            <a:r>
              <a:rPr lang="da-DK" dirty="0"/>
              <a:t>(</a:t>
            </a:r>
            <a:r>
              <a:rPr lang="da-DK" dirty="0" err="1"/>
              <a:t>visibility</a:t>
            </a:r>
            <a:r>
              <a:rPr lang="da-DK" dirty="0"/>
              <a:t>, </a:t>
            </a:r>
            <a:r>
              <a:rPr lang="da-DK" dirty="0" err="1"/>
              <a:t>mapping</a:t>
            </a:r>
            <a:r>
              <a:rPr lang="da-DK" dirty="0"/>
              <a:t>…) er ikke det samme som </a:t>
            </a:r>
            <a:r>
              <a:rPr lang="da-DK" i="1" dirty="0"/>
              <a:t>designmål</a:t>
            </a:r>
            <a:r>
              <a:rPr lang="da-DK" dirty="0"/>
              <a:t>.</a:t>
            </a:r>
          </a:p>
          <a:p>
            <a:r>
              <a:rPr lang="da-DK" dirty="0"/>
              <a:t>Designmål er det vi gerne vil opnå med vores design</a:t>
            </a:r>
          </a:p>
          <a:p>
            <a:r>
              <a:rPr lang="da-DK" dirty="0"/>
              <a:t>Designprincipper er midler til at nå vores mål</a:t>
            </a:r>
          </a:p>
          <a:p>
            <a:r>
              <a:rPr lang="da-DK" dirty="0"/>
              <a:t>Designmål er noget vi fastsætter tidligt i processen, principperne anvender vi undervejs.</a:t>
            </a:r>
          </a:p>
        </p:txBody>
      </p:sp>
    </p:spTree>
    <p:extLst>
      <p:ext uri="{BB962C8B-B14F-4D97-AF65-F5344CB8AC3E}">
        <p14:creationId xmlns:p14="http://schemas.microsoft.com/office/powerpoint/2010/main" val="868216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A15058-25D6-CC83-2D9B-CE4CB166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Proces </a:t>
            </a:r>
          </a:p>
        </p:txBody>
      </p:sp>
      <p:pic>
        <p:nvPicPr>
          <p:cNvPr id="5" name="Pladsholder til indhold 4" descr="Et billede, der indeholder diagram, tekst, linje/række, Kurve&#10;&#10;Automatisk genereret beskrivelse">
            <a:extLst>
              <a:ext uri="{FF2B5EF4-FFF2-40B4-BE49-F238E27FC236}">
                <a16:creationId xmlns:a16="http://schemas.microsoft.com/office/drawing/2014/main" id="{92B70267-FE8A-C804-AAF6-893101AA4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489" y="1692167"/>
            <a:ext cx="8516706" cy="4800708"/>
          </a:xfrm>
        </p:spPr>
      </p:pic>
    </p:spTree>
    <p:extLst>
      <p:ext uri="{BB962C8B-B14F-4D97-AF65-F5344CB8AC3E}">
        <p14:creationId xmlns:p14="http://schemas.microsoft.com/office/powerpoint/2010/main" val="133881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55D859-5B61-087A-718A-819B8313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Inddeling af mål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1D7C91-7F29-A7F7-6BA8-96FF2A0B2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Mål inddeles typisk i </a:t>
            </a:r>
            <a:r>
              <a:rPr lang="da-DK" dirty="0" err="1"/>
              <a:t>usability</a:t>
            </a:r>
            <a:r>
              <a:rPr lang="da-DK" dirty="0"/>
              <a:t> mål (brugbarhed) og user </a:t>
            </a:r>
            <a:r>
              <a:rPr lang="da-DK" dirty="0" err="1"/>
              <a:t>experience</a:t>
            </a:r>
            <a:r>
              <a:rPr lang="da-DK" dirty="0"/>
              <a:t> (UX) mål (mangler en dansk betegnelse)</a:t>
            </a:r>
          </a:p>
          <a:p>
            <a:r>
              <a:rPr lang="da-DK" dirty="0" err="1"/>
              <a:t>Usability</a:t>
            </a:r>
            <a:r>
              <a:rPr lang="da-DK" dirty="0"/>
              <a:t> mål er kendetegnet ved, at de er ofte er målbare, og at de ikke forholder sig til brugerens holdninger/følelser over for IT-systemet.</a:t>
            </a:r>
          </a:p>
          <a:p>
            <a:r>
              <a:rPr lang="da-DK" dirty="0"/>
              <a:t>Eksempel på et </a:t>
            </a:r>
            <a:r>
              <a:rPr lang="da-DK" dirty="0" err="1"/>
              <a:t>usability</a:t>
            </a:r>
            <a:r>
              <a:rPr lang="da-DK" dirty="0"/>
              <a:t> spørgsmål: Gør systemet det, det skal?</a:t>
            </a:r>
          </a:p>
          <a:p>
            <a:r>
              <a:rPr lang="da-DK" dirty="0"/>
              <a:t>User </a:t>
            </a:r>
            <a:r>
              <a:rPr lang="da-DK" dirty="0" err="1"/>
              <a:t>experience</a:t>
            </a:r>
            <a:r>
              <a:rPr lang="da-DK" dirty="0"/>
              <a:t> mål er kendetegnet ved, at de handler om brugerens oplevelse af systemet.</a:t>
            </a:r>
          </a:p>
          <a:p>
            <a:r>
              <a:rPr lang="da-DK" dirty="0"/>
              <a:t>Eksempel på user </a:t>
            </a:r>
            <a:r>
              <a:rPr lang="da-DK" dirty="0" err="1"/>
              <a:t>experience</a:t>
            </a:r>
            <a:r>
              <a:rPr lang="da-DK" dirty="0"/>
              <a:t> spørgsmål: Bliver brugeren frustreret af at bruge systemet?</a:t>
            </a:r>
          </a:p>
        </p:txBody>
      </p:sp>
    </p:spTree>
    <p:extLst>
      <p:ext uri="{BB962C8B-B14F-4D97-AF65-F5344CB8AC3E}">
        <p14:creationId xmlns:p14="http://schemas.microsoft.com/office/powerpoint/2010/main" val="262381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1AE77-B674-8963-04E4-55251AB5B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Usability</a:t>
            </a:r>
            <a:r>
              <a:rPr lang="da-DK" dirty="0"/>
              <a:t> mål:</a:t>
            </a:r>
          </a:p>
        </p:txBody>
      </p:sp>
      <p:pic>
        <p:nvPicPr>
          <p:cNvPr id="5" name="Pladsholder til indhold 4" descr="Et billede, der indeholder tekst, brev&#10;&#10;Automatisk genereret beskrivelse">
            <a:extLst>
              <a:ext uri="{FF2B5EF4-FFF2-40B4-BE49-F238E27FC236}">
                <a16:creationId xmlns:a16="http://schemas.microsoft.com/office/drawing/2014/main" id="{21325060-7BDB-0B93-CDF0-1F037E28F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312577" cy="2984653"/>
          </a:xfrm>
        </p:spPr>
      </p:pic>
    </p:spTree>
    <p:extLst>
      <p:ext uri="{BB962C8B-B14F-4D97-AF65-F5344CB8AC3E}">
        <p14:creationId xmlns:p14="http://schemas.microsoft.com/office/powerpoint/2010/main" val="3176076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DC7BBB-B7DF-27EA-EBC2-65BB83871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Effective</a:t>
            </a:r>
            <a:r>
              <a:rPr lang="da-DK" dirty="0"/>
              <a:t>/efficient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1F6C8A-570C-6B8C-FBC9-A87C58C7F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Effective</a:t>
            </a:r>
            <a:r>
              <a:rPr lang="da-DK" dirty="0"/>
              <a:t>: Gør produktet det, det skal? (det er et overordnet mål)</a:t>
            </a:r>
          </a:p>
          <a:p>
            <a:r>
              <a:rPr lang="da-DK" dirty="0"/>
              <a:t>Efficient: Gør produktet det, det skal nemt og hurtigt?</a:t>
            </a:r>
          </a:p>
          <a:p>
            <a:endParaRPr lang="da-DK" dirty="0"/>
          </a:p>
          <a:p>
            <a:r>
              <a:rPr lang="da-DK" dirty="0"/>
              <a:t>De to begreber er næsten ens. Men vi kan godt forestille os et produkt, der er </a:t>
            </a:r>
            <a:r>
              <a:rPr lang="da-DK" dirty="0" err="1"/>
              <a:t>effective</a:t>
            </a:r>
            <a:r>
              <a:rPr lang="da-DK" dirty="0"/>
              <a:t>, men ikke efficient. Dvs. produktet gør det, det skal, men det kan gøres lettere eller hurtigere.</a:t>
            </a:r>
          </a:p>
        </p:txBody>
      </p:sp>
    </p:spTree>
    <p:extLst>
      <p:ext uri="{BB962C8B-B14F-4D97-AF65-F5344CB8AC3E}">
        <p14:creationId xmlns:p14="http://schemas.microsoft.com/office/powerpoint/2010/main" val="136287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F34393-4474-A679-D904-5F0AF2375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Safety/Utility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FB460F-2204-650B-8380-440486AC4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38949" cy="4351338"/>
          </a:xfrm>
        </p:spPr>
        <p:txBody>
          <a:bodyPr/>
          <a:lstStyle/>
          <a:p>
            <a:r>
              <a:rPr lang="da-DK" dirty="0"/>
              <a:t>Safety: slår produktet brugen ihjel? Forhindrer produktet brugeren i at gøre noget dumt?</a:t>
            </a:r>
          </a:p>
          <a:p>
            <a:r>
              <a:rPr lang="da-DK" dirty="0"/>
              <a:t>Utility: Har produktet de rigtige funktioner? (</a:t>
            </a:r>
            <a:r>
              <a:rPr lang="da-DK" dirty="0" err="1"/>
              <a:t>paint</a:t>
            </a:r>
            <a:r>
              <a:rPr lang="da-DK" dirty="0"/>
              <a:t> vs. Photoshop)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EBD0382-D80C-704A-00E5-524D7F46E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77" y="1690688"/>
            <a:ext cx="47244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7DD90-3451-3F95-936B-56C0CFDA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Learnability</a:t>
            </a:r>
            <a:r>
              <a:rPr lang="da-DK" dirty="0"/>
              <a:t>/</a:t>
            </a:r>
            <a:r>
              <a:rPr lang="da-DK" dirty="0" err="1"/>
              <a:t>memorability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5EBCB8-D1D8-F9C7-99D0-556715B46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0834" cy="4351338"/>
          </a:xfrm>
        </p:spPr>
        <p:txBody>
          <a:bodyPr/>
          <a:lstStyle/>
          <a:p>
            <a:r>
              <a:rPr lang="da-DK" dirty="0" err="1"/>
              <a:t>Learnability</a:t>
            </a:r>
            <a:r>
              <a:rPr lang="da-DK" dirty="0"/>
              <a:t>: Er produktet let at lære at bruge?</a:t>
            </a:r>
          </a:p>
          <a:p>
            <a:r>
              <a:rPr lang="da-DK" dirty="0" err="1"/>
              <a:t>Memorability</a:t>
            </a:r>
            <a:r>
              <a:rPr lang="da-DK" dirty="0"/>
              <a:t>: Når vi har lært at bruge produktet, er det så let at huske hvordan det skal bruges?</a:t>
            </a:r>
          </a:p>
        </p:txBody>
      </p:sp>
      <p:pic>
        <p:nvPicPr>
          <p:cNvPr id="5" name="Billede 4" descr="Et billede, der indeholder indendørs, stål&#10;&#10;Automatisk genereret beskrivelse">
            <a:extLst>
              <a:ext uri="{FF2B5EF4-FFF2-40B4-BE49-F238E27FC236}">
                <a16:creationId xmlns:a16="http://schemas.microsoft.com/office/drawing/2014/main" id="{C4B4EED6-CC9B-D15A-5689-216F81F97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04185" y="1138935"/>
            <a:ext cx="6118789" cy="458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9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87C2A1-45BF-8082-5439-5D8760A2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vurder følgende produkter: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F06E91-D085-DF07-F46A-2FAF3B867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57006" cy="4351338"/>
          </a:xfrm>
        </p:spPr>
        <p:txBody>
          <a:bodyPr/>
          <a:lstStyle/>
          <a:p>
            <a:r>
              <a:rPr lang="da-DK" dirty="0"/>
              <a:t>Kaffeautomaten</a:t>
            </a:r>
          </a:p>
          <a:p>
            <a:r>
              <a:rPr lang="da-DK" dirty="0"/>
              <a:t>Maple</a:t>
            </a:r>
          </a:p>
          <a:p>
            <a:r>
              <a:rPr lang="da-DK" dirty="0" err="1"/>
              <a:t>MitId</a:t>
            </a:r>
            <a:endParaRPr lang="da-DK" dirty="0"/>
          </a:p>
          <a:p>
            <a:r>
              <a:rPr lang="da-DK" dirty="0"/>
              <a:t>Et I selv finder på</a:t>
            </a:r>
          </a:p>
        </p:txBody>
      </p:sp>
      <p:pic>
        <p:nvPicPr>
          <p:cNvPr id="4" name="Pladsholder til indhold 4" descr="Et billede, der indeholder tekst, brev&#10;&#10;Automatisk genereret beskrivelse">
            <a:extLst>
              <a:ext uri="{FF2B5EF4-FFF2-40B4-BE49-F238E27FC236}">
                <a16:creationId xmlns:a16="http://schemas.microsoft.com/office/drawing/2014/main" id="{7348C588-39FE-F1D1-1F1E-7B9BCAE0D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869" y="1690688"/>
            <a:ext cx="7397931" cy="265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26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24257-E728-2723-219F-8FA66C524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User </a:t>
            </a:r>
            <a:r>
              <a:rPr lang="da-DK" dirty="0" err="1"/>
              <a:t>experience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E90D71-9161-1B9C-A0D0-E46E1BD23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User </a:t>
            </a:r>
            <a:r>
              <a:rPr lang="da-DK" dirty="0" err="1"/>
              <a:t>experience</a:t>
            </a:r>
            <a:r>
              <a:rPr lang="da-DK" dirty="0"/>
              <a:t> handler om hvor brugeren af et produkt oplever og føler omkring produktet.</a:t>
            </a:r>
          </a:p>
          <a:p>
            <a:r>
              <a:rPr lang="da-DK" dirty="0"/>
              <a:t>Vi kan inddele oplevelsen i to dele.</a:t>
            </a:r>
          </a:p>
          <a:p>
            <a:pPr lvl="1"/>
            <a:r>
              <a:rPr lang="da-DK" dirty="0"/>
              <a:t>De oplevelser vi gerne vil have (</a:t>
            </a:r>
            <a:r>
              <a:rPr lang="da-DK" dirty="0" err="1"/>
              <a:t>desirable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De oplevelser vi ikke vil have (</a:t>
            </a:r>
            <a:r>
              <a:rPr lang="da-DK" dirty="0" err="1"/>
              <a:t>undesirable</a:t>
            </a:r>
            <a:r>
              <a:rPr lang="da-DK" dirty="0"/>
              <a:t>)</a:t>
            </a:r>
          </a:p>
          <a:p>
            <a:r>
              <a:rPr lang="da-DK" dirty="0"/>
              <a:t>Det er typen af produkt, der bestemmer, hvilke aspekter af oplevelsen der er i fokus.</a:t>
            </a:r>
          </a:p>
          <a:p>
            <a:r>
              <a:rPr lang="da-DK" dirty="0"/>
              <a:t>Vi kan ikke designe en oplevelse! Vi kan designe </a:t>
            </a:r>
            <a:r>
              <a:rPr lang="da-DK" i="1" dirty="0"/>
              <a:t>til</a:t>
            </a:r>
            <a:r>
              <a:rPr lang="da-DK" dirty="0"/>
              <a:t> en oplevelse!</a:t>
            </a:r>
          </a:p>
        </p:txBody>
      </p:sp>
    </p:spTree>
    <p:extLst>
      <p:ext uri="{BB962C8B-B14F-4D97-AF65-F5344CB8AC3E}">
        <p14:creationId xmlns:p14="http://schemas.microsoft.com/office/powerpoint/2010/main" val="2018241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D9942C-9609-23E6-9C6C-B698E771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User </a:t>
            </a:r>
            <a:r>
              <a:rPr lang="da-DK" dirty="0" err="1"/>
              <a:t>experience</a:t>
            </a:r>
            <a:r>
              <a:rPr lang="da-DK" dirty="0"/>
              <a:t>: Aspekter</a:t>
            </a:r>
          </a:p>
        </p:txBody>
      </p:sp>
      <p:pic>
        <p:nvPicPr>
          <p:cNvPr id="5" name="Pladsholder til indhold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F589FAD6-3F2B-C380-C113-B589068EB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0" y="1325880"/>
            <a:ext cx="9559487" cy="4851083"/>
          </a:xfrm>
        </p:spPr>
      </p:pic>
    </p:spTree>
    <p:extLst>
      <p:ext uri="{BB962C8B-B14F-4D97-AF65-F5344CB8AC3E}">
        <p14:creationId xmlns:p14="http://schemas.microsoft.com/office/powerpoint/2010/main" val="3483877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FB4636-5D90-29EA-8F98-DE3A0FF7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hvilke aspekter vil I designe til, hvis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61410A-2125-1DF3-D548-DFCBD886D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skulle lave et computerspil.</a:t>
            </a:r>
          </a:p>
          <a:p>
            <a:r>
              <a:rPr lang="da-DK" dirty="0"/>
              <a:t>I skulle lave et regnskabsprogram.</a:t>
            </a:r>
          </a:p>
          <a:p>
            <a:r>
              <a:rPr lang="da-DK" dirty="0"/>
              <a:t>Et program</a:t>
            </a:r>
            <a:r>
              <a:rPr lang="da-DK"/>
              <a:t>/produkt I selv finder på</a:t>
            </a:r>
            <a:endParaRPr lang="da-DK" dirty="0"/>
          </a:p>
          <a:p>
            <a:endParaRPr lang="da-DK" dirty="0"/>
          </a:p>
          <a:p>
            <a:r>
              <a:rPr lang="da-DK" dirty="0"/>
              <a:t>Er der aspekter der skal undgås, også blandt </a:t>
            </a:r>
            <a:r>
              <a:rPr lang="da-DK" dirty="0" err="1"/>
              <a:t>desirable</a:t>
            </a:r>
            <a:r>
              <a:rPr lang="da-DK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22225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23374F-1DAD-5B63-1CC2-521DB7A9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Bogen</a:t>
            </a:r>
          </a:p>
        </p:txBody>
      </p:sp>
      <p:pic>
        <p:nvPicPr>
          <p:cNvPr id="5" name="Pladsholder til indhold 4" descr="Et billede, der indeholder diagram&#10;&#10;Automatisk genereret beskrivelse">
            <a:extLst>
              <a:ext uri="{FF2B5EF4-FFF2-40B4-BE49-F238E27FC236}">
                <a16:creationId xmlns:a16="http://schemas.microsoft.com/office/drawing/2014/main" id="{034EB07C-382A-DAF0-516B-AD758E209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067052" cy="4351338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43BEA7D8-86D0-2B9D-6EDD-DB33EDDABAD6}"/>
              </a:ext>
            </a:extLst>
          </p:cNvPr>
          <p:cNvSpPr txBox="1"/>
          <p:nvPr/>
        </p:nvSpPr>
        <p:spPr>
          <a:xfrm>
            <a:off x="6096000" y="1763486"/>
            <a:ext cx="5257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Bogens definition af </a:t>
            </a:r>
            <a:r>
              <a:rPr lang="da-DK" sz="2800" dirty="0" err="1"/>
              <a:t>usability</a:t>
            </a:r>
            <a:r>
              <a:rPr lang="da-DK" sz="2800" dirty="0"/>
              <a:t> er uheldig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Dels så mangler der nogle kategorier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Dels så blander den User </a:t>
            </a:r>
            <a:r>
              <a:rPr lang="da-DK" sz="2800" dirty="0" err="1"/>
              <a:t>Experience</a:t>
            </a:r>
            <a:r>
              <a:rPr lang="da-DK" sz="2800" dirty="0"/>
              <a:t> (UX) ind i </a:t>
            </a:r>
            <a:r>
              <a:rPr lang="da-DK" sz="2800" dirty="0" err="1"/>
              <a:t>usability</a:t>
            </a:r>
            <a:endParaRPr lang="da-DK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 err="1"/>
              <a:t>Satisfiable</a:t>
            </a:r>
            <a:r>
              <a:rPr lang="da-DK" sz="2800" dirty="0"/>
              <a:t> er </a:t>
            </a:r>
            <a:r>
              <a:rPr lang="da-DK" sz="2800" i="1" dirty="0"/>
              <a:t>ikke </a:t>
            </a:r>
            <a:r>
              <a:rPr lang="da-DK" sz="2800" dirty="0"/>
              <a:t>et</a:t>
            </a:r>
            <a:r>
              <a:rPr lang="da-DK" sz="2800" i="1" dirty="0"/>
              <a:t> </a:t>
            </a:r>
            <a:r>
              <a:rPr lang="da-DK" sz="2800" dirty="0" err="1"/>
              <a:t>usability</a:t>
            </a:r>
            <a:r>
              <a:rPr lang="da-DK" sz="2800" dirty="0"/>
              <a:t> mål</a:t>
            </a:r>
          </a:p>
        </p:txBody>
      </p:sp>
    </p:spTree>
    <p:extLst>
      <p:ext uri="{BB962C8B-B14F-4D97-AF65-F5344CB8AC3E}">
        <p14:creationId xmlns:p14="http://schemas.microsoft.com/office/powerpoint/2010/main" val="611824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457</Words>
  <Application>Microsoft Macintosh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Mål for interaktionsdesign</vt:lpstr>
      <vt:lpstr>Designmål og designprincipper</vt:lpstr>
      <vt:lpstr>Proces </vt:lpstr>
      <vt:lpstr>Inddeling af mål </vt:lpstr>
      <vt:lpstr>Usability mål:</vt:lpstr>
      <vt:lpstr>Effective/efficient</vt:lpstr>
      <vt:lpstr>Safety/Utility</vt:lpstr>
      <vt:lpstr>Learnability/memorability</vt:lpstr>
      <vt:lpstr>Opgave vurder følgende produkter:</vt:lpstr>
      <vt:lpstr>User experience</vt:lpstr>
      <vt:lpstr>User experience: Aspekter</vt:lpstr>
      <vt:lpstr>Opgave hvilke aspekter vil I designe til, hvis</vt:lpstr>
      <vt:lpstr>Bogen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Mål for interaktionsdesign</dc:title>
  <dc:creator>Jens Christian Larsen</dc:creator>
  <cp:lastModifiedBy>Jens Christian Larsen</cp:lastModifiedBy>
  <cp:revision>9</cp:revision>
  <dcterms:created xsi:type="dcterms:W3CDTF">2023-03-16T07:16:35Z</dcterms:created>
  <dcterms:modified xsi:type="dcterms:W3CDTF">2025-01-04T10:25:04Z</dcterms:modified>
</cp:coreProperties>
</file>