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D8BC3-9818-6B6A-31A9-917FE3AA0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852700-0C85-2383-B3A6-B22296FE0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FFD74C-0587-7F2B-570D-8E10A5C07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6C8FD3-3943-A964-52B1-FE2839582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F149A1-39C6-24B6-5BF5-A92AE894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927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35961-34EE-EE62-09AA-962EA7A16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9CC35A-4268-2007-9548-338A003A6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9EB47C-E909-CBFF-175D-783C50B51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237BD3A-0CE6-E51F-CDD3-4D2D541A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1DF2B0-6093-B5AE-C224-3DB70039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818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0AFD5-6B0F-76D8-C336-C7823F116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8120B1-C437-E6CF-7CB0-C211F9D80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B33FD7-8634-40DB-D903-88562C0BD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F46FE3-CA00-C67A-52A8-69DCCE711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2A91B9-D5B1-FABA-6A07-C737EEF5E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120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8FF08-9667-28E9-D30C-32F68E02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7AADB4-5C58-6143-AE41-D419B5A95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66896B-F43C-0D89-5D84-70ADDFF6C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09C3E29-5829-00C5-A840-348516C8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E883704-3855-FC64-05E7-F95CE30CB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43F9CB-CE94-253A-A77D-210057AC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27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65006D-52E7-5D15-8D02-8B918B00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30149B-8DB2-979E-7572-B2E65DD6E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FF4011-121B-476E-D325-CD2757233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3711E60-CFA1-1B21-BE60-B51BD9F9C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F84569-7FDE-A5B0-306C-50B605B765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639B1AA-A742-74AD-B330-7FFA07F5D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2F9F70D-3A0F-68D1-744C-BB31FF9B2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559527F-9A7F-499B-A38B-90602315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297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8CB19-6048-BDD3-AFEF-FA0FFAB2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406A7CC-5007-CE8C-CF8F-C7E55192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BE39A03-CA2D-2BF4-58A8-588220E4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7C30B02-2FDF-6BB7-72FE-0B44391C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853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0651407-4961-B7C7-0311-291C373BB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9120DF7-9703-125B-BD94-661AF029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9C7F6D-2309-76D5-CF8E-195DC50F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161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326B5-D30F-BC12-C273-5244A6E55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C4B3A3-0AEF-6CA5-6B33-B00F6AAE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83D720-CC6F-2E1B-221F-38445B52A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478C795-4F41-559D-8E47-AF3C80659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FD3A59-CD03-87F3-7ABE-917AA653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A84E50-ECFD-F136-A66A-2AD2A3A3B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845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DC2A5-F600-0F57-CB12-6E3355F99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79B4AFC-0AB6-8CA4-C6C5-325B64D92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3C7E02-DA1D-AE80-A2B2-C3E80F998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6F02B2-4B01-AC83-3B50-A6A1E62B3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9572238-BB66-DF14-4C48-82BB71B9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66B020-D789-BA35-7F0A-C07B086D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545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D2BB6-CEC7-F9E5-3770-ECEBC29A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3C5EC3A-13F5-6F1A-5361-C31C741B2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2E6EA1-15B9-EC7A-D992-8F80080D7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02577B-37C3-0164-2CB0-153C9607C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9BFC99-4044-F0B2-6F8C-B80DD3C8A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636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E7F7E74-1FCB-8BCD-26DB-4AD62A291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23521B6-ACFC-0BB1-DD95-316530D4D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09FC3A-84C4-F4BE-A72A-702321F37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B372A7-3BE8-F779-E0FA-C2A5B039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396999-7F0A-CB7B-A70C-2D3944EE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44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1EC288-03D9-4F0B-00AC-323AF7F20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465D05-3A33-9B83-DF61-EDD2B44F1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988B57-883B-9E4A-111B-AA537DC0D4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710E60-C2AC-9B4D-A401-78DA1C1CB79A}" type="datetimeFigureOut">
              <a:rPr lang="da-DK" smtClean="0"/>
              <a:t>01.10.2024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D89149-BD88-C5A1-CEFF-FF4CCB9CE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881BCE-B987-381D-AFC1-5061302FB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82CFC1-4C15-EE46-BD23-9FFDDB65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485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4A816A-4252-AF30-0BE2-01E380E477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Storycoding</a:t>
            </a:r>
            <a:r>
              <a:rPr lang="da-DK" dirty="0"/>
              <a:t> kort fortalt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D8D0186-2C77-C7E6-EBA8-B3C03AC518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9627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56DFE-058C-580D-6E4E-CFC7AC3D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4376F8-76F2-55D3-D109-57F952708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Formålet med </a:t>
            </a:r>
            <a:r>
              <a:rPr lang="da-DK" dirty="0" err="1"/>
              <a:t>storycoding</a:t>
            </a:r>
            <a:r>
              <a:rPr lang="da-DK" dirty="0"/>
              <a:t> er at være en metode til at få en idé om et design i den virkelige verden lavet om til kode.</a:t>
            </a:r>
          </a:p>
          <a:p>
            <a:r>
              <a:rPr lang="da-DK" dirty="0"/>
              <a:t>Med </a:t>
            </a:r>
            <a:r>
              <a:rPr lang="da-DK" dirty="0" err="1"/>
              <a:t>storycoding</a:t>
            </a:r>
            <a:r>
              <a:rPr lang="da-DK" dirty="0"/>
              <a:t> får I </a:t>
            </a:r>
            <a:r>
              <a:rPr lang="da-DK"/>
              <a:t>automatisk dokumenteret, hvad koden gør!</a:t>
            </a:r>
            <a:endParaRPr lang="da-DK" dirty="0"/>
          </a:p>
          <a:p>
            <a:r>
              <a:rPr lang="da-DK" dirty="0"/>
              <a:t>Der er fire stadier: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Lav et storyboard, der beskriver situationen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Ud fra storyboard lav et tilstandsdiagram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Ud fra tilstandsdiagrammet, lav rutediagram(</a:t>
            </a:r>
            <a:r>
              <a:rPr lang="da-DK" dirty="0" err="1"/>
              <a:t>mer</a:t>
            </a:r>
            <a:r>
              <a:rPr lang="da-DK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dirty="0"/>
              <a:t>Skriv kode</a:t>
            </a:r>
          </a:p>
          <a:p>
            <a:pPr marL="914400" lvl="1" indent="-457200">
              <a:buFont typeface="+mj-lt"/>
              <a:buAutoNum type="arabicPeriod"/>
            </a:pPr>
            <a:endParaRPr lang="da-DK" dirty="0"/>
          </a:p>
          <a:p>
            <a:r>
              <a:rPr lang="da-DK" dirty="0"/>
              <a:t>Når man er nået igennem processen, så skal der laves brugertest, men det er ikke en del af </a:t>
            </a:r>
            <a:r>
              <a:rPr lang="da-DK" dirty="0" err="1"/>
              <a:t>storycoding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686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24F0E-F364-E4F0-2BBB-E7E9AACD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Storyboard</a:t>
            </a:r>
          </a:p>
        </p:txBody>
      </p:sp>
      <p:pic>
        <p:nvPicPr>
          <p:cNvPr id="5" name="Pladsholder til indhold 4" descr="Et billede, der indeholder skitse, tegning, tekst, Børnekunst&#10;&#10;Automatisk genereret beskrivelse">
            <a:extLst>
              <a:ext uri="{FF2B5EF4-FFF2-40B4-BE49-F238E27FC236}">
                <a16:creationId xmlns:a16="http://schemas.microsoft.com/office/drawing/2014/main" id="{E69A75E1-6170-CB88-0378-25BC51EA5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680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A57EE-F18B-ADD3-696F-B44B585A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Tilstandsdiagram</a:t>
            </a:r>
          </a:p>
        </p:txBody>
      </p:sp>
      <p:pic>
        <p:nvPicPr>
          <p:cNvPr id="5" name="Pladsholder til indhold 4" descr="Et billede, der indeholder diagram, cirkel, Font/skrifttype, linje/række&#10;&#10;Automatisk genereret beskrivelse">
            <a:extLst>
              <a:ext uri="{FF2B5EF4-FFF2-40B4-BE49-F238E27FC236}">
                <a16:creationId xmlns:a16="http://schemas.microsoft.com/office/drawing/2014/main" id="{8231751E-FD95-2CBA-B140-DF432A7D0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2042" y="652145"/>
            <a:ext cx="6414186" cy="4600751"/>
          </a:xfrm>
        </p:spPr>
      </p:pic>
      <p:pic>
        <p:nvPicPr>
          <p:cNvPr id="6" name="Pladsholder til indhold 4" descr="Et billede, der indeholder skitse, tegning, tekst, Børnekunst&#10;&#10;Automatisk genereret beskrivelse">
            <a:extLst>
              <a:ext uri="{FF2B5EF4-FFF2-40B4-BE49-F238E27FC236}">
                <a16:creationId xmlns:a16="http://schemas.microsoft.com/office/drawing/2014/main" id="{253B465F-16B9-B8A8-4BB5-9B1C66B37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72" y="1765550"/>
            <a:ext cx="4649795" cy="348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DE267-0F79-E412-DAF6-72FCF180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Rutediagram(</a:t>
            </a:r>
            <a:r>
              <a:rPr lang="da-DK" dirty="0" err="1"/>
              <a:t>mer</a:t>
            </a:r>
            <a:r>
              <a:rPr lang="da-DK" dirty="0"/>
              <a:t>)</a:t>
            </a:r>
          </a:p>
        </p:txBody>
      </p:sp>
      <p:pic>
        <p:nvPicPr>
          <p:cNvPr id="5" name="Pladsholder til indhold 4" descr="Et billede, der indeholder diagram, cirkel, Font/skrifttype, linje/række&#10;&#10;Automatisk genereret beskrivelse">
            <a:extLst>
              <a:ext uri="{FF2B5EF4-FFF2-40B4-BE49-F238E27FC236}">
                <a16:creationId xmlns:a16="http://schemas.microsoft.com/office/drawing/2014/main" id="{9AD4EA2C-F1E8-346F-40C2-68D74C714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607" y="1690687"/>
            <a:ext cx="3360561" cy="2410455"/>
          </a:xfrm>
        </p:spPr>
      </p:pic>
      <p:pic>
        <p:nvPicPr>
          <p:cNvPr id="7" name="Billede 6" descr="Et billede, der indeholder diagram, linje/række, tekst, Plan&#10;&#10;Automatisk genereret beskrivelse">
            <a:extLst>
              <a:ext uri="{FF2B5EF4-FFF2-40B4-BE49-F238E27FC236}">
                <a16:creationId xmlns:a16="http://schemas.microsoft.com/office/drawing/2014/main" id="{9D377C1F-3B59-032A-C0E1-4FA2D2D43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277" y="371757"/>
            <a:ext cx="5056932" cy="3160583"/>
          </a:xfrm>
          <a:prstGeom prst="rect">
            <a:avLst/>
          </a:prstGeom>
        </p:spPr>
      </p:pic>
      <p:pic>
        <p:nvPicPr>
          <p:cNvPr id="9" name="Billede 8" descr="Et billede, der indeholder diagram, tekst, linje/række, Plan&#10;&#10;Automatisk genereret beskrivelse">
            <a:extLst>
              <a:ext uri="{FF2B5EF4-FFF2-40B4-BE49-F238E27FC236}">
                <a16:creationId xmlns:a16="http://schemas.microsoft.com/office/drawing/2014/main" id="{AFBD80BD-D101-B223-B056-D22A80ABA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817" y="3397251"/>
            <a:ext cx="4877392" cy="307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5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BFA13-E9B9-E023-F2F7-8EF9B934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Kode</a:t>
            </a:r>
          </a:p>
        </p:txBody>
      </p:sp>
      <p:pic>
        <p:nvPicPr>
          <p:cNvPr id="5" name="Pladsholder til indhold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81BD617D-E7C2-E27F-DF1D-47D93BDCD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936924" cy="4351338"/>
          </a:xfrm>
        </p:spPr>
      </p:pic>
      <p:pic>
        <p:nvPicPr>
          <p:cNvPr id="7" name="Billede 6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3FD05AF1-E4B5-E3B4-4137-702210231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0" y="365125"/>
            <a:ext cx="56007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4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7E305-8CD1-3C3B-3FC9-CA92F536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</a:t>
            </a: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A14C871A-DEB7-9C60-095B-93353EC95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317775" cy="3252342"/>
          </a:xfrm>
        </p:spPr>
      </p:pic>
    </p:spTree>
    <p:extLst>
      <p:ext uri="{BB962C8B-B14F-4D97-AF65-F5344CB8AC3E}">
        <p14:creationId xmlns:p14="http://schemas.microsoft.com/office/powerpoint/2010/main" val="421123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99</Words>
  <Application>Microsoft Macintosh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Storycoding kort fortalt</vt:lpstr>
      <vt:lpstr>Formål</vt:lpstr>
      <vt:lpstr>Storyboard</vt:lpstr>
      <vt:lpstr>Tilstandsdiagram</vt:lpstr>
      <vt:lpstr>Rutediagram(mer)</vt:lpstr>
      <vt:lpstr>Kode</vt:lpstr>
      <vt:lpstr>Overblik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Christian Larsen</dc:creator>
  <cp:lastModifiedBy>Jens Christian Larsen</cp:lastModifiedBy>
  <cp:revision>7</cp:revision>
  <dcterms:created xsi:type="dcterms:W3CDTF">2024-10-01T08:12:56Z</dcterms:created>
  <dcterms:modified xsi:type="dcterms:W3CDTF">2024-10-01T08:27:53Z</dcterms:modified>
</cp:coreProperties>
</file>