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3"/>
    <p:restoredTop sz="94643"/>
  </p:normalViewPr>
  <p:slideViewPr>
    <p:cSldViewPr snapToGrid="0" snapToObjects="1">
      <p:cViewPr varScale="1">
        <p:scale>
          <a:sx n="128" d="100"/>
          <a:sy n="128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7A1D58-7ABD-894F-A939-543DB3CFB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FF62EA2-BCE6-8C49-90B5-184B3A005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A873C6-E6AE-EF46-81C1-1DC1D6538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A35C30-A748-EF48-96CC-35B399E72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E686DB-0D06-104D-9D30-84C61D46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8335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504B2E-A953-0B45-913D-B10389C98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4AF8D8-AA31-EF48-931E-C0B601C9C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4B0F402-74F1-3048-A1A0-DE462450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DC905F-6A88-BF4D-99FF-7C7DA25E8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2AFCC4-52E0-564A-8260-E750971D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835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D4F871-E450-2B4F-AAA7-48057517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EF1A0C-BF7E-0C4B-915E-A21BE6F80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AC32AA-306B-A243-A441-F50015E25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F2CABF-39EE-4447-BB49-E7168A1F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C989C4-C602-0844-9F37-7F9E3F6D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492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95972D-87A5-C846-98C7-B2954C6F7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A1A295-E40F-FB42-921B-0E4236890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AD713B5-A711-C849-A14D-00F1567DD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03F5E80-A01F-1348-A394-45C627B05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BA48A06-E48C-4046-A389-C473062C2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8ADB592-43C8-7047-94C4-011E69DD8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445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9CD15-C95C-C240-B59B-EC348A0D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0DD068D-90AD-E94C-88A4-930A7E1CD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4C5BF9B-0B8E-0940-96E4-29E014BA8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F83DC63-A357-9448-9B35-0C5D8EAD14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4DB21BE-C38F-B744-A252-134288781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0356BE2-540C-C04C-8373-B29244C40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10D9573-F5C8-BC48-BB72-1E30F5EE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E992BD2-3734-9047-A296-0F82B7A3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3684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ACB68C-1872-614D-AB67-D71464A64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BA3FE96-C919-354E-B8FB-F4D110D5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D40FB56-1101-7D44-BD93-7E6F4EC4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C19B5D6-6768-054D-B02A-17B42DC0C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251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DE82431-E2A8-5B4C-8C5C-80B8027BB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2125661-54CD-EF41-A993-1D8663626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5061240-96BE-434B-B0BA-C14EC71EF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000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4588AB-BCA8-8D4F-BCD1-B138E0536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E0F606-2130-9C4D-911D-8F399A374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5B081F-7EAC-0147-861C-3704BDF84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5BEA860-C307-1D46-9323-78C937048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A498211-6F27-3240-AF48-E1C02D08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9D62B4-9470-2F44-9D8A-9FFDFE17A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28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40A3B-F63D-7D43-82DD-A4D5D9972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8CC5574-9259-704F-95F3-4D7E7A7BF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6340226-40CC-6549-A32C-EF5C4670A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46FB22-0EB1-FA45-B065-12DC4415A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6D70EEC-D537-D74C-BA92-449EEDA3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DEC75F-3E12-914F-9728-D35FBD73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6258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67E3B-E546-2746-8021-A119FAD7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6839869-1A23-054C-8615-EBDB4841A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7BA4FF-CD1A-7940-ACD2-582B0D32F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5F0BC4-03A2-924F-B9DC-9B1FCF2E8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05C483-45B0-484C-AA0F-E91B4C189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2211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94B45B2-0F15-1947-B931-A22AA50589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D6E428D-D7AE-0B4F-B1E3-644535A022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6FE917-6EBB-E048-991F-9C757219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19747C-A7B5-B04D-9AA9-F4F29C6C1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20531E-E6AE-844D-8DE2-6D3540E86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406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A36F4F6-1631-524E-9137-4B9BD94F4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A16724F-8F47-5746-A685-87351B9CB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1CCDE9-CBE6-1E4E-9EA8-FF5634A9A8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660AE-047F-3140-92EC-D4BCBAAEFE78}" type="datetimeFigureOut">
              <a:rPr lang="da-DK" smtClean="0"/>
              <a:t>10.03.2025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6F1A07-1CFF-4746-B300-14964EF8CF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F7CE7D-9FD1-244D-833C-95741B391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3BAF0-726C-6F4F-B8D0-3117A9F2BF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418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mlinjen.dk/cookies/cookieside/index.ph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pi.openweathermap.org/" TargetMode="External"/><Relationship Id="rId2" Type="http://schemas.openxmlformats.org/officeDocument/2006/relationships/hyperlink" Target="http://ip-api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komlinjen.dk/cookies/cookiesideapi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komlinjen.dk/cookies/cookiesideapi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mlinjen.dk/cookies/cookie3part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4F1C7-6A05-8742-8429-DD3696DF63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Cookies, </a:t>
            </a:r>
            <a:r>
              <a:rPr lang="da-DK" dirty="0" err="1"/>
              <a:t>tracking</a:t>
            </a:r>
            <a:r>
              <a:rPr lang="da-DK" dirty="0"/>
              <a:t> og modellering</a:t>
            </a:r>
          </a:p>
        </p:txBody>
      </p:sp>
    </p:spTree>
    <p:extLst>
      <p:ext uri="{BB962C8B-B14F-4D97-AF65-F5344CB8AC3E}">
        <p14:creationId xmlns:p14="http://schemas.microsoft.com/office/powerpoint/2010/main" val="26285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1810E7-6238-A87A-34AF-DB91856D3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Cookies</a:t>
            </a:r>
          </a:p>
        </p:txBody>
      </p:sp>
      <p:pic>
        <p:nvPicPr>
          <p:cNvPr id="4" name="Billede 3" descr="Et billede, der indeholder tekst, skærmbillede, Font/skrifttype, design&#10;&#10;Automatisk genereret beskrivelse">
            <a:extLst>
              <a:ext uri="{FF2B5EF4-FFF2-40B4-BE49-F238E27FC236}">
                <a16:creationId xmlns:a16="http://schemas.microsoft.com/office/drawing/2014/main" id="{13425899-AA6D-1428-42A7-FF90A7BEC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86604"/>
            <a:ext cx="9597887" cy="477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5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793E7-5E28-8040-9670-2AFFB2EC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Simpelt eksempel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863FD3-A6AA-644B-AA73-968F06763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Eksempel, der viser, hvordan en cookie kan bruges til at ændre pris.</a:t>
            </a:r>
          </a:p>
          <a:p>
            <a:endParaRPr lang="da-DK" dirty="0"/>
          </a:p>
          <a:p>
            <a:r>
              <a:rPr lang="da-DK" dirty="0"/>
              <a:t>Helt simpelt eksempel: </a:t>
            </a:r>
            <a:r>
              <a:rPr lang="da-DK" dirty="0">
                <a:hlinkClick r:id="rId2"/>
              </a:rPr>
              <a:t>http://www.komlinjen.dk/cookies/cookieside/index.php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958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EFAC3-6A0D-9243-90FD-DB9F99C4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Model (algoritme) for siden</a:t>
            </a:r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id="{5FD86ABF-4F63-B446-9CBD-6059E400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80" y="1828180"/>
            <a:ext cx="10816040" cy="2847511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F87B2B7-805F-CE44-AC3F-D0BEB892CF95}"/>
              </a:ext>
            </a:extLst>
          </p:cNvPr>
          <p:cNvSpPr txBox="1"/>
          <p:nvPr/>
        </p:nvSpPr>
        <p:spPr>
          <a:xfrm>
            <a:off x="687980" y="5127172"/>
            <a:ext cx="4881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Opgave: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Udvid modellen så man tager en 3. cookie med</a:t>
            </a:r>
          </a:p>
        </p:txBody>
      </p:sp>
    </p:spTree>
    <p:extLst>
      <p:ext uri="{BB962C8B-B14F-4D97-AF65-F5344CB8AC3E}">
        <p14:creationId xmlns:p14="http://schemas.microsoft.com/office/powerpoint/2010/main" val="240943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A51AB-CDF6-D644-B450-B67BA2890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API og informationer fra IP-adresser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537B72-547B-F240-AD00-7738A193D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Application Programming Interface</a:t>
            </a:r>
          </a:p>
          <a:p>
            <a:endParaRPr lang="da-DK" dirty="0"/>
          </a:p>
          <a:p>
            <a:r>
              <a:rPr lang="da-DK" dirty="0"/>
              <a:t>En ”</a:t>
            </a:r>
            <a:r>
              <a:rPr lang="da-DK" dirty="0" err="1"/>
              <a:t>black</a:t>
            </a:r>
            <a:r>
              <a:rPr lang="da-DK" dirty="0"/>
              <a:t> </a:t>
            </a:r>
            <a:r>
              <a:rPr lang="da-DK" dirty="0" err="1"/>
              <a:t>box</a:t>
            </a:r>
            <a:r>
              <a:rPr lang="da-DK" dirty="0"/>
              <a:t>” man kan lave forespørgsler til ud fra givne regler</a:t>
            </a:r>
          </a:p>
          <a:p>
            <a:endParaRPr lang="da-DK" dirty="0"/>
          </a:p>
          <a:p>
            <a:r>
              <a:rPr lang="da-DK" dirty="0">
                <a:hlinkClick r:id="rId2"/>
              </a:rPr>
              <a:t>http://ip-api.com/</a:t>
            </a:r>
            <a:r>
              <a:rPr lang="da-DK" dirty="0"/>
              <a:t> - Informationer ud fra IP adresse</a:t>
            </a:r>
          </a:p>
          <a:p>
            <a:r>
              <a:rPr lang="da-DK" dirty="0">
                <a:hlinkClick r:id="rId3"/>
              </a:rPr>
              <a:t>http://api.openweathermap.org/</a:t>
            </a:r>
            <a:r>
              <a:rPr lang="da-DK" dirty="0"/>
              <a:t> - API til </a:t>
            </a:r>
            <a:r>
              <a:rPr lang="da-DK" dirty="0" err="1"/>
              <a:t>vejrinfow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5994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B2B590-14C9-7243-8893-008ED7FD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API eksempel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6A1049-9C46-9F42-8954-31281DDD2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www.komlinjen.dk/cookies/cookiesideapi/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Model for side med IP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F86223C-C24D-6242-AA81-914775ED7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70" y="2819938"/>
            <a:ext cx="5269593" cy="364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1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B2B590-14C9-7243-8893-008ED7FD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API eksempel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6A1049-9C46-9F42-8954-31281DDD2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www.komlinjen.dk/cookies/cookiesideapi/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Model for side med vejr 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E8463D4-C866-344F-82D1-D0586B696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514" y="2482325"/>
            <a:ext cx="7115179" cy="425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48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3F2234-2F22-7A41-A0A8-7B49C168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FB0118-3C4F-804A-BA85-B3EF4B6F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Forestil jer en tøjbutik på nettet (I bestemmer selv hvilken type tøj) og design en model, der beregner priser ud fra data om placering og vejrdata</a:t>
            </a:r>
          </a:p>
          <a:p>
            <a:r>
              <a:rPr lang="da-DK" dirty="0"/>
              <a:t>Muligheder:</a:t>
            </a:r>
          </a:p>
          <a:p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4AE01461-B75A-B646-B8C8-8C1C5E1B7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034933"/>
              </p:ext>
            </p:extLst>
          </p:nvPr>
        </p:nvGraphicFramePr>
        <p:xfrm>
          <a:off x="1890485" y="3630454"/>
          <a:ext cx="81280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16102927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5381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Vejr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91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Land</a:t>
                      </a:r>
                    </a:p>
                    <a:p>
                      <a:r>
                        <a:rPr lang="da-DK" dirty="0"/>
                        <a:t>Region</a:t>
                      </a:r>
                    </a:p>
                    <a:p>
                      <a:r>
                        <a:rPr lang="da-DK" dirty="0"/>
                        <a:t>By</a:t>
                      </a:r>
                    </a:p>
                    <a:p>
                      <a:r>
                        <a:rPr lang="da-DK" dirty="0" err="1"/>
                        <a:t>Postnr</a:t>
                      </a:r>
                      <a:endParaRPr lang="da-DK" dirty="0"/>
                    </a:p>
                    <a:p>
                      <a:r>
                        <a:rPr lang="da-DK" dirty="0"/>
                        <a:t>Længdegrad</a:t>
                      </a:r>
                    </a:p>
                    <a:p>
                      <a:r>
                        <a:rPr lang="da-DK" dirty="0"/>
                        <a:t>Breddegrad</a:t>
                      </a:r>
                    </a:p>
                    <a:p>
                      <a:r>
                        <a:rPr lang="da-DK" dirty="0"/>
                        <a:t>Tidszone</a:t>
                      </a:r>
                    </a:p>
                    <a:p>
                      <a:r>
                        <a:rPr lang="da-DK" dirty="0"/>
                        <a:t>Internetudbyder (ISP)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Temperatur nu</a:t>
                      </a:r>
                    </a:p>
                    <a:p>
                      <a:r>
                        <a:rPr lang="da-DK" dirty="0"/>
                        <a:t>Min temperatur (24 timer)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Max temperatur (24 timer)</a:t>
                      </a:r>
                    </a:p>
                    <a:p>
                      <a:r>
                        <a:rPr lang="da-DK" dirty="0"/>
                        <a:t>Vindhastighed</a:t>
                      </a:r>
                    </a:p>
                    <a:p>
                      <a:r>
                        <a:rPr lang="da-DK" dirty="0"/>
                        <a:t>Luftfugtighed</a:t>
                      </a:r>
                    </a:p>
                    <a:p>
                      <a:r>
                        <a:rPr lang="da-DK" dirty="0"/>
                        <a:t>Vejrbeskrivelse</a:t>
                      </a:r>
                    </a:p>
                    <a:p>
                      <a:r>
                        <a:rPr lang="da-DK" dirty="0"/>
                        <a:t>Antal mm regn (24 timer)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20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460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47F8A5-E9D1-6742-9901-9DC42373F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09DCBD-67FD-954B-9724-85E331879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Kombiner jeres model med bruges af cookies (</a:t>
            </a:r>
            <a:r>
              <a:rPr lang="da-DK" dirty="0" err="1"/>
              <a:t>deluxe</a:t>
            </a:r>
            <a:r>
              <a:rPr lang="da-DK" dirty="0"/>
              <a:t> og gratis ting)</a:t>
            </a:r>
          </a:p>
        </p:txBody>
      </p:sp>
    </p:spTree>
    <p:extLst>
      <p:ext uri="{BB962C8B-B14F-4D97-AF65-F5344CB8AC3E}">
        <p14:creationId xmlns:p14="http://schemas.microsoft.com/office/powerpoint/2010/main" val="4164103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4EA5B-EF71-4046-97FD-7188637FF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3.parts cookies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899F8E-2C97-7B41-86C7-58F180467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http://www.komlinjen.dk/cookies/cookie3part/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Siden genererer et unikt id og gemmer i det i en database og i en cookie.</a:t>
            </a:r>
          </a:p>
          <a:p>
            <a:r>
              <a:rPr lang="da-DK" dirty="0"/>
              <a:t>Hver gang der bliver klikket ind på et link udvides databasen med de interesser brugeren kan tænkes at have.</a:t>
            </a:r>
          </a:p>
          <a:p>
            <a:r>
              <a:rPr lang="da-DK" dirty="0"/>
              <a:t>Rejseberegneren tager udgangspunkt i interesserne i prisberegneren</a:t>
            </a:r>
          </a:p>
        </p:txBody>
      </p:sp>
    </p:spTree>
    <p:extLst>
      <p:ext uri="{BB962C8B-B14F-4D97-AF65-F5344CB8AC3E}">
        <p14:creationId xmlns:p14="http://schemas.microsoft.com/office/powerpoint/2010/main" val="3201748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DFF378-5329-9947-8093-31F75D1A5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E57875-DD37-104A-AE67-10F9F9EFD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kan man udvide databasen med informationer fra IP </a:t>
            </a:r>
            <a:r>
              <a:rPr lang="da-DK" dirty="0" err="1"/>
              <a:t>api</a:t>
            </a:r>
            <a:r>
              <a:rPr lang="da-DK" dirty="0"/>
              <a:t> og evt. vejr </a:t>
            </a:r>
            <a:r>
              <a:rPr lang="da-DK" dirty="0" err="1"/>
              <a:t>api</a:t>
            </a:r>
            <a:r>
              <a:rPr lang="da-DK" dirty="0"/>
              <a:t>? Hvad vil I bruge data til?</a:t>
            </a:r>
          </a:p>
          <a:p>
            <a:endParaRPr lang="da-DK" dirty="0"/>
          </a:p>
          <a:p>
            <a:r>
              <a:rPr lang="da-DK" dirty="0"/>
              <a:t>Hvilke andre data er det relevant, at Big Brother cookien opsamler?</a:t>
            </a:r>
          </a:p>
          <a:p>
            <a:endParaRPr lang="da-DK" dirty="0"/>
          </a:p>
          <a:p>
            <a:r>
              <a:rPr lang="da-DK" dirty="0"/>
              <a:t>Er det ulovligt at </a:t>
            </a:r>
            <a:r>
              <a:rPr lang="da-DK" dirty="0" err="1"/>
              <a:t>tracke</a:t>
            </a:r>
            <a:r>
              <a:rPr lang="da-DK" dirty="0"/>
              <a:t> på denne måde?</a:t>
            </a:r>
          </a:p>
          <a:p>
            <a:endParaRPr lang="da-DK" dirty="0"/>
          </a:p>
          <a:p>
            <a:r>
              <a:rPr lang="da-DK" dirty="0"/>
              <a:t>Hvordan </a:t>
            </a:r>
            <a:r>
              <a:rPr lang="da-DK"/>
              <a:t>vil I </a:t>
            </a:r>
            <a:r>
              <a:rPr lang="da-DK" dirty="0"/>
              <a:t>koble den indsamlede </a:t>
            </a:r>
            <a:r>
              <a:rPr lang="da-DK"/>
              <a:t>information til </a:t>
            </a:r>
            <a:r>
              <a:rPr lang="da-DK" dirty="0"/>
              <a:t>en given person?</a:t>
            </a:r>
          </a:p>
        </p:txBody>
      </p:sp>
    </p:spTree>
    <p:extLst>
      <p:ext uri="{BB962C8B-B14F-4D97-AF65-F5344CB8AC3E}">
        <p14:creationId xmlns:p14="http://schemas.microsoft.com/office/powerpoint/2010/main" val="4243652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344</Words>
  <Application>Microsoft Macintosh PowerPoint</Application>
  <PresentationFormat>Widescreen</PresentationFormat>
  <Paragraphs>60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Cookies, tracking og modellering</vt:lpstr>
      <vt:lpstr>Cookies</vt:lpstr>
      <vt:lpstr>Simpelt eksempel</vt:lpstr>
      <vt:lpstr>Model (algoritme) for siden</vt:lpstr>
      <vt:lpstr>API og informationer fra IP-adresser</vt:lpstr>
      <vt:lpstr>API eksempel</vt:lpstr>
      <vt:lpstr>API eksempel</vt:lpstr>
      <vt:lpstr>Opgave</vt:lpstr>
      <vt:lpstr>Opgave 2</vt:lpstr>
      <vt:lpstr>Eksempel på 3.parts cookies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Cookies, tracking og modellering</dc:title>
  <dc:creator>Microsoft Office User</dc:creator>
  <cp:lastModifiedBy>Jens Christian Larsen</cp:lastModifiedBy>
  <cp:revision>18</cp:revision>
  <dcterms:created xsi:type="dcterms:W3CDTF">2018-11-06T20:16:05Z</dcterms:created>
  <dcterms:modified xsi:type="dcterms:W3CDTF">2025-03-10T18:34:15Z</dcterms:modified>
</cp:coreProperties>
</file>