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66" r:id="rId5"/>
    <p:sldId id="256" r:id="rId6"/>
    <p:sldId id="257" r:id="rId7"/>
    <p:sldId id="260" r:id="rId8"/>
    <p:sldId id="259" r:id="rId9"/>
    <p:sldId id="265" r:id="rId10"/>
    <p:sldId id="258" r:id="rId11"/>
    <p:sldId id="261" r:id="rId12"/>
    <p:sldId id="262" r:id="rId13"/>
    <p:sldId id="263" r:id="rId14"/>
    <p:sldId id="268" r:id="rId15"/>
    <p:sldId id="264" r:id="rId16"/>
    <p:sldId id="269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F51AE9-0440-4CBB-BA88-FF034F39F6AB}" v="12" dt="2022-04-03T17:28:42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698D3B4D-E401-4D07-BD54-5925C2FA440B}"/>
    <pc:docChg chg="custSel addSld modSld">
      <pc:chgData name="Troels Kjems Petersen" userId="d50d9817-7fa7-4ee2-9878-28660974c4b1" providerId="ADAL" clId="{698D3B4D-E401-4D07-BD54-5925C2FA440B}" dt="2020-03-16T20:05:27.120" v="141" actId="20577"/>
      <pc:docMkLst>
        <pc:docMk/>
      </pc:docMkLst>
      <pc:sldChg chg="modSp add modAnim">
        <pc:chgData name="Troels Kjems Petersen" userId="d50d9817-7fa7-4ee2-9878-28660974c4b1" providerId="ADAL" clId="{698D3B4D-E401-4D07-BD54-5925C2FA440B}" dt="2020-03-16T20:05:27.120" v="141" actId="20577"/>
        <pc:sldMkLst>
          <pc:docMk/>
          <pc:sldMk cId="1376298211" sldId="270"/>
        </pc:sldMkLst>
        <pc:spChg chg="mod">
          <ac:chgData name="Troels Kjems Petersen" userId="d50d9817-7fa7-4ee2-9878-28660974c4b1" providerId="ADAL" clId="{698D3B4D-E401-4D07-BD54-5925C2FA440B}" dt="2020-03-16T20:05:27.120" v="141" actId="20577"/>
          <ac:spMkLst>
            <pc:docMk/>
            <pc:sldMk cId="1376298211" sldId="270"/>
            <ac:spMk id="3" creationId="{15795752-728A-40E4-BAEF-7158F4947B49}"/>
          </ac:spMkLst>
        </pc:spChg>
      </pc:sldChg>
    </pc:docChg>
  </pc:docChgLst>
  <pc:docChgLst>
    <pc:chgData name="Troels Kjems Petersen" userId="d50d9817-7fa7-4ee2-9878-28660974c4b1" providerId="ADAL" clId="{C7F51AE9-0440-4CBB-BA88-FF034F39F6AB}"/>
    <pc:docChg chg="modSld">
      <pc:chgData name="Troels Kjems Petersen" userId="d50d9817-7fa7-4ee2-9878-28660974c4b1" providerId="ADAL" clId="{C7F51AE9-0440-4CBB-BA88-FF034F39F6AB}" dt="2022-04-03T17:28:42.841" v="11" actId="20577"/>
      <pc:docMkLst>
        <pc:docMk/>
      </pc:docMkLst>
      <pc:sldChg chg="modSp">
        <pc:chgData name="Troels Kjems Petersen" userId="d50d9817-7fa7-4ee2-9878-28660974c4b1" providerId="ADAL" clId="{C7F51AE9-0440-4CBB-BA88-FF034F39F6AB}" dt="2022-04-03T17:28:42.841" v="11" actId="20577"/>
        <pc:sldMkLst>
          <pc:docMk/>
          <pc:sldMk cId="1376298211" sldId="270"/>
        </pc:sldMkLst>
        <pc:spChg chg="mod">
          <ac:chgData name="Troels Kjems Petersen" userId="d50d9817-7fa7-4ee2-9878-28660974c4b1" providerId="ADAL" clId="{C7F51AE9-0440-4CBB-BA88-FF034F39F6AB}" dt="2022-04-03T17:28:42.841" v="11" actId="20577"/>
          <ac:spMkLst>
            <pc:docMk/>
            <pc:sldMk cId="1376298211" sldId="270"/>
            <ac:spMk id="3" creationId="{15795752-728A-40E4-BAEF-7158F4947B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567EC-C922-4360-849E-8740846E1072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4C67F-8CF4-4C85-89AC-B479E72F85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568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Disciplin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4C67F-8CF4-4C85-89AC-B479E72F856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129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Den lange dag + man bor på skolen (dog ikke i de store byer)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4C67F-8CF4-4C85-89AC-B479E72F8562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7164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Undervisningen </a:t>
            </a:r>
            <a:r>
              <a:rPr lang="da-DK" dirty="0">
                <a:sym typeface="Wingdings" panose="05000000000000000000" pitchFamily="2" charset="2"/>
              </a:rPr>
              <a:t> udenadslære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4C67F-8CF4-4C85-89AC-B479E72F8562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1394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En plads – hvor man har alt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4C67F-8CF4-4C85-89AC-B479E72F8562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4757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Trætte elever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4C67F-8CF4-4C85-89AC-B479E72F856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8272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Hvorfor så stort pres på eleverne?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4C67F-8CF4-4C85-89AC-B479E72F8562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5348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AA8B16-36C8-4DE7-A13C-51A673992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7863BB3-4007-4336-9D1D-6F022B075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5478B9-4114-45FB-906B-2A4B62E35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C60868-7F84-49E3-87D1-548F04E30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48AE1F-63F9-47A1-88DC-918D99087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257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52242-3A0B-44B3-9E46-62D1807A9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BB9366-841E-4512-8BC4-1D0F07BA0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66B264-BAEC-496F-AA08-2A285098B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D0130F-CFBE-4B54-9EF3-D791300F7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7456634-3C7E-4A7C-82BA-CEB8AAE8D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614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1B8D6A-DE7D-4AB8-A536-6F65B5C04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C806E3-BFFF-4DDA-907C-C1B46D4D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A99370-C099-457B-AECC-CAC78DBE6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36F28E-3324-4AE6-A81F-9B9ACF811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5C9BF3A-11C7-4CE7-945C-D4B6C1AFB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504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2B477-D6FF-478B-88F4-72EAE582E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24E889-47CB-45B8-957F-3444EA6B27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6D53479-AF8D-407A-99E4-D8AA2AF53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E5C6B56-9AF2-4F97-A25F-7DE5B367D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6E7F3EE-3754-4E68-BD6A-6C8F0C2EA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65272F5-5317-4013-B2BA-7276483C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196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0FB843-12FD-4D52-8BED-0542AAF5C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2A41DBB-0B8F-445E-9F8A-8D11B5E3E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D6D598E-C939-458D-8423-26647100C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472F912-925A-4806-A625-BFAB733EB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67F7B80-6A6E-4861-B991-0065E3F14A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4977F5C-E2CC-4AAE-97E0-0B2A6A727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ED50A7D-ED4B-4699-A2EF-FEC9907F9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09D039D-00CB-4A42-BD09-EF98F0D92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802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12A5F2-E95C-499C-B265-E6A699C96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05BD98D-1CD8-40CE-A035-499C95DD4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1D4102B-5B09-4BA1-A3C8-E0C12B33B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B942EA-FC3A-4BC6-9FE4-0D41D102F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028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BE4D1CC-B569-4A95-ABA4-F238F0422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D006FCE-FB86-4511-869E-41C097876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7C3C670-3DAF-4B1C-A879-4845FED17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4064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3884C5-3B12-4C0F-AA6C-A60E8D9CA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83F74E-628F-40D9-8C60-C0DDB4BDF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BE94670-4223-470D-9F82-3B31BD1BD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B8D51E7-BDB6-4042-ACED-D21BF23FB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9D7CA58-0F8D-4686-8285-701FFD904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8B758C2-ECA7-4AF8-8B67-173238E7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15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84200-E898-4314-B58E-7C8FFF4A3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1678E50-E5FF-45C4-A9A4-99A18E624E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1AEF4A7-6954-4567-86F0-EE3D7DCD5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5C0BC20-3D03-41E6-862B-48FADED73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8BF5FE3-C089-40D6-A575-B08A74CB1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C7CBA89-F19B-42BA-B150-DF8D38F36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269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97EECF-C86E-424C-8100-16B10F06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439D629-D1B3-4819-869F-024CA616A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001C06D-B553-430C-BD51-482FFD068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876C91-8530-47AA-A421-A2150D4D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9CD2BD-3D4A-4E45-8836-BF2B64F69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726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7F53B6B-6EFD-4CC2-A248-4BDC45B98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697FF20-1D48-4E48-8554-ED3F1165B8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C95AB1-7F6E-4FF5-9C6C-46D593754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6AE05E-27E5-4222-860D-29E012CAF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1BCF35-041C-45F7-969E-D9B72D21A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495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8D4F046-468D-4044-A013-941E3021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2DA18E-6B2E-4F0A-9533-435DFB716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6749DA-8B5A-4822-BEA3-E01ECED4B8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035E2-0DD6-4589-917D-6AD147F544C8}" type="datetimeFigureOut">
              <a:rPr lang="da-DK" smtClean="0"/>
              <a:t>19-04-2022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6127578-A322-4F6F-8785-6AC1B2445C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FBBE082-FE7A-4AA2-A05D-B243625CF0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BE76C-6435-423B-A474-E45541C80C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844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419FF8-7B5C-4447-B6B8-A0360E353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093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sz="6700" b="1" dirty="0"/>
              <a:t>Nyt forløb:  </a:t>
            </a:r>
            <a:br>
              <a:rPr lang="da-DK" sz="6700" b="1" dirty="0"/>
            </a:br>
            <a:r>
              <a:rPr lang="da-DK" sz="6700" b="1" dirty="0"/>
              <a:t/>
            </a:r>
            <a:br>
              <a:rPr lang="da-DK" sz="6700" b="1" dirty="0"/>
            </a:br>
            <a:r>
              <a:rPr lang="da-DK" sz="6700" b="1" dirty="0"/>
              <a:t>TID og SKOLEGANG</a:t>
            </a:r>
            <a:r>
              <a:rPr lang="da-DK" b="1" dirty="0"/>
              <a:t/>
            </a:r>
            <a:br>
              <a:rPr lang="da-DK" b="1" dirty="0"/>
            </a:br>
            <a:r>
              <a:rPr lang="da-DK" b="1" dirty="0"/>
              <a:t/>
            </a:r>
            <a:br>
              <a:rPr lang="da-DK" b="1" dirty="0"/>
            </a:b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941385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BCA8AE3B-1A5E-4DC1-9CFC-81811E71B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6174"/>
            <a:ext cx="12689840" cy="7430347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B251CD02-FBE5-4BDA-BD99-DA5CDC8B04D8}"/>
              </a:ext>
            </a:extLst>
          </p:cNvPr>
          <p:cNvSpPr/>
          <p:nvPr/>
        </p:nvSpPr>
        <p:spPr>
          <a:xfrm>
            <a:off x="-193039" y="2318994"/>
            <a:ext cx="12456160" cy="2224726"/>
          </a:xfrm>
          <a:prstGeom prst="rect">
            <a:avLst/>
          </a:prstGeom>
          <a:solidFill>
            <a:schemeClr val="bg2">
              <a:lumMod val="90000"/>
              <a:alpha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3932BA-5793-43DB-8D25-62AF4769E1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Skolegang i Kina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7CE8FAE-AE7A-4479-9D4D-17D2ACEB7B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Introduktion</a:t>
            </a:r>
          </a:p>
        </p:txBody>
      </p:sp>
    </p:spTree>
    <p:extLst>
      <p:ext uri="{BB962C8B-B14F-4D97-AF65-F5344CB8AC3E}">
        <p14:creationId xmlns:p14="http://schemas.microsoft.com/office/powerpoint/2010/main" val="3952436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050155C8-C175-4AE6-9AB1-9ABCF2BD65E5}"/>
              </a:ext>
            </a:extLst>
          </p:cNvPr>
          <p:cNvSpPr/>
          <p:nvPr/>
        </p:nvSpPr>
        <p:spPr>
          <a:xfrm>
            <a:off x="3712389" y="5222449"/>
            <a:ext cx="3764831" cy="155481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800" dirty="0"/>
          </a:p>
          <a:p>
            <a:pPr algn="ctr"/>
            <a:r>
              <a:rPr lang="da-DK" sz="2800" b="1" dirty="0"/>
              <a:t>1.- 6.klasse</a:t>
            </a:r>
          </a:p>
        </p:txBody>
      </p:sp>
      <p:sp>
        <p:nvSpPr>
          <p:cNvPr id="10" name="Rektangel: afrundede hjørner 9">
            <a:extLst>
              <a:ext uri="{FF2B5EF4-FFF2-40B4-BE49-F238E27FC236}">
                <a16:creationId xmlns:a16="http://schemas.microsoft.com/office/drawing/2014/main" id="{27EFE029-4F89-4F28-9AA8-9B3D255226CB}"/>
              </a:ext>
            </a:extLst>
          </p:cNvPr>
          <p:cNvSpPr/>
          <p:nvPr/>
        </p:nvSpPr>
        <p:spPr>
          <a:xfrm>
            <a:off x="4025245" y="4100659"/>
            <a:ext cx="3139126" cy="1003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  <a:p>
            <a:pPr algn="ctr"/>
            <a:r>
              <a:rPr lang="da-DK" sz="2400" b="1" dirty="0"/>
              <a:t>7. - 9. klasse</a:t>
            </a:r>
          </a:p>
        </p:txBody>
      </p:sp>
      <p:sp>
        <p:nvSpPr>
          <p:cNvPr id="11" name="Rektangel: afrundede hjørner 10">
            <a:extLst>
              <a:ext uri="{FF2B5EF4-FFF2-40B4-BE49-F238E27FC236}">
                <a16:creationId xmlns:a16="http://schemas.microsoft.com/office/drawing/2014/main" id="{B9F51350-A2ED-4A08-84D2-C140BD7F0AB1}"/>
              </a:ext>
            </a:extLst>
          </p:cNvPr>
          <p:cNvSpPr/>
          <p:nvPr/>
        </p:nvSpPr>
        <p:spPr>
          <a:xfrm>
            <a:off x="4038598" y="2886823"/>
            <a:ext cx="3139126" cy="10843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  <a:p>
            <a:pPr algn="ctr"/>
            <a:endParaRPr lang="da-DK" dirty="0"/>
          </a:p>
          <a:p>
            <a:pPr algn="ctr"/>
            <a:r>
              <a:rPr lang="da-DK" sz="2400" b="1" dirty="0"/>
              <a:t>1.g - 3.g</a:t>
            </a:r>
          </a:p>
        </p:txBody>
      </p:sp>
      <p:sp>
        <p:nvSpPr>
          <p:cNvPr id="12" name="Ligebenet trekant 11">
            <a:extLst>
              <a:ext uri="{FF2B5EF4-FFF2-40B4-BE49-F238E27FC236}">
                <a16:creationId xmlns:a16="http://schemas.microsoft.com/office/drawing/2014/main" id="{B48B7176-6CEC-4817-8DF7-5BF6EA6FBBA5}"/>
              </a:ext>
            </a:extLst>
          </p:cNvPr>
          <p:cNvSpPr/>
          <p:nvPr/>
        </p:nvSpPr>
        <p:spPr>
          <a:xfrm>
            <a:off x="2690468" y="80734"/>
            <a:ext cx="5808679" cy="2321514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b="1" dirty="0"/>
              <a:t>Universitetet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064B4C51-FD80-4EAF-A3DC-FCF56464AC69}"/>
              </a:ext>
            </a:extLst>
          </p:cNvPr>
          <p:cNvSpPr txBox="1"/>
          <p:nvPr/>
        </p:nvSpPr>
        <p:spPr>
          <a:xfrm>
            <a:off x="4370106" y="4114934"/>
            <a:ext cx="2449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da-DK" sz="2400" b="1" dirty="0"/>
              <a:t>初中</a:t>
            </a:r>
            <a:r>
              <a:rPr lang="ja-JP" altLang="da-DK" sz="2400" b="1" dirty="0"/>
              <a:t>   </a:t>
            </a:r>
            <a:r>
              <a:rPr lang="da-DK" altLang="ja-JP" sz="2400" b="1" dirty="0" err="1"/>
              <a:t>Chūzhōng</a:t>
            </a:r>
            <a:endParaRPr lang="da-DK" sz="2400" b="1" dirty="0"/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8DEB25C2-9D91-4E2C-AF55-37796C9A9C76}"/>
              </a:ext>
            </a:extLst>
          </p:cNvPr>
          <p:cNvSpPr txBox="1"/>
          <p:nvPr/>
        </p:nvSpPr>
        <p:spPr>
          <a:xfrm>
            <a:off x="4477731" y="3003069"/>
            <a:ext cx="2341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da-DK" sz="2400" b="1" dirty="0"/>
              <a:t>高中 </a:t>
            </a:r>
            <a:r>
              <a:rPr lang="da-DK" altLang="ja-JP" sz="2400" b="1" dirty="0" err="1"/>
              <a:t>Gāozhōng</a:t>
            </a:r>
            <a:endParaRPr lang="da-DK" sz="2400" b="1" dirty="0"/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524BB785-5E58-4D51-BC9F-C818B88CAAC2}"/>
              </a:ext>
            </a:extLst>
          </p:cNvPr>
          <p:cNvSpPr txBox="1"/>
          <p:nvPr/>
        </p:nvSpPr>
        <p:spPr>
          <a:xfrm>
            <a:off x="4779390" y="957581"/>
            <a:ext cx="2282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da-DK" sz="2400" b="1" dirty="0">
                <a:solidFill>
                  <a:srgbClr val="FF0000"/>
                </a:solidFill>
              </a:rPr>
              <a:t>大学 </a:t>
            </a:r>
            <a:r>
              <a:rPr lang="da-DK" altLang="ja-JP" sz="2400" b="1" dirty="0" err="1">
                <a:solidFill>
                  <a:srgbClr val="FF0000"/>
                </a:solidFill>
              </a:rPr>
              <a:t>Dàxué</a:t>
            </a:r>
            <a:endParaRPr lang="da-DK" sz="2400" b="1" dirty="0">
              <a:solidFill>
                <a:srgbClr val="FF0000"/>
              </a:solidFill>
            </a:endParaRP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2522033D-8767-4FAE-ACE9-756E87EEB164}"/>
              </a:ext>
            </a:extLst>
          </p:cNvPr>
          <p:cNvSpPr txBox="1"/>
          <p:nvPr/>
        </p:nvSpPr>
        <p:spPr>
          <a:xfrm>
            <a:off x="4600281" y="5438754"/>
            <a:ext cx="2341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da-DK" sz="2400" b="1" dirty="0">
                <a:solidFill>
                  <a:srgbClr val="FF0000"/>
                </a:solidFill>
              </a:rPr>
              <a:t>小学 </a:t>
            </a:r>
            <a:r>
              <a:rPr lang="da-DK" altLang="ja-JP" sz="2400" b="1" dirty="0" err="1">
                <a:solidFill>
                  <a:srgbClr val="FF0000"/>
                </a:solidFill>
              </a:rPr>
              <a:t>Xiǎoxué</a:t>
            </a:r>
            <a:endParaRPr lang="da-DK" sz="2400" b="1" dirty="0">
              <a:solidFill>
                <a:srgbClr val="FF0000"/>
              </a:solidFill>
            </a:endParaRP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40EBABE8-66E6-468B-9B47-BEEC7E4DE61B}"/>
              </a:ext>
            </a:extLst>
          </p:cNvPr>
          <p:cNvSpPr txBox="1"/>
          <p:nvPr/>
        </p:nvSpPr>
        <p:spPr>
          <a:xfrm>
            <a:off x="8578391" y="3742502"/>
            <a:ext cx="2102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da-DK" sz="2400" b="1" dirty="0">
                <a:solidFill>
                  <a:srgbClr val="FF0000"/>
                </a:solidFill>
              </a:rPr>
              <a:t>中学 </a:t>
            </a:r>
            <a:r>
              <a:rPr lang="da-DK" altLang="ja-JP" sz="2400" b="1" dirty="0" err="1">
                <a:solidFill>
                  <a:srgbClr val="FF0000"/>
                </a:solidFill>
              </a:rPr>
              <a:t>Zhōngxué</a:t>
            </a:r>
            <a:endParaRPr lang="da-DK" sz="2400" b="1" dirty="0">
              <a:solidFill>
                <a:srgbClr val="FF0000"/>
              </a:solidFill>
            </a:endParaRPr>
          </a:p>
        </p:txBody>
      </p:sp>
      <p:sp>
        <p:nvSpPr>
          <p:cNvPr id="18" name="Højre klammeparentes 17">
            <a:extLst>
              <a:ext uri="{FF2B5EF4-FFF2-40B4-BE49-F238E27FC236}">
                <a16:creationId xmlns:a16="http://schemas.microsoft.com/office/drawing/2014/main" id="{E2C29A39-246B-45AA-AD5E-FFA875773493}"/>
              </a:ext>
            </a:extLst>
          </p:cNvPr>
          <p:cNvSpPr/>
          <p:nvPr/>
        </p:nvSpPr>
        <p:spPr>
          <a:xfrm>
            <a:off x="7269636" y="2936200"/>
            <a:ext cx="1055802" cy="2168165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b="1" dirty="0"/>
          </a:p>
        </p:txBody>
      </p:sp>
      <p:sp>
        <p:nvSpPr>
          <p:cNvPr id="2" name="Pil: stribet til højre 1">
            <a:extLst>
              <a:ext uri="{FF2B5EF4-FFF2-40B4-BE49-F238E27FC236}">
                <a16:creationId xmlns:a16="http://schemas.microsoft.com/office/drawing/2014/main" id="{EE139EC4-9425-4E06-8AC0-E7E000F6FA3D}"/>
              </a:ext>
            </a:extLst>
          </p:cNvPr>
          <p:cNvSpPr/>
          <p:nvPr/>
        </p:nvSpPr>
        <p:spPr>
          <a:xfrm rot="16200000">
            <a:off x="2951822" y="2838667"/>
            <a:ext cx="1336135" cy="653594"/>
          </a:xfrm>
          <a:prstGeom prst="strip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7D6E0E63-6185-48CF-B959-5A7002357244}"/>
              </a:ext>
            </a:extLst>
          </p:cNvPr>
          <p:cNvSpPr txBox="1"/>
          <p:nvPr/>
        </p:nvSpPr>
        <p:spPr>
          <a:xfrm>
            <a:off x="716437" y="2402248"/>
            <a:ext cx="2667786" cy="22072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da-DK" sz="3200" b="1" dirty="0"/>
              <a:t>高考 </a:t>
            </a:r>
            <a:r>
              <a:rPr lang="da-DK" altLang="ja-JP" sz="3200" b="1" dirty="0" err="1"/>
              <a:t>Gāokǎo</a:t>
            </a:r>
            <a:endParaRPr lang="da-DK" altLang="ja-JP" sz="3200" b="1" dirty="0"/>
          </a:p>
          <a:p>
            <a:endParaRPr lang="da-DK" sz="3200" b="1" dirty="0"/>
          </a:p>
        </p:txBody>
      </p:sp>
    </p:spTree>
    <p:extLst>
      <p:ext uri="{BB962C8B-B14F-4D97-AF65-F5344CB8AC3E}">
        <p14:creationId xmlns:p14="http://schemas.microsoft.com/office/powerpoint/2010/main" val="398341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7DC9-4ADE-4819-BFC2-60A54FEF3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D05104F-BD6C-41F0-B8E0-586AF6266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26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66867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42FE9A-E5B0-40C5-961B-B1563AA3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BAFA757-5935-48CD-84A5-F8E2F1EEE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66" y="0"/>
            <a:ext cx="9267335" cy="6950502"/>
          </a:xfrm>
        </p:spPr>
      </p:pic>
    </p:spTree>
    <p:extLst>
      <p:ext uri="{BB962C8B-B14F-4D97-AF65-F5344CB8AC3E}">
        <p14:creationId xmlns:p14="http://schemas.microsoft.com/office/powerpoint/2010/main" val="322189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AAFDD9-1E62-4A93-840E-E4A939993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VID_20131030_100241">
            <a:hlinkClick r:id="" action="ppaction://media"/>
            <a:extLst>
              <a:ext uri="{FF2B5EF4-FFF2-40B4-BE49-F238E27FC236}">
                <a16:creationId xmlns:a16="http://schemas.microsoft.com/office/drawing/2014/main" id="{809164AE-AE47-469F-8459-A9C8994613F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9511" y="219173"/>
            <a:ext cx="11412977" cy="6419654"/>
          </a:xfrm>
        </p:spPr>
      </p:pic>
    </p:spTree>
    <p:extLst>
      <p:ext uri="{BB962C8B-B14F-4D97-AF65-F5344CB8AC3E}">
        <p14:creationId xmlns:p14="http://schemas.microsoft.com/office/powerpoint/2010/main" val="10621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1F22E7-76C0-4998-828A-E9C83F1A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E2B0229-F52D-4ADC-95DB-ECB0D76B7B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821" y="-293142"/>
            <a:ext cx="5392132" cy="7189511"/>
          </a:xfrm>
        </p:spPr>
      </p:pic>
    </p:spTree>
    <p:extLst>
      <p:ext uri="{BB962C8B-B14F-4D97-AF65-F5344CB8AC3E}">
        <p14:creationId xmlns:p14="http://schemas.microsoft.com/office/powerpoint/2010/main" val="2668459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20D6E-5A16-474D-BA16-70F4C744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AE2BDB6-EFFA-4022-96F9-B233F86C29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25" y="0"/>
            <a:ext cx="9209986" cy="6907490"/>
          </a:xfrm>
        </p:spPr>
      </p:pic>
    </p:spTree>
    <p:extLst>
      <p:ext uri="{BB962C8B-B14F-4D97-AF65-F5344CB8AC3E}">
        <p14:creationId xmlns:p14="http://schemas.microsoft.com/office/powerpoint/2010/main" val="3910875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15500-A0AF-4020-95FD-41461043B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A7E5D40-A176-41AB-A6D3-C2091341EC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30" y="0"/>
            <a:ext cx="9156057" cy="6867042"/>
          </a:xfrm>
        </p:spPr>
      </p:pic>
    </p:spTree>
    <p:extLst>
      <p:ext uri="{BB962C8B-B14F-4D97-AF65-F5344CB8AC3E}">
        <p14:creationId xmlns:p14="http://schemas.microsoft.com/office/powerpoint/2010/main" val="615278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A1D2B1-B06A-40A9-A6C9-EFC69708D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10E9227-BFE7-419A-8139-4329FDC239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27" y="0"/>
            <a:ext cx="9178052" cy="6883539"/>
          </a:xfrm>
        </p:spPr>
      </p:pic>
    </p:spTree>
    <p:extLst>
      <p:ext uri="{BB962C8B-B14F-4D97-AF65-F5344CB8AC3E}">
        <p14:creationId xmlns:p14="http://schemas.microsoft.com/office/powerpoint/2010/main" val="648884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1104A5-197E-41D5-A0D6-E41826CC4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ADFD6FA-D9A3-44A5-BC0D-B25962FBAA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80" y="-15240"/>
            <a:ext cx="9164320" cy="6873240"/>
          </a:xfrm>
        </p:spPr>
      </p:pic>
    </p:spTree>
    <p:extLst>
      <p:ext uri="{BB962C8B-B14F-4D97-AF65-F5344CB8AC3E}">
        <p14:creationId xmlns:p14="http://schemas.microsoft.com/office/powerpoint/2010/main" val="1054431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67DED3-0B72-4109-AA9F-67392E4A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F43FAE5-0828-471B-B251-5FBC2A8F91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858" y="-2562"/>
            <a:ext cx="7268067" cy="6866609"/>
          </a:xfrm>
        </p:spPr>
      </p:pic>
    </p:spTree>
    <p:extLst>
      <p:ext uri="{BB962C8B-B14F-4D97-AF65-F5344CB8AC3E}">
        <p14:creationId xmlns:p14="http://schemas.microsoft.com/office/powerpoint/2010/main" val="2026675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AD0493A3-C81C-4FA2-9117-F3510A8E0A64}"/>
              </a:ext>
            </a:extLst>
          </p:cNvPr>
          <p:cNvSpPr/>
          <p:nvPr/>
        </p:nvSpPr>
        <p:spPr>
          <a:xfrm>
            <a:off x="0" y="365125"/>
            <a:ext cx="12456160" cy="1480846"/>
          </a:xfrm>
          <a:prstGeom prst="rect">
            <a:avLst/>
          </a:prstGeom>
          <a:solidFill>
            <a:schemeClr val="bg2">
              <a:lumMod val="90000"/>
              <a:alpha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B115CC-60EC-4682-9A4A-87C7D8F30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u="sng" dirty="0"/>
              <a:t>HVAD I SKAL LAVE NU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795752-728A-40E4-BAEF-7158F4947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1951879"/>
            <a:ext cx="10515600" cy="46992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dirty="0"/>
              <a:t>Forklar hvilke fag I godt kan lide, og hvilke fag I ikke kan lide. Brug listen ”SKOLEFAG PÅ KINESISK”</a:t>
            </a:r>
          </a:p>
          <a:p>
            <a:pPr marL="0" indent="0">
              <a:buNone/>
            </a:pPr>
            <a:r>
              <a:rPr lang="da-DK" dirty="0">
                <a:sym typeface="Wingdings" panose="05000000000000000000" pitchFamily="2" charset="2"/>
              </a:rPr>
              <a:t> Det skal skrives ind under Elevfeedback på Lectio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Ny glose: </a:t>
            </a:r>
            <a:r>
              <a:rPr lang="zh-CN" altLang="da-DK" b="1" dirty="0"/>
              <a:t>喜欢 </a:t>
            </a:r>
            <a:r>
              <a:rPr lang="da-DK" altLang="ja-JP" b="1" dirty="0" err="1"/>
              <a:t>xǐhuan</a:t>
            </a:r>
            <a:r>
              <a:rPr lang="da-DK" altLang="ja-JP" b="1" dirty="0"/>
              <a:t>  ”kan lide”</a:t>
            </a:r>
          </a:p>
          <a:p>
            <a:pPr marL="0" indent="0">
              <a:buNone/>
            </a:pPr>
            <a:r>
              <a:rPr lang="zh-CN" altLang="da-DK" b="1" dirty="0" smtClean="0"/>
              <a:t>你喜欢什么课？</a:t>
            </a:r>
            <a:r>
              <a:rPr lang="da-DK" altLang="ja-JP" b="1" dirty="0" err="1" smtClean="0"/>
              <a:t>Nǐ</a:t>
            </a:r>
            <a:r>
              <a:rPr lang="da-DK" altLang="ja-JP" b="1" dirty="0" smtClean="0"/>
              <a:t> </a:t>
            </a:r>
            <a:r>
              <a:rPr lang="da-DK" altLang="ja-JP" b="1" dirty="0" err="1" smtClean="0"/>
              <a:t>xǐhuan</a:t>
            </a:r>
            <a:r>
              <a:rPr lang="da-DK" altLang="ja-JP" b="1" dirty="0" smtClean="0"/>
              <a:t> </a:t>
            </a:r>
            <a:r>
              <a:rPr lang="da-DK" altLang="ja-JP" b="1" dirty="0" err="1" smtClean="0"/>
              <a:t>shénme</a:t>
            </a:r>
            <a:r>
              <a:rPr lang="da-DK" altLang="ja-JP" b="1" dirty="0" smtClean="0"/>
              <a:t> </a:t>
            </a:r>
            <a:r>
              <a:rPr lang="da-DK" altLang="ja-JP" b="1" dirty="0" err="1" smtClean="0"/>
              <a:t>kè</a:t>
            </a:r>
            <a:r>
              <a:rPr lang="da-DK" altLang="ja-JP" b="1" dirty="0" smtClean="0"/>
              <a:t>?</a:t>
            </a:r>
            <a:endParaRPr lang="da-DK" b="1" dirty="0"/>
          </a:p>
          <a:p>
            <a:pPr marL="0" indent="0">
              <a:buNone/>
            </a:pPr>
            <a:r>
              <a:rPr lang="ja-JP" altLang="da-DK" dirty="0" smtClean="0"/>
              <a:t>		</a:t>
            </a:r>
            <a:r>
              <a:rPr lang="da-DK" dirty="0" smtClean="0"/>
              <a:t>Eks</a:t>
            </a:r>
            <a:r>
              <a:rPr lang="da-DK" dirty="0"/>
              <a:t>. Jeg </a:t>
            </a:r>
            <a:r>
              <a:rPr lang="da-DK" b="1" dirty="0"/>
              <a:t>kan godt lide </a:t>
            </a:r>
            <a:r>
              <a:rPr lang="da-DK" dirty="0"/>
              <a:t>kinesisk </a:t>
            </a:r>
          </a:p>
          <a:p>
            <a:pPr marL="0" indent="0">
              <a:buNone/>
            </a:pPr>
            <a:r>
              <a:rPr lang="da-DK" dirty="0"/>
              <a:t>         </a:t>
            </a:r>
            <a:r>
              <a:rPr lang="ja-JP" altLang="da-DK" dirty="0" smtClean="0"/>
              <a:t>		</a:t>
            </a:r>
            <a:r>
              <a:rPr lang="da-DK" altLang="ja-JP" dirty="0" err="1" smtClean="0"/>
              <a:t>Wǒ</a:t>
            </a:r>
            <a:r>
              <a:rPr lang="ja-JP" altLang="da-DK" dirty="0" smtClean="0"/>
              <a:t> </a:t>
            </a:r>
            <a:r>
              <a:rPr lang="da-DK" altLang="ja-JP" b="1" dirty="0" err="1"/>
              <a:t>xǐhuan</a:t>
            </a:r>
            <a:r>
              <a:rPr lang="da-DK" altLang="ja-JP" b="1" dirty="0"/>
              <a:t> </a:t>
            </a:r>
            <a:r>
              <a:rPr lang="da-DK" altLang="ja-JP" b="1" dirty="0" err="1"/>
              <a:t>Zhōngwén</a:t>
            </a:r>
            <a:r>
              <a:rPr lang="da-DK" altLang="ja-JP" b="1" dirty="0"/>
              <a:t> </a:t>
            </a:r>
            <a:r>
              <a:rPr lang="da-DK" altLang="ja-JP" b="1" dirty="0" err="1"/>
              <a:t>kè</a:t>
            </a:r>
            <a:r>
              <a:rPr lang="da-DK" altLang="ja-JP" b="1" dirty="0"/>
              <a:t>          </a:t>
            </a:r>
            <a:r>
              <a:rPr lang="zh-CN" altLang="da-DK" dirty="0"/>
              <a:t>我</a:t>
            </a:r>
            <a:r>
              <a:rPr lang="zh-CN" altLang="da-DK" b="1" dirty="0"/>
              <a:t>喜欢</a:t>
            </a:r>
            <a:r>
              <a:rPr lang="zh-CN" altLang="da-DK" dirty="0"/>
              <a:t>中文</a:t>
            </a:r>
            <a:r>
              <a:rPr lang="zh-CN" altLang="da-DK" dirty="0" smtClean="0"/>
              <a:t>课</a:t>
            </a:r>
            <a:endParaRPr lang="da-DK" altLang="zh-CN" dirty="0" smtClean="0"/>
          </a:p>
          <a:p>
            <a:pPr marL="0" indent="0">
              <a:buNone/>
            </a:pPr>
            <a:endParaRPr lang="da-DK" altLang="ja-JP" b="1" dirty="0"/>
          </a:p>
          <a:p>
            <a:pPr marL="0" indent="0">
              <a:buNone/>
            </a:pPr>
            <a:r>
              <a:rPr lang="zh-CN" altLang="da-DK" b="1" dirty="0" smtClean="0"/>
              <a:t>你不喜欢什么课？</a:t>
            </a:r>
            <a:r>
              <a:rPr lang="da-DK" altLang="ja-JP" b="1" dirty="0" err="1" smtClean="0"/>
              <a:t>Nǐ</a:t>
            </a:r>
            <a:r>
              <a:rPr lang="da-DK" altLang="ja-JP" b="1" dirty="0" smtClean="0"/>
              <a:t> </a:t>
            </a:r>
            <a:r>
              <a:rPr lang="da-DK" altLang="ja-JP" b="1" dirty="0" err="1" smtClean="0"/>
              <a:t>bù</a:t>
            </a:r>
            <a:r>
              <a:rPr lang="da-DK" altLang="ja-JP" b="1" dirty="0" smtClean="0"/>
              <a:t> </a:t>
            </a:r>
            <a:r>
              <a:rPr lang="da-DK" altLang="ja-JP" b="1" dirty="0" err="1" smtClean="0"/>
              <a:t>xǐhuan</a:t>
            </a:r>
            <a:r>
              <a:rPr lang="da-DK" altLang="ja-JP" b="1" dirty="0" smtClean="0"/>
              <a:t> </a:t>
            </a:r>
            <a:r>
              <a:rPr lang="da-DK" altLang="ja-JP" b="1" dirty="0" err="1" smtClean="0"/>
              <a:t>shénme</a:t>
            </a:r>
            <a:r>
              <a:rPr lang="da-DK" altLang="ja-JP" b="1" dirty="0" smtClean="0"/>
              <a:t> </a:t>
            </a:r>
            <a:r>
              <a:rPr lang="da-DK" altLang="ja-JP" b="1" dirty="0" err="1" smtClean="0"/>
              <a:t>kè</a:t>
            </a:r>
            <a:r>
              <a:rPr lang="da-DK" altLang="ja-JP" b="1" dirty="0" smtClean="0"/>
              <a:t> </a:t>
            </a:r>
            <a:endParaRPr lang="da-DK" altLang="ja-JP" b="1" dirty="0"/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ja-JP" altLang="da-DK" dirty="0" smtClean="0"/>
              <a:t>		</a:t>
            </a:r>
            <a:r>
              <a:rPr lang="da-DK" dirty="0" smtClean="0"/>
              <a:t>Eks</a:t>
            </a:r>
            <a:r>
              <a:rPr lang="da-DK" dirty="0"/>
              <a:t>. Jeg </a:t>
            </a:r>
            <a:r>
              <a:rPr lang="da-DK" b="1" dirty="0"/>
              <a:t>kan ikke lide </a:t>
            </a:r>
            <a:r>
              <a:rPr lang="da-DK" dirty="0"/>
              <a:t>samfundsfag</a:t>
            </a:r>
          </a:p>
          <a:p>
            <a:pPr marL="0" indent="0">
              <a:buNone/>
            </a:pPr>
            <a:r>
              <a:rPr lang="da-DK" dirty="0"/>
              <a:t>        </a:t>
            </a:r>
            <a:r>
              <a:rPr lang="ja-JP" altLang="da-DK" smtClean="0"/>
              <a:t>		</a:t>
            </a:r>
            <a:r>
              <a:rPr lang="da-DK" altLang="ja-JP" smtClean="0"/>
              <a:t>Wǒ</a:t>
            </a:r>
            <a:r>
              <a:rPr lang="da-DK" altLang="ja-JP" dirty="0" smtClean="0"/>
              <a:t> </a:t>
            </a:r>
            <a:r>
              <a:rPr lang="da-DK" altLang="ja-JP" b="1" dirty="0" err="1"/>
              <a:t>bù</a:t>
            </a:r>
            <a:r>
              <a:rPr lang="ja-JP" altLang="da-DK" b="1" dirty="0"/>
              <a:t> </a:t>
            </a:r>
            <a:r>
              <a:rPr lang="da-DK" altLang="ja-JP" b="1" dirty="0" err="1"/>
              <a:t>xǐhuan</a:t>
            </a:r>
            <a:r>
              <a:rPr lang="da-DK" altLang="ja-JP" b="1" dirty="0"/>
              <a:t> </a:t>
            </a:r>
            <a:r>
              <a:rPr lang="da-DK" altLang="ja-JP" dirty="0" err="1"/>
              <a:t>shéhuì</a:t>
            </a:r>
            <a:r>
              <a:rPr lang="da-DK" altLang="ja-JP" dirty="0"/>
              <a:t> </a:t>
            </a:r>
            <a:r>
              <a:rPr lang="da-DK" altLang="ja-JP" dirty="0" err="1"/>
              <a:t>kè</a:t>
            </a:r>
            <a:r>
              <a:rPr lang="da-DK" altLang="ja-JP" dirty="0"/>
              <a:t>             </a:t>
            </a:r>
            <a:r>
              <a:rPr lang="zh-CN" altLang="da-DK" dirty="0"/>
              <a:t>我</a:t>
            </a:r>
            <a:r>
              <a:rPr lang="zh-CN" altLang="da-DK" b="1" dirty="0"/>
              <a:t>不喜欢</a:t>
            </a:r>
            <a:r>
              <a:rPr lang="zh-CN" altLang="da-DK" dirty="0"/>
              <a:t>社会课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2625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1" ma:contentTypeDescription="Opret et nyt dokument." ma:contentTypeScope="" ma:versionID="2767476aed18e0b99b2b420db0f08ae2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f609304adf72c0acdbe320df94b395c7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Props1.xml><?xml version="1.0" encoding="utf-8"?>
<ds:datastoreItem xmlns:ds="http://schemas.openxmlformats.org/officeDocument/2006/customXml" ds:itemID="{C4D2B398-5214-4D38-A6FA-A5A0435F70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E3D11F-65DE-4622-B604-6A689A6FD4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DF88BC-68E2-44B9-B5E6-4501857A1184}">
  <ds:schemaRefs>
    <ds:schemaRef ds:uri="http://schemas.microsoft.com/office/2006/metadata/properties"/>
    <ds:schemaRef ds:uri="http://schemas.microsoft.com/office/infopath/2007/PartnerControls"/>
    <ds:schemaRef ds:uri="9687d823-fb92-4e00-afbd-4902e2f5bc5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139</Words>
  <Application>Microsoft Office PowerPoint</Application>
  <PresentationFormat>Widescreen</PresentationFormat>
  <Paragraphs>42</Paragraphs>
  <Slides>13</Slides>
  <Notes>6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20" baseType="lpstr">
      <vt:lpstr>等线</vt:lpstr>
      <vt:lpstr>游ゴシック</vt:lpstr>
      <vt:lpstr>Arial</vt:lpstr>
      <vt:lpstr>Calibri</vt:lpstr>
      <vt:lpstr>Calibri Light</vt:lpstr>
      <vt:lpstr>Wingdings</vt:lpstr>
      <vt:lpstr>Office-tema</vt:lpstr>
      <vt:lpstr>Nyt forløb:    TID og SKOLEGANG  </vt:lpstr>
      <vt:lpstr>Skolegang i Kina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HVAD I SKAL LAVE NU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Skolegang i Kina</dc:title>
  <dc:creator>Troels Kjems Petersen</dc:creator>
  <cp:lastModifiedBy>Troels Kjems Petersen</cp:lastModifiedBy>
  <cp:revision>21</cp:revision>
  <dcterms:created xsi:type="dcterms:W3CDTF">2018-04-29T10:40:22Z</dcterms:created>
  <dcterms:modified xsi:type="dcterms:W3CDTF">2022-04-19T10:14:17Z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