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7" r:id="rId5"/>
    <p:sldId id="279" r:id="rId6"/>
    <p:sldId id="276" r:id="rId7"/>
    <p:sldId id="268" r:id="rId8"/>
    <p:sldId id="278" r:id="rId9"/>
    <p:sldId id="277" r:id="rId10"/>
    <p:sldId id="27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6BD"/>
    <a:srgbClr val="E9EDF4"/>
    <a:srgbClr val="0A36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60"/>
  </p:normalViewPr>
  <p:slideViewPr>
    <p:cSldViewPr snapToGrid="0">
      <p:cViewPr varScale="1">
        <p:scale>
          <a:sx n="80" d="100"/>
          <a:sy n="80" d="100"/>
        </p:scale>
        <p:origin x="156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s Lindelof" userId="ed4a43c9-fc50-440a-bdc5-002c01009a98" providerId="ADAL" clId="{991F303E-CB52-4BD3-92AD-DFEDD221AEFD}"/>
    <pc:docChg chg="custSel delSld modSld sldOrd">
      <pc:chgData name="Jonas Lindelof" userId="ed4a43c9-fc50-440a-bdc5-002c01009a98" providerId="ADAL" clId="{991F303E-CB52-4BD3-92AD-DFEDD221AEFD}" dt="2024-11-12T14:57:33.450" v="1223" actId="20577"/>
      <pc:docMkLst>
        <pc:docMk/>
      </pc:docMkLst>
      <pc:sldChg chg="modSp mod">
        <pc:chgData name="Jonas Lindelof" userId="ed4a43c9-fc50-440a-bdc5-002c01009a98" providerId="ADAL" clId="{991F303E-CB52-4BD3-92AD-DFEDD221AEFD}" dt="2024-11-05T12:33:28.228" v="2" actId="20577"/>
        <pc:sldMkLst>
          <pc:docMk/>
          <pc:sldMk cId="4207159201" sldId="267"/>
        </pc:sldMkLst>
        <pc:spChg chg="mod">
          <ac:chgData name="Jonas Lindelof" userId="ed4a43c9-fc50-440a-bdc5-002c01009a98" providerId="ADAL" clId="{991F303E-CB52-4BD3-92AD-DFEDD221AEFD}" dt="2024-11-05T12:33:28.228" v="2" actId="20577"/>
          <ac:spMkLst>
            <pc:docMk/>
            <pc:sldMk cId="4207159201" sldId="267"/>
            <ac:spMk id="2" creationId="{03255588-0FA8-4F13-98CB-B3EE9CEADACB}"/>
          </ac:spMkLst>
        </pc:spChg>
        <pc:spChg chg="mod">
          <ac:chgData name="Jonas Lindelof" userId="ed4a43c9-fc50-440a-bdc5-002c01009a98" providerId="ADAL" clId="{991F303E-CB52-4BD3-92AD-DFEDD221AEFD}" dt="2024-11-05T12:33:24.726" v="0" actId="1076"/>
          <ac:spMkLst>
            <pc:docMk/>
            <pc:sldMk cId="4207159201" sldId="267"/>
            <ac:spMk id="6" creationId="{00000000-0000-0000-0000-000000000000}"/>
          </ac:spMkLst>
        </pc:spChg>
      </pc:sldChg>
      <pc:sldChg chg="modSp mod ord">
        <pc:chgData name="Jonas Lindelof" userId="ed4a43c9-fc50-440a-bdc5-002c01009a98" providerId="ADAL" clId="{991F303E-CB52-4BD3-92AD-DFEDD221AEFD}" dt="2024-11-06T07:28:31.475" v="1059" actId="20577"/>
        <pc:sldMkLst>
          <pc:docMk/>
          <pc:sldMk cId="3117088222" sldId="268"/>
        </pc:sldMkLst>
        <pc:spChg chg="mod">
          <ac:chgData name="Jonas Lindelof" userId="ed4a43c9-fc50-440a-bdc5-002c01009a98" providerId="ADAL" clId="{991F303E-CB52-4BD3-92AD-DFEDD221AEFD}" dt="2024-11-06T07:28:31.475" v="1059" actId="20577"/>
          <ac:spMkLst>
            <pc:docMk/>
            <pc:sldMk cId="3117088222" sldId="268"/>
            <ac:spMk id="3" creationId="{00000000-0000-0000-0000-000000000000}"/>
          </ac:spMkLst>
        </pc:spChg>
      </pc:sldChg>
      <pc:sldChg chg="modSp mod">
        <pc:chgData name="Jonas Lindelof" userId="ed4a43c9-fc50-440a-bdc5-002c01009a98" providerId="ADAL" clId="{991F303E-CB52-4BD3-92AD-DFEDD221AEFD}" dt="2024-11-12T14:56:56.985" v="1186" actId="27636"/>
        <pc:sldMkLst>
          <pc:docMk/>
          <pc:sldMk cId="4135509404" sldId="275"/>
        </pc:sldMkLst>
        <pc:spChg chg="mod">
          <ac:chgData name="Jonas Lindelof" userId="ed4a43c9-fc50-440a-bdc5-002c01009a98" providerId="ADAL" clId="{991F303E-CB52-4BD3-92AD-DFEDD221AEFD}" dt="2024-11-05T12:42:10.027" v="523" actId="20577"/>
          <ac:spMkLst>
            <pc:docMk/>
            <pc:sldMk cId="4135509404" sldId="275"/>
            <ac:spMk id="2" creationId="{0F2DA02D-23AC-446B-93C3-B6FC48749E04}"/>
          </ac:spMkLst>
        </pc:spChg>
        <pc:spChg chg="mod">
          <ac:chgData name="Jonas Lindelof" userId="ed4a43c9-fc50-440a-bdc5-002c01009a98" providerId="ADAL" clId="{991F303E-CB52-4BD3-92AD-DFEDD221AEFD}" dt="2024-11-12T14:56:56.985" v="1186" actId="27636"/>
          <ac:spMkLst>
            <pc:docMk/>
            <pc:sldMk cId="4135509404" sldId="275"/>
            <ac:spMk id="3" creationId="{B961992D-55FD-4113-BEEF-023504BDBF2C}"/>
          </ac:spMkLst>
        </pc:spChg>
      </pc:sldChg>
      <pc:sldChg chg="modSp mod">
        <pc:chgData name="Jonas Lindelof" userId="ed4a43c9-fc50-440a-bdc5-002c01009a98" providerId="ADAL" clId="{991F303E-CB52-4BD3-92AD-DFEDD221AEFD}" dt="2024-11-05T20:42:10.015" v="1057" actId="20577"/>
        <pc:sldMkLst>
          <pc:docMk/>
          <pc:sldMk cId="3986566479" sldId="276"/>
        </pc:sldMkLst>
        <pc:spChg chg="mod">
          <ac:chgData name="Jonas Lindelof" userId="ed4a43c9-fc50-440a-bdc5-002c01009a98" providerId="ADAL" clId="{991F303E-CB52-4BD3-92AD-DFEDD221AEFD}" dt="2024-11-05T20:42:10.015" v="1057" actId="20577"/>
          <ac:spMkLst>
            <pc:docMk/>
            <pc:sldMk cId="3986566479" sldId="276"/>
            <ac:spMk id="3" creationId="{00000000-0000-0000-0000-000000000000}"/>
          </ac:spMkLst>
        </pc:spChg>
        <pc:spChg chg="mod">
          <ac:chgData name="Jonas Lindelof" userId="ed4a43c9-fc50-440a-bdc5-002c01009a98" providerId="ADAL" clId="{991F303E-CB52-4BD3-92AD-DFEDD221AEFD}" dt="2024-11-05T20:30:39.837" v="788" actId="20577"/>
          <ac:spMkLst>
            <pc:docMk/>
            <pc:sldMk cId="3986566479" sldId="276"/>
            <ac:spMk id="6" creationId="{00000000-0000-0000-0000-000000000000}"/>
          </ac:spMkLst>
        </pc:spChg>
      </pc:sldChg>
      <pc:sldChg chg="modSp mod">
        <pc:chgData name="Jonas Lindelof" userId="ed4a43c9-fc50-440a-bdc5-002c01009a98" providerId="ADAL" clId="{991F303E-CB52-4BD3-92AD-DFEDD221AEFD}" dt="2024-11-05T20:27:05.973" v="631" actId="20577"/>
        <pc:sldMkLst>
          <pc:docMk/>
          <pc:sldMk cId="845945497" sldId="277"/>
        </pc:sldMkLst>
        <pc:spChg chg="mod">
          <ac:chgData name="Jonas Lindelof" userId="ed4a43c9-fc50-440a-bdc5-002c01009a98" providerId="ADAL" clId="{991F303E-CB52-4BD3-92AD-DFEDD221AEFD}" dt="2024-11-05T20:27:05.973" v="631" actId="20577"/>
          <ac:spMkLst>
            <pc:docMk/>
            <pc:sldMk cId="845945497" sldId="277"/>
            <ac:spMk id="6" creationId="{00000000-0000-0000-0000-000000000000}"/>
          </ac:spMkLst>
        </pc:spChg>
      </pc:sldChg>
      <pc:sldChg chg="modSp mod">
        <pc:chgData name="Jonas Lindelof" userId="ed4a43c9-fc50-440a-bdc5-002c01009a98" providerId="ADAL" clId="{991F303E-CB52-4BD3-92AD-DFEDD221AEFD}" dt="2024-11-12T14:56:09.008" v="1166" actId="20577"/>
        <pc:sldMkLst>
          <pc:docMk/>
          <pc:sldMk cId="383309610" sldId="278"/>
        </pc:sldMkLst>
        <pc:spChg chg="mod">
          <ac:chgData name="Jonas Lindelof" userId="ed4a43c9-fc50-440a-bdc5-002c01009a98" providerId="ADAL" clId="{991F303E-CB52-4BD3-92AD-DFEDD221AEFD}" dt="2024-11-12T14:56:09.008" v="1166" actId="20577"/>
          <ac:spMkLst>
            <pc:docMk/>
            <pc:sldMk cId="383309610" sldId="278"/>
            <ac:spMk id="3" creationId="{00000000-0000-0000-0000-000000000000}"/>
          </ac:spMkLst>
        </pc:spChg>
        <pc:spChg chg="mod">
          <ac:chgData name="Jonas Lindelof" userId="ed4a43c9-fc50-440a-bdc5-002c01009a98" providerId="ADAL" clId="{991F303E-CB52-4BD3-92AD-DFEDD221AEFD}" dt="2024-11-05T20:41:23.355" v="1050" actId="20577"/>
          <ac:spMkLst>
            <pc:docMk/>
            <pc:sldMk cId="383309610" sldId="278"/>
            <ac:spMk id="6" creationId="{00000000-0000-0000-0000-000000000000}"/>
          </ac:spMkLst>
        </pc:spChg>
      </pc:sldChg>
      <pc:sldChg chg="modSp mod">
        <pc:chgData name="Jonas Lindelof" userId="ed4a43c9-fc50-440a-bdc5-002c01009a98" providerId="ADAL" clId="{991F303E-CB52-4BD3-92AD-DFEDD221AEFD}" dt="2024-11-12T14:57:33.450" v="1223" actId="20577"/>
        <pc:sldMkLst>
          <pc:docMk/>
          <pc:sldMk cId="3958434628" sldId="279"/>
        </pc:sldMkLst>
        <pc:spChg chg="mod">
          <ac:chgData name="Jonas Lindelof" userId="ed4a43c9-fc50-440a-bdc5-002c01009a98" providerId="ADAL" clId="{991F303E-CB52-4BD3-92AD-DFEDD221AEFD}" dt="2024-11-12T14:57:33.450" v="1223" actId="20577"/>
          <ac:spMkLst>
            <pc:docMk/>
            <pc:sldMk cId="3958434628" sldId="279"/>
            <ac:spMk id="6" creationId="{00000000-0000-0000-0000-000000000000}"/>
          </ac:spMkLst>
        </pc:spChg>
        <pc:graphicFrameChg chg="mod">
          <ac:chgData name="Jonas Lindelof" userId="ed4a43c9-fc50-440a-bdc5-002c01009a98" providerId="ADAL" clId="{991F303E-CB52-4BD3-92AD-DFEDD221AEFD}" dt="2024-11-05T20:34:32.796" v="841" actId="20577"/>
          <ac:graphicFrameMkLst>
            <pc:docMk/>
            <pc:sldMk cId="3958434628" sldId="279"/>
            <ac:graphicFrameMk id="4" creationId="{B9488B10-570D-45DC-81A8-F9E9A44F87E4}"/>
          </ac:graphicFrameMkLst>
        </pc:graphicFrameChg>
      </pc:sldChg>
      <pc:sldChg chg="del">
        <pc:chgData name="Jonas Lindelof" userId="ed4a43c9-fc50-440a-bdc5-002c01009a98" providerId="ADAL" clId="{991F303E-CB52-4BD3-92AD-DFEDD221AEFD}" dt="2024-11-05T20:40:37.153" v="1016" actId="2696"/>
        <pc:sldMkLst>
          <pc:docMk/>
          <pc:sldMk cId="1263820651" sldId="28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FB3BC3-7505-4CAE-A702-89DCCDD29E8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</dgm:pt>
    <dgm:pt modelId="{7B196064-1918-4205-AC7A-3D160E0FA35C}">
      <dgm:prSet/>
      <dgm:spPr/>
      <dgm:t>
        <a:bodyPr/>
        <a:lstStyle/>
        <a:p>
          <a:r>
            <a:rPr lang="da-DK" b="1" dirty="0"/>
            <a:t>1g</a:t>
          </a:r>
        </a:p>
      </dgm:t>
    </dgm:pt>
    <dgm:pt modelId="{FC8FE2C8-92E9-4A0F-973F-982CBF6DB4C3}" type="parTrans" cxnId="{5587C7BF-2653-496C-9775-33FC776A9EE6}">
      <dgm:prSet/>
      <dgm:spPr/>
      <dgm:t>
        <a:bodyPr/>
        <a:lstStyle/>
        <a:p>
          <a:endParaRPr lang="da-DK"/>
        </a:p>
      </dgm:t>
    </dgm:pt>
    <dgm:pt modelId="{786CBEC5-7373-4EB1-BE50-38A7A1B87D6F}" type="sibTrans" cxnId="{5587C7BF-2653-496C-9775-33FC776A9EE6}">
      <dgm:prSet/>
      <dgm:spPr/>
      <dgm:t>
        <a:bodyPr/>
        <a:lstStyle/>
        <a:p>
          <a:endParaRPr lang="da-DK"/>
        </a:p>
      </dgm:t>
    </dgm:pt>
    <dgm:pt modelId="{15A22B10-88B8-44A7-85F2-90063EF5ADE5}">
      <dgm:prSet/>
      <dgm:spPr/>
      <dgm:t>
        <a:bodyPr/>
        <a:lstStyle/>
        <a:p>
          <a:r>
            <a:rPr lang="da-DK" b="1" dirty="0"/>
            <a:t>2g</a:t>
          </a:r>
        </a:p>
      </dgm:t>
    </dgm:pt>
    <dgm:pt modelId="{1CA8BA39-071B-42D1-B953-7D7162FB891A}" type="parTrans" cxnId="{6874530C-4959-4309-B4F3-9AA6941E760A}">
      <dgm:prSet/>
      <dgm:spPr/>
      <dgm:t>
        <a:bodyPr/>
        <a:lstStyle/>
        <a:p>
          <a:endParaRPr lang="da-DK"/>
        </a:p>
      </dgm:t>
    </dgm:pt>
    <dgm:pt modelId="{58A75600-7D54-4DC0-8B91-B4C619E0DF7F}" type="sibTrans" cxnId="{6874530C-4959-4309-B4F3-9AA6941E760A}">
      <dgm:prSet/>
      <dgm:spPr/>
      <dgm:t>
        <a:bodyPr/>
        <a:lstStyle/>
        <a:p>
          <a:endParaRPr lang="da-DK"/>
        </a:p>
      </dgm:t>
    </dgm:pt>
    <dgm:pt modelId="{B7004E5A-5502-4A5A-AD21-1696725A1FA6}">
      <dgm:prSet/>
      <dgm:spPr/>
      <dgm:t>
        <a:bodyPr/>
        <a:lstStyle/>
        <a:p>
          <a:r>
            <a:rPr lang="da-DK" b="1" dirty="0"/>
            <a:t>3g</a:t>
          </a:r>
        </a:p>
      </dgm:t>
    </dgm:pt>
    <dgm:pt modelId="{C4B3B4CC-77D4-44A9-AF5D-24F05C517DD0}" type="parTrans" cxnId="{98923E21-4C61-4719-BEBE-5FB65959F8C4}">
      <dgm:prSet/>
      <dgm:spPr/>
      <dgm:t>
        <a:bodyPr/>
        <a:lstStyle/>
        <a:p>
          <a:endParaRPr lang="da-DK"/>
        </a:p>
      </dgm:t>
    </dgm:pt>
    <dgm:pt modelId="{781ED123-4445-4A31-A2A2-9D21A346310A}" type="sibTrans" cxnId="{98923E21-4C61-4719-BEBE-5FB65959F8C4}">
      <dgm:prSet/>
      <dgm:spPr/>
      <dgm:t>
        <a:bodyPr/>
        <a:lstStyle/>
        <a:p>
          <a:endParaRPr lang="da-DK"/>
        </a:p>
      </dgm:t>
    </dgm:pt>
    <dgm:pt modelId="{9D2CBAC1-31EF-4499-BCEA-B27C132DE308}">
      <dgm:prSet custT="1"/>
      <dgm:spPr/>
      <dgm:t>
        <a:bodyPr/>
        <a:lstStyle/>
        <a:p>
          <a:r>
            <a:rPr lang="da-DK" sz="3600" dirty="0"/>
            <a:t>Introtur DK</a:t>
          </a:r>
          <a:endParaRPr lang="da-DK" sz="2400" dirty="0"/>
        </a:p>
      </dgm:t>
    </dgm:pt>
    <dgm:pt modelId="{78E34491-ECB7-47FD-A441-3AE4B5857251}" type="parTrans" cxnId="{84C745C9-4025-4182-8793-500FC119F86E}">
      <dgm:prSet/>
      <dgm:spPr/>
      <dgm:t>
        <a:bodyPr/>
        <a:lstStyle/>
        <a:p>
          <a:endParaRPr lang="da-DK"/>
        </a:p>
      </dgm:t>
    </dgm:pt>
    <dgm:pt modelId="{56D4C002-EBFD-43A1-BCD9-EBC87C6AC542}" type="sibTrans" cxnId="{84C745C9-4025-4182-8793-500FC119F86E}">
      <dgm:prSet/>
      <dgm:spPr/>
      <dgm:t>
        <a:bodyPr/>
        <a:lstStyle/>
        <a:p>
          <a:endParaRPr lang="da-DK"/>
        </a:p>
      </dgm:t>
    </dgm:pt>
    <dgm:pt modelId="{72A54E91-3A01-48D1-B8A5-0E9B73021B2F}">
      <dgm:prSet custT="1"/>
      <dgm:spPr/>
      <dgm:t>
        <a:bodyPr/>
        <a:lstStyle/>
        <a:p>
          <a:r>
            <a:rPr lang="da-DK" sz="3600" dirty="0"/>
            <a:t>Studietur Europa/SO2</a:t>
          </a:r>
          <a:endParaRPr lang="da-DK" sz="2400" dirty="0"/>
        </a:p>
      </dgm:t>
    </dgm:pt>
    <dgm:pt modelId="{15D8847D-B125-4305-81ED-195F6A0F1F27}" type="parTrans" cxnId="{0B416918-1B31-40F8-B62C-816BEDC714F6}">
      <dgm:prSet/>
      <dgm:spPr/>
      <dgm:t>
        <a:bodyPr/>
        <a:lstStyle/>
        <a:p>
          <a:endParaRPr lang="da-DK"/>
        </a:p>
      </dgm:t>
    </dgm:pt>
    <dgm:pt modelId="{F5B226B6-3B4F-45B8-821F-A160BFCC9AF4}" type="sibTrans" cxnId="{0B416918-1B31-40F8-B62C-816BEDC714F6}">
      <dgm:prSet/>
      <dgm:spPr/>
      <dgm:t>
        <a:bodyPr/>
        <a:lstStyle/>
        <a:p>
          <a:endParaRPr lang="da-DK"/>
        </a:p>
      </dgm:t>
    </dgm:pt>
    <dgm:pt modelId="{C4D5BEBC-996E-4B0C-8610-FDC566D939AF}">
      <dgm:prSet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a-DK" sz="3600" dirty="0"/>
            <a:t>Frivillig studietur/SO5</a:t>
          </a:r>
        </a:p>
      </dgm:t>
    </dgm:pt>
    <dgm:pt modelId="{98A891D0-63B9-4FBA-9301-C1C25BC407D0}" type="parTrans" cxnId="{781E9B2A-FC1B-48C7-A4B0-35F3BA968E20}">
      <dgm:prSet/>
      <dgm:spPr/>
      <dgm:t>
        <a:bodyPr/>
        <a:lstStyle/>
        <a:p>
          <a:endParaRPr lang="da-DK"/>
        </a:p>
      </dgm:t>
    </dgm:pt>
    <dgm:pt modelId="{31D2D655-3FB4-43D1-B7C6-FD832CED1D46}" type="sibTrans" cxnId="{781E9B2A-FC1B-48C7-A4B0-35F3BA968E20}">
      <dgm:prSet/>
      <dgm:spPr/>
      <dgm:t>
        <a:bodyPr/>
        <a:lstStyle/>
        <a:p>
          <a:endParaRPr lang="da-DK"/>
        </a:p>
      </dgm:t>
    </dgm:pt>
    <dgm:pt modelId="{6369BE04-DDDE-4840-A396-1F50767B1F69}" type="pres">
      <dgm:prSet presAssocID="{E4FB3BC3-7505-4CAE-A702-89DCCDD29E87}" presName="linearFlow" presStyleCnt="0">
        <dgm:presLayoutVars>
          <dgm:dir/>
          <dgm:animLvl val="lvl"/>
          <dgm:resizeHandles val="exact"/>
        </dgm:presLayoutVars>
      </dgm:prSet>
      <dgm:spPr/>
    </dgm:pt>
    <dgm:pt modelId="{EE22C36A-0B54-4BDA-9586-781E7DE50070}" type="pres">
      <dgm:prSet presAssocID="{7B196064-1918-4205-AC7A-3D160E0FA35C}" presName="composite" presStyleCnt="0"/>
      <dgm:spPr/>
    </dgm:pt>
    <dgm:pt modelId="{7BBC3CD9-F3C2-4FCD-BD28-6E28A2BB23B5}" type="pres">
      <dgm:prSet presAssocID="{7B196064-1918-4205-AC7A-3D160E0FA35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382F1FE-EABA-41EB-8B0A-7D45B6BB22AF}" type="pres">
      <dgm:prSet presAssocID="{7B196064-1918-4205-AC7A-3D160E0FA35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5D72DCB-62E6-4D30-A627-A51FFEC77467}" type="pres">
      <dgm:prSet presAssocID="{786CBEC5-7373-4EB1-BE50-38A7A1B87D6F}" presName="sp" presStyleCnt="0"/>
      <dgm:spPr/>
    </dgm:pt>
    <dgm:pt modelId="{616FE82F-2FEE-4C2C-8480-CF65EA9D51E0}" type="pres">
      <dgm:prSet presAssocID="{15A22B10-88B8-44A7-85F2-90063EF5ADE5}" presName="composite" presStyleCnt="0"/>
      <dgm:spPr/>
    </dgm:pt>
    <dgm:pt modelId="{E7BACDF2-F2ED-48F8-B078-2D5F1CD65FD4}" type="pres">
      <dgm:prSet presAssocID="{15A22B10-88B8-44A7-85F2-90063EF5ADE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30B9209-E2ED-4496-9475-21C108B3FDEA}" type="pres">
      <dgm:prSet presAssocID="{15A22B10-88B8-44A7-85F2-90063EF5ADE5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738EFC6-E3D0-4290-8B09-58F5D8C4867B}" type="pres">
      <dgm:prSet presAssocID="{58A75600-7D54-4DC0-8B91-B4C619E0DF7F}" presName="sp" presStyleCnt="0"/>
      <dgm:spPr/>
    </dgm:pt>
    <dgm:pt modelId="{B8B6E5B1-F480-430C-A0A4-095A74A9C68A}" type="pres">
      <dgm:prSet presAssocID="{B7004E5A-5502-4A5A-AD21-1696725A1FA6}" presName="composite" presStyleCnt="0"/>
      <dgm:spPr/>
    </dgm:pt>
    <dgm:pt modelId="{76F82662-FA4B-4F12-AD44-6EC14F03EA3A}" type="pres">
      <dgm:prSet presAssocID="{B7004E5A-5502-4A5A-AD21-1696725A1FA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F70E5285-65CB-4310-9BE6-096575B985D8}" type="pres">
      <dgm:prSet presAssocID="{B7004E5A-5502-4A5A-AD21-1696725A1FA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98923E21-4C61-4719-BEBE-5FB65959F8C4}" srcId="{E4FB3BC3-7505-4CAE-A702-89DCCDD29E87}" destId="{B7004E5A-5502-4A5A-AD21-1696725A1FA6}" srcOrd="2" destOrd="0" parTransId="{C4B3B4CC-77D4-44A9-AF5D-24F05C517DD0}" sibTransId="{781ED123-4445-4A31-A2A2-9D21A346310A}"/>
    <dgm:cxn modelId="{781E9B2A-FC1B-48C7-A4B0-35F3BA968E20}" srcId="{B7004E5A-5502-4A5A-AD21-1696725A1FA6}" destId="{C4D5BEBC-996E-4B0C-8610-FDC566D939AF}" srcOrd="0" destOrd="0" parTransId="{98A891D0-63B9-4FBA-9301-C1C25BC407D0}" sibTransId="{31D2D655-3FB4-43D1-B7C6-FD832CED1D46}"/>
    <dgm:cxn modelId="{84C745C9-4025-4182-8793-500FC119F86E}" srcId="{7B196064-1918-4205-AC7A-3D160E0FA35C}" destId="{9D2CBAC1-31EF-4499-BCEA-B27C132DE308}" srcOrd="0" destOrd="0" parTransId="{78E34491-ECB7-47FD-A441-3AE4B5857251}" sibTransId="{56D4C002-EBFD-43A1-BCD9-EBC87C6AC542}"/>
    <dgm:cxn modelId="{C692D418-EBF6-4EB3-87E0-7AD924724221}" type="presOf" srcId="{15A22B10-88B8-44A7-85F2-90063EF5ADE5}" destId="{E7BACDF2-F2ED-48F8-B078-2D5F1CD65FD4}" srcOrd="0" destOrd="0" presId="urn:microsoft.com/office/officeart/2005/8/layout/chevron2"/>
    <dgm:cxn modelId="{7218668D-FBAD-4BD3-B044-747C65291458}" type="presOf" srcId="{B7004E5A-5502-4A5A-AD21-1696725A1FA6}" destId="{76F82662-FA4B-4F12-AD44-6EC14F03EA3A}" srcOrd="0" destOrd="0" presId="urn:microsoft.com/office/officeart/2005/8/layout/chevron2"/>
    <dgm:cxn modelId="{0CB093B8-D662-434E-B873-4878C9509E52}" type="presOf" srcId="{72A54E91-3A01-48D1-B8A5-0E9B73021B2F}" destId="{730B9209-E2ED-4496-9475-21C108B3FDEA}" srcOrd="0" destOrd="0" presId="urn:microsoft.com/office/officeart/2005/8/layout/chevron2"/>
    <dgm:cxn modelId="{2FF70544-6288-43FC-BAB3-EB34C95E298A}" type="presOf" srcId="{9D2CBAC1-31EF-4499-BCEA-B27C132DE308}" destId="{1382F1FE-EABA-41EB-8B0A-7D45B6BB22AF}" srcOrd="0" destOrd="0" presId="urn:microsoft.com/office/officeart/2005/8/layout/chevron2"/>
    <dgm:cxn modelId="{0B416918-1B31-40F8-B62C-816BEDC714F6}" srcId="{15A22B10-88B8-44A7-85F2-90063EF5ADE5}" destId="{72A54E91-3A01-48D1-B8A5-0E9B73021B2F}" srcOrd="0" destOrd="0" parTransId="{15D8847D-B125-4305-81ED-195F6A0F1F27}" sibTransId="{F5B226B6-3B4F-45B8-821F-A160BFCC9AF4}"/>
    <dgm:cxn modelId="{06B725C5-C3A3-47AD-9858-9F4102E10965}" type="presOf" srcId="{C4D5BEBC-996E-4B0C-8610-FDC566D939AF}" destId="{F70E5285-65CB-4310-9BE6-096575B985D8}" srcOrd="0" destOrd="0" presId="urn:microsoft.com/office/officeart/2005/8/layout/chevron2"/>
    <dgm:cxn modelId="{9D1F07E9-91F8-4D69-A58B-9D114E74D007}" type="presOf" srcId="{E4FB3BC3-7505-4CAE-A702-89DCCDD29E87}" destId="{6369BE04-DDDE-4840-A396-1F50767B1F69}" srcOrd="0" destOrd="0" presId="urn:microsoft.com/office/officeart/2005/8/layout/chevron2"/>
    <dgm:cxn modelId="{565CB51D-AC14-4AC3-B8C0-289FDBB9C0E0}" type="presOf" srcId="{7B196064-1918-4205-AC7A-3D160E0FA35C}" destId="{7BBC3CD9-F3C2-4FCD-BD28-6E28A2BB23B5}" srcOrd="0" destOrd="0" presId="urn:microsoft.com/office/officeart/2005/8/layout/chevron2"/>
    <dgm:cxn modelId="{6874530C-4959-4309-B4F3-9AA6941E760A}" srcId="{E4FB3BC3-7505-4CAE-A702-89DCCDD29E87}" destId="{15A22B10-88B8-44A7-85F2-90063EF5ADE5}" srcOrd="1" destOrd="0" parTransId="{1CA8BA39-071B-42D1-B953-7D7162FB891A}" sibTransId="{58A75600-7D54-4DC0-8B91-B4C619E0DF7F}"/>
    <dgm:cxn modelId="{5587C7BF-2653-496C-9775-33FC776A9EE6}" srcId="{E4FB3BC3-7505-4CAE-A702-89DCCDD29E87}" destId="{7B196064-1918-4205-AC7A-3D160E0FA35C}" srcOrd="0" destOrd="0" parTransId="{FC8FE2C8-92E9-4A0F-973F-982CBF6DB4C3}" sibTransId="{786CBEC5-7373-4EB1-BE50-38A7A1B87D6F}"/>
    <dgm:cxn modelId="{2B1FC317-F2C3-49E1-9461-E531EFBB7472}" type="presParOf" srcId="{6369BE04-DDDE-4840-A396-1F50767B1F69}" destId="{EE22C36A-0B54-4BDA-9586-781E7DE50070}" srcOrd="0" destOrd="0" presId="urn:microsoft.com/office/officeart/2005/8/layout/chevron2"/>
    <dgm:cxn modelId="{BED45B68-43E4-4BF5-B166-193A1850C9DD}" type="presParOf" srcId="{EE22C36A-0B54-4BDA-9586-781E7DE50070}" destId="{7BBC3CD9-F3C2-4FCD-BD28-6E28A2BB23B5}" srcOrd="0" destOrd="0" presId="urn:microsoft.com/office/officeart/2005/8/layout/chevron2"/>
    <dgm:cxn modelId="{D854637C-6D34-4BE1-B7CF-72E3A05BBA3D}" type="presParOf" srcId="{EE22C36A-0B54-4BDA-9586-781E7DE50070}" destId="{1382F1FE-EABA-41EB-8B0A-7D45B6BB22AF}" srcOrd="1" destOrd="0" presId="urn:microsoft.com/office/officeart/2005/8/layout/chevron2"/>
    <dgm:cxn modelId="{A6C1AD78-552E-42CB-9FF4-86228BF351A5}" type="presParOf" srcId="{6369BE04-DDDE-4840-A396-1F50767B1F69}" destId="{A5D72DCB-62E6-4D30-A627-A51FFEC77467}" srcOrd="1" destOrd="0" presId="urn:microsoft.com/office/officeart/2005/8/layout/chevron2"/>
    <dgm:cxn modelId="{986A97BE-19B3-4A2B-ACD8-4CD973CA77A5}" type="presParOf" srcId="{6369BE04-DDDE-4840-A396-1F50767B1F69}" destId="{616FE82F-2FEE-4C2C-8480-CF65EA9D51E0}" srcOrd="2" destOrd="0" presId="urn:microsoft.com/office/officeart/2005/8/layout/chevron2"/>
    <dgm:cxn modelId="{BAC7D8C2-2EDA-4A93-9D42-F63FA5F41700}" type="presParOf" srcId="{616FE82F-2FEE-4C2C-8480-CF65EA9D51E0}" destId="{E7BACDF2-F2ED-48F8-B078-2D5F1CD65FD4}" srcOrd="0" destOrd="0" presId="urn:microsoft.com/office/officeart/2005/8/layout/chevron2"/>
    <dgm:cxn modelId="{A1845EDE-4DA2-40A4-87E9-B2EE5FC86B8F}" type="presParOf" srcId="{616FE82F-2FEE-4C2C-8480-CF65EA9D51E0}" destId="{730B9209-E2ED-4496-9475-21C108B3FDEA}" srcOrd="1" destOrd="0" presId="urn:microsoft.com/office/officeart/2005/8/layout/chevron2"/>
    <dgm:cxn modelId="{150674EA-4C49-4952-9878-B2CBB83D0B20}" type="presParOf" srcId="{6369BE04-DDDE-4840-A396-1F50767B1F69}" destId="{7738EFC6-E3D0-4290-8B09-58F5D8C4867B}" srcOrd="3" destOrd="0" presId="urn:microsoft.com/office/officeart/2005/8/layout/chevron2"/>
    <dgm:cxn modelId="{87ABC07A-4DC1-4157-B8F4-1C83E0D28F41}" type="presParOf" srcId="{6369BE04-DDDE-4840-A396-1F50767B1F69}" destId="{B8B6E5B1-F480-430C-A0A4-095A74A9C68A}" srcOrd="4" destOrd="0" presId="urn:microsoft.com/office/officeart/2005/8/layout/chevron2"/>
    <dgm:cxn modelId="{195B5E2E-7104-4B92-B77B-D84211C385FE}" type="presParOf" srcId="{B8B6E5B1-F480-430C-A0A4-095A74A9C68A}" destId="{76F82662-FA4B-4F12-AD44-6EC14F03EA3A}" srcOrd="0" destOrd="0" presId="urn:microsoft.com/office/officeart/2005/8/layout/chevron2"/>
    <dgm:cxn modelId="{1F9EA62B-77D5-4792-9277-4A4BB07A69B1}" type="presParOf" srcId="{B8B6E5B1-F480-430C-A0A4-095A74A9C68A}" destId="{F70E5285-65CB-4310-9BE6-096575B985D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EAA327-4022-4B15-A6D5-A37FEF41C029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CA1D6DFD-0D68-49CD-8885-B97344267CDA}">
      <dgm:prSet phldrT="[Tekst]"/>
      <dgm:spPr/>
      <dgm:t>
        <a:bodyPr/>
        <a:lstStyle/>
        <a:p>
          <a:r>
            <a:rPr lang="da-DK"/>
            <a:t>Lang tur</a:t>
          </a:r>
        </a:p>
      </dgm:t>
    </dgm:pt>
    <dgm:pt modelId="{0FE256BF-121B-4D13-BD4A-DFA7D9F93F5C}" type="parTrans" cxnId="{BCA0F057-98BC-488B-9007-814CF389243A}">
      <dgm:prSet/>
      <dgm:spPr/>
      <dgm:t>
        <a:bodyPr/>
        <a:lstStyle/>
        <a:p>
          <a:endParaRPr lang="da-DK"/>
        </a:p>
      </dgm:t>
    </dgm:pt>
    <dgm:pt modelId="{93C7AA93-8EAF-4ECF-8F8B-29CD5E4B5FC3}" type="sibTrans" cxnId="{BCA0F057-98BC-488B-9007-814CF389243A}">
      <dgm:prSet/>
      <dgm:spPr/>
      <dgm:t>
        <a:bodyPr/>
        <a:lstStyle/>
        <a:p>
          <a:endParaRPr lang="da-DK"/>
        </a:p>
      </dgm:t>
    </dgm:pt>
    <dgm:pt modelId="{E4FBD1F0-41FF-4960-B917-D6A93CF0E1D2}">
      <dgm:prSet phldrT="[Tekst]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da-DK" dirty="0"/>
            <a:t>SO-intro</a:t>
          </a:r>
        </a:p>
      </dgm:t>
    </dgm:pt>
    <dgm:pt modelId="{F9D80767-0D38-46B6-88AE-8731635DA00E}" type="parTrans" cxnId="{8A8D6E86-33C2-4240-8317-8A0D69E5E3D6}">
      <dgm:prSet/>
      <dgm:spPr/>
      <dgm:t>
        <a:bodyPr/>
        <a:lstStyle/>
        <a:p>
          <a:endParaRPr lang="da-DK"/>
        </a:p>
      </dgm:t>
    </dgm:pt>
    <dgm:pt modelId="{18808DB0-DCEC-48CF-B39A-4838BA8082A8}" type="sibTrans" cxnId="{8A8D6E86-33C2-4240-8317-8A0D69E5E3D6}">
      <dgm:prSet/>
      <dgm:spPr/>
      <dgm:t>
        <a:bodyPr/>
        <a:lstStyle/>
        <a:p>
          <a:endParaRPr lang="da-DK"/>
        </a:p>
      </dgm:t>
    </dgm:pt>
    <dgm:pt modelId="{5317238C-8259-439A-8DDE-1F98674A0366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a-DK" dirty="0"/>
            <a:t>Rejse/SO</a:t>
          </a:r>
        </a:p>
      </dgm:t>
    </dgm:pt>
    <dgm:pt modelId="{A8ECB70F-6726-4198-808A-B0CB7FA7A012}" type="parTrans" cxnId="{F8180480-40BF-424C-AAFC-9FDFEAAFD355}">
      <dgm:prSet/>
      <dgm:spPr/>
      <dgm:t>
        <a:bodyPr/>
        <a:lstStyle/>
        <a:p>
          <a:endParaRPr lang="da-DK"/>
        </a:p>
      </dgm:t>
    </dgm:pt>
    <dgm:pt modelId="{73A31817-D7E4-4A89-BADD-34CB2290BCE5}" type="sibTrans" cxnId="{F8180480-40BF-424C-AAFC-9FDFEAAFD355}">
      <dgm:prSet/>
      <dgm:spPr/>
      <dgm:t>
        <a:bodyPr/>
        <a:lstStyle/>
        <a:p>
          <a:endParaRPr lang="da-DK"/>
        </a:p>
      </dgm:t>
    </dgm:pt>
    <dgm:pt modelId="{BE5683B7-2775-434F-AA0A-FD7046E610D8}">
      <dgm:prSet phldrT="[Tekst]"/>
      <dgm:spPr/>
      <dgm:t>
        <a:bodyPr/>
        <a:lstStyle/>
        <a:p>
          <a:r>
            <a:rPr lang="da-DK"/>
            <a:t> Kort tur	</a:t>
          </a:r>
        </a:p>
      </dgm:t>
    </dgm:pt>
    <dgm:pt modelId="{03C408A6-A87B-4FD0-B0AE-8DD1A8AF7923}" type="parTrans" cxnId="{A426E59D-1267-400F-B837-87C27CC96FAB}">
      <dgm:prSet/>
      <dgm:spPr/>
      <dgm:t>
        <a:bodyPr/>
        <a:lstStyle/>
        <a:p>
          <a:endParaRPr lang="da-DK"/>
        </a:p>
      </dgm:t>
    </dgm:pt>
    <dgm:pt modelId="{0D3ADAD7-8F72-4B84-ADA6-C0AD447D31CE}" type="sibTrans" cxnId="{A426E59D-1267-400F-B837-87C27CC96FAB}">
      <dgm:prSet/>
      <dgm:spPr/>
      <dgm:t>
        <a:bodyPr/>
        <a:lstStyle/>
        <a:p>
          <a:endParaRPr lang="da-DK"/>
        </a:p>
      </dgm:t>
    </dgm:pt>
    <dgm:pt modelId="{9E17CB53-C075-44F5-A00C-D397DB65DA45}">
      <dgm:prSet phldrT="[Tekst]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da-DK"/>
            <a:t>SO-intro</a:t>
          </a:r>
        </a:p>
      </dgm:t>
    </dgm:pt>
    <dgm:pt modelId="{721615A0-719A-4E6D-B400-AFE9E190EBA2}" type="parTrans" cxnId="{19E67E0B-9061-4AE3-8C28-E1F06939C889}">
      <dgm:prSet/>
      <dgm:spPr/>
      <dgm:t>
        <a:bodyPr/>
        <a:lstStyle/>
        <a:p>
          <a:endParaRPr lang="da-DK"/>
        </a:p>
      </dgm:t>
    </dgm:pt>
    <dgm:pt modelId="{A3006956-99D8-41E8-9101-DA27311BE1D0}" type="sibTrans" cxnId="{19E67E0B-9061-4AE3-8C28-E1F06939C889}">
      <dgm:prSet/>
      <dgm:spPr/>
      <dgm:t>
        <a:bodyPr/>
        <a:lstStyle/>
        <a:p>
          <a:endParaRPr lang="da-DK"/>
        </a:p>
      </dgm:t>
    </dgm:pt>
    <dgm:pt modelId="{91FBDB1B-5A6B-4DB3-A92D-0600CD4E172F}">
      <dgm:prSet phldrT="[Tekst]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da-DK" dirty="0"/>
            <a:t>Fremlæggelser</a:t>
          </a:r>
        </a:p>
      </dgm:t>
    </dgm:pt>
    <dgm:pt modelId="{639BB5B4-95DA-44DB-A478-F1C9EB8F4133}" type="parTrans" cxnId="{796B0AA6-F87B-4D68-A30C-B90CA0EC4DAE}">
      <dgm:prSet/>
      <dgm:spPr/>
      <dgm:t>
        <a:bodyPr/>
        <a:lstStyle/>
        <a:p>
          <a:endParaRPr lang="da-DK"/>
        </a:p>
      </dgm:t>
    </dgm:pt>
    <dgm:pt modelId="{9F95AC66-0374-407F-B940-D022530F901C}" type="sibTrans" cxnId="{796B0AA6-F87B-4D68-A30C-B90CA0EC4DAE}">
      <dgm:prSet/>
      <dgm:spPr/>
      <dgm:t>
        <a:bodyPr/>
        <a:lstStyle/>
        <a:p>
          <a:endParaRPr lang="da-DK"/>
        </a:p>
      </dgm:t>
    </dgm:pt>
    <dgm:pt modelId="{21853DB8-937B-4FF0-B53F-E7F4F7F6F002}">
      <dgm:prSet/>
      <dgm:spPr/>
      <dgm:t>
        <a:bodyPr/>
        <a:lstStyle/>
        <a:p>
          <a:r>
            <a:rPr lang="da-DK"/>
            <a:t>Hjemme</a:t>
          </a:r>
        </a:p>
      </dgm:t>
    </dgm:pt>
    <dgm:pt modelId="{DDFD4AE1-5F7F-48C0-B197-16DBF1112514}" type="parTrans" cxnId="{BBE9A344-2ED4-420A-A23C-37AA0BDFA24C}">
      <dgm:prSet/>
      <dgm:spPr/>
      <dgm:t>
        <a:bodyPr/>
        <a:lstStyle/>
        <a:p>
          <a:endParaRPr lang="da-DK"/>
        </a:p>
      </dgm:t>
    </dgm:pt>
    <dgm:pt modelId="{EDB6FFD1-2CF1-475B-906C-C5A0DCAC18EC}" type="sibTrans" cxnId="{BBE9A344-2ED4-420A-A23C-37AA0BDFA24C}">
      <dgm:prSet/>
      <dgm:spPr/>
      <dgm:t>
        <a:bodyPr/>
        <a:lstStyle/>
        <a:p>
          <a:endParaRPr lang="da-DK"/>
        </a:p>
      </dgm:t>
    </dgm:pt>
    <dgm:pt modelId="{3107792D-DCA7-4FC0-A103-8DE88AAB99A2}">
      <dgm:prSet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da-DK" dirty="0"/>
            <a:t>SO hjemme</a:t>
          </a:r>
        </a:p>
      </dgm:t>
    </dgm:pt>
    <dgm:pt modelId="{5B28857D-1982-47CC-93D2-33D28760F9A2}" type="parTrans" cxnId="{CF97F7C2-CAA5-41C0-87A7-B19F690933AF}">
      <dgm:prSet/>
      <dgm:spPr/>
      <dgm:t>
        <a:bodyPr/>
        <a:lstStyle/>
        <a:p>
          <a:endParaRPr lang="da-DK"/>
        </a:p>
      </dgm:t>
    </dgm:pt>
    <dgm:pt modelId="{E74F38C9-8803-4728-9881-F0FA670F2639}" type="sibTrans" cxnId="{CF97F7C2-CAA5-41C0-87A7-B19F690933AF}">
      <dgm:prSet/>
      <dgm:spPr/>
      <dgm:t>
        <a:bodyPr/>
        <a:lstStyle/>
        <a:p>
          <a:endParaRPr lang="da-DK"/>
        </a:p>
      </dgm:t>
    </dgm:pt>
    <dgm:pt modelId="{9B3C92A4-D940-43C8-AA5E-E4969E570E11}">
      <dgm:prSet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da-DK"/>
            <a:t>SO-intro</a:t>
          </a:r>
        </a:p>
      </dgm:t>
    </dgm:pt>
    <dgm:pt modelId="{72570D14-F675-45CD-82A1-D902B6EBE675}" type="parTrans" cxnId="{EE077F9B-6C08-4EB8-B1B5-64C14C39D36E}">
      <dgm:prSet/>
      <dgm:spPr/>
      <dgm:t>
        <a:bodyPr/>
        <a:lstStyle/>
        <a:p>
          <a:endParaRPr lang="da-DK"/>
        </a:p>
      </dgm:t>
    </dgm:pt>
    <dgm:pt modelId="{78B9A46D-8AAF-4F25-B79E-44B88B8EBEE9}" type="sibTrans" cxnId="{EE077F9B-6C08-4EB8-B1B5-64C14C39D36E}">
      <dgm:prSet/>
      <dgm:spPr/>
      <dgm:t>
        <a:bodyPr/>
        <a:lstStyle/>
        <a:p>
          <a:endParaRPr lang="da-DK"/>
        </a:p>
      </dgm:t>
    </dgm:pt>
    <dgm:pt modelId="{0BD9DD82-FB3E-4C8F-85F6-8CE407BBC933}">
      <dgm:prSet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da-DK" dirty="0"/>
            <a:t>SO hjemme</a:t>
          </a:r>
        </a:p>
      </dgm:t>
    </dgm:pt>
    <dgm:pt modelId="{3ED535DF-A688-47FD-9594-CA5E81A0E0E9}" type="parTrans" cxnId="{E8895FF6-F62D-4E7D-BF70-AA885F1415E3}">
      <dgm:prSet/>
      <dgm:spPr/>
      <dgm:t>
        <a:bodyPr/>
        <a:lstStyle/>
        <a:p>
          <a:endParaRPr lang="da-DK"/>
        </a:p>
      </dgm:t>
    </dgm:pt>
    <dgm:pt modelId="{3746357A-A5B6-4E4D-B5EA-D8D85B80AF29}" type="sibTrans" cxnId="{E8895FF6-F62D-4E7D-BF70-AA885F1415E3}">
      <dgm:prSet/>
      <dgm:spPr/>
      <dgm:t>
        <a:bodyPr/>
        <a:lstStyle/>
        <a:p>
          <a:endParaRPr lang="da-DK"/>
        </a:p>
      </dgm:t>
    </dgm:pt>
    <dgm:pt modelId="{C3CBEEDF-1456-4ACB-81AA-44193CF0FF8D}">
      <dgm:prSet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da-DK" dirty="0"/>
            <a:t>1 skrivedag + afl</a:t>
          </a:r>
        </a:p>
      </dgm:t>
    </dgm:pt>
    <dgm:pt modelId="{B1441A78-9372-44E5-8AF8-DD8AFD42410E}" type="parTrans" cxnId="{0FE5B541-E874-4543-B991-8C6B4023B60D}">
      <dgm:prSet/>
      <dgm:spPr/>
      <dgm:t>
        <a:bodyPr/>
        <a:lstStyle/>
        <a:p>
          <a:endParaRPr lang="da-DK"/>
        </a:p>
      </dgm:t>
    </dgm:pt>
    <dgm:pt modelId="{52C41B3C-501B-4183-9641-23BE9520B6FE}" type="sibTrans" cxnId="{0FE5B541-E874-4543-B991-8C6B4023B60D}">
      <dgm:prSet/>
      <dgm:spPr/>
      <dgm:t>
        <a:bodyPr/>
        <a:lstStyle/>
        <a:p>
          <a:endParaRPr lang="da-DK"/>
        </a:p>
      </dgm:t>
    </dgm:pt>
    <dgm:pt modelId="{0CA36728-CB94-46F7-98BB-511D967301D3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a-DK" dirty="0"/>
            <a:t>Rejse/SO</a:t>
          </a:r>
        </a:p>
      </dgm:t>
    </dgm:pt>
    <dgm:pt modelId="{5E88B0F6-B2F0-41C1-B7F1-8C77679DB645}" type="parTrans" cxnId="{AA1E1731-CC8E-4BA4-8DA6-E00978008556}">
      <dgm:prSet/>
      <dgm:spPr/>
      <dgm:t>
        <a:bodyPr/>
        <a:lstStyle/>
        <a:p>
          <a:endParaRPr lang="da-DK"/>
        </a:p>
      </dgm:t>
    </dgm:pt>
    <dgm:pt modelId="{20B17669-FA3A-48E4-8D87-490E76AFF18F}" type="sibTrans" cxnId="{AA1E1731-CC8E-4BA4-8DA6-E00978008556}">
      <dgm:prSet/>
      <dgm:spPr/>
      <dgm:t>
        <a:bodyPr/>
        <a:lstStyle/>
        <a:p>
          <a:endParaRPr lang="da-DK"/>
        </a:p>
      </dgm:t>
    </dgm:pt>
    <dgm:pt modelId="{1D0EEDB6-9BAD-434B-857A-C8A588FB33B1}">
      <dgm:prSet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da-DK" dirty="0"/>
            <a:t>1 skrivedag + afl.</a:t>
          </a:r>
        </a:p>
      </dgm:t>
    </dgm:pt>
    <dgm:pt modelId="{D50F7A6A-23AC-4AA5-A420-5C3DC70DE612}" type="parTrans" cxnId="{203E8164-2E2E-4819-BAFC-121646F92863}">
      <dgm:prSet/>
      <dgm:spPr/>
      <dgm:t>
        <a:bodyPr/>
        <a:lstStyle/>
        <a:p>
          <a:endParaRPr lang="da-DK"/>
        </a:p>
      </dgm:t>
    </dgm:pt>
    <dgm:pt modelId="{84584784-5F76-4740-947A-C548B1FCB7DF}" type="sibTrans" cxnId="{203E8164-2E2E-4819-BAFC-121646F92863}">
      <dgm:prSet/>
      <dgm:spPr/>
      <dgm:t>
        <a:bodyPr/>
        <a:lstStyle/>
        <a:p>
          <a:endParaRPr lang="da-DK"/>
        </a:p>
      </dgm:t>
    </dgm:pt>
    <dgm:pt modelId="{7B5684E2-3FEF-43C2-8E3F-7B02B929275B}">
      <dgm:prSet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da-DK" dirty="0"/>
            <a:t>Fremlæggelser</a:t>
          </a:r>
        </a:p>
      </dgm:t>
    </dgm:pt>
    <dgm:pt modelId="{7021108E-9397-4D38-A5AD-FB7D2BBD1BEC}" type="parTrans" cxnId="{8B5A3198-44E2-408F-8658-A593131CBD8D}">
      <dgm:prSet/>
      <dgm:spPr/>
      <dgm:t>
        <a:bodyPr/>
        <a:lstStyle/>
        <a:p>
          <a:endParaRPr lang="da-DK"/>
        </a:p>
      </dgm:t>
    </dgm:pt>
    <dgm:pt modelId="{1ADA6AB3-D480-482C-B49D-BB5B34852F94}" type="sibTrans" cxnId="{8B5A3198-44E2-408F-8658-A593131CBD8D}">
      <dgm:prSet/>
      <dgm:spPr/>
      <dgm:t>
        <a:bodyPr/>
        <a:lstStyle/>
        <a:p>
          <a:endParaRPr lang="da-DK"/>
        </a:p>
      </dgm:t>
    </dgm:pt>
    <dgm:pt modelId="{739AACD0-DA31-447D-9563-FAF0CACBE4A5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a-DK"/>
            <a:t>Rejse/SO</a:t>
          </a:r>
        </a:p>
      </dgm:t>
    </dgm:pt>
    <dgm:pt modelId="{DA5F19C1-BDF7-46E0-BF38-134E14AC2F6F}" type="parTrans" cxnId="{2D4F3730-BB51-405B-B2B5-C12E067D34CF}">
      <dgm:prSet/>
      <dgm:spPr/>
      <dgm:t>
        <a:bodyPr/>
        <a:lstStyle/>
        <a:p>
          <a:endParaRPr lang="da-DK"/>
        </a:p>
      </dgm:t>
    </dgm:pt>
    <dgm:pt modelId="{FD047013-E156-429B-A3CB-29CE08DD2493}" type="sibTrans" cxnId="{2D4F3730-BB51-405B-B2B5-C12E067D34CF}">
      <dgm:prSet/>
      <dgm:spPr/>
      <dgm:t>
        <a:bodyPr/>
        <a:lstStyle/>
        <a:p>
          <a:endParaRPr lang="da-DK"/>
        </a:p>
      </dgm:t>
    </dgm:pt>
    <dgm:pt modelId="{0242A985-681F-4609-A819-80A8F6C81C91}">
      <dgm:prSet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da-DK" dirty="0"/>
            <a:t>1 skrivedag + afl</a:t>
          </a:r>
        </a:p>
      </dgm:t>
    </dgm:pt>
    <dgm:pt modelId="{94234506-AC88-4BB6-A2A2-7A3588FC91A6}" type="parTrans" cxnId="{C6706892-E2B7-4838-8F1B-65F0443F8490}">
      <dgm:prSet/>
      <dgm:spPr/>
      <dgm:t>
        <a:bodyPr/>
        <a:lstStyle/>
        <a:p>
          <a:endParaRPr lang="da-DK"/>
        </a:p>
      </dgm:t>
    </dgm:pt>
    <dgm:pt modelId="{21205A0F-D87B-4005-AD08-514C5B515842}" type="sibTrans" cxnId="{C6706892-E2B7-4838-8F1B-65F0443F8490}">
      <dgm:prSet/>
      <dgm:spPr/>
      <dgm:t>
        <a:bodyPr/>
        <a:lstStyle/>
        <a:p>
          <a:endParaRPr lang="da-DK"/>
        </a:p>
      </dgm:t>
    </dgm:pt>
    <dgm:pt modelId="{E20B65CF-9424-46C4-B2A9-A2C68442A17F}">
      <dgm:prSet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da-DK" dirty="0"/>
            <a:t>SO hjemme</a:t>
          </a:r>
        </a:p>
      </dgm:t>
    </dgm:pt>
    <dgm:pt modelId="{2C3D4DFF-9DB9-42C8-969D-5978BF39F808}" type="parTrans" cxnId="{1C7AD647-CB6B-43EE-AE2E-C4718A7BBF6D}">
      <dgm:prSet/>
      <dgm:spPr/>
      <dgm:t>
        <a:bodyPr/>
        <a:lstStyle/>
        <a:p>
          <a:endParaRPr lang="da-DK"/>
        </a:p>
      </dgm:t>
    </dgm:pt>
    <dgm:pt modelId="{9A1D2BF1-1674-42ED-995F-7CEF0DD67C66}" type="sibTrans" cxnId="{1C7AD647-CB6B-43EE-AE2E-C4718A7BBF6D}">
      <dgm:prSet/>
      <dgm:spPr/>
      <dgm:t>
        <a:bodyPr/>
        <a:lstStyle/>
        <a:p>
          <a:endParaRPr lang="da-DK"/>
        </a:p>
      </dgm:t>
    </dgm:pt>
    <dgm:pt modelId="{3DC4837F-1D2E-40F2-AD1E-62CDD4781618}">
      <dgm:prSet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da-DK" dirty="0"/>
            <a:t>Fremlæggelser</a:t>
          </a:r>
        </a:p>
      </dgm:t>
    </dgm:pt>
    <dgm:pt modelId="{612BD067-3480-4E92-B770-43CA22B52764}" type="parTrans" cxnId="{F3B32302-A6A4-4320-A01C-0CC5100C6541}">
      <dgm:prSet/>
      <dgm:spPr/>
      <dgm:t>
        <a:bodyPr/>
        <a:lstStyle/>
        <a:p>
          <a:endParaRPr lang="da-DK"/>
        </a:p>
      </dgm:t>
    </dgm:pt>
    <dgm:pt modelId="{6A9BAA02-B902-4B6F-81E0-027DE8CB3CB4}" type="sibTrans" cxnId="{F3B32302-A6A4-4320-A01C-0CC5100C6541}">
      <dgm:prSet/>
      <dgm:spPr/>
      <dgm:t>
        <a:bodyPr/>
        <a:lstStyle/>
        <a:p>
          <a:endParaRPr lang="da-DK"/>
        </a:p>
      </dgm:t>
    </dgm:pt>
    <dgm:pt modelId="{D8CEB645-5C9F-46FD-A56E-4372976206FE}" type="pres">
      <dgm:prSet presAssocID="{B5EAA327-4022-4B15-A6D5-A37FEF41C02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20004630-5E83-4C2D-BFF8-0D1EEC09606C}" type="pres">
      <dgm:prSet presAssocID="{CA1D6DFD-0D68-49CD-8885-B97344267CDA}" presName="vertFlow" presStyleCnt="0"/>
      <dgm:spPr/>
    </dgm:pt>
    <dgm:pt modelId="{2AEAA09A-6E98-4CCC-8608-F2769017CAE3}" type="pres">
      <dgm:prSet presAssocID="{CA1D6DFD-0D68-49CD-8885-B97344267CDA}" presName="header" presStyleLbl="node1" presStyleIdx="0" presStyleCnt="3"/>
      <dgm:spPr/>
      <dgm:t>
        <a:bodyPr/>
        <a:lstStyle/>
        <a:p>
          <a:endParaRPr lang="da-DK"/>
        </a:p>
      </dgm:t>
    </dgm:pt>
    <dgm:pt modelId="{27700EDF-3E47-4879-9F9E-607A7DD7F8B4}" type="pres">
      <dgm:prSet presAssocID="{F9D80767-0D38-46B6-88AE-8731635DA00E}" presName="parTrans" presStyleLbl="sibTrans2D1" presStyleIdx="0" presStyleCnt="15"/>
      <dgm:spPr/>
      <dgm:t>
        <a:bodyPr/>
        <a:lstStyle/>
        <a:p>
          <a:endParaRPr lang="da-DK"/>
        </a:p>
      </dgm:t>
    </dgm:pt>
    <dgm:pt modelId="{C72BE78A-04B0-4DE4-A155-9A67616BD4A3}" type="pres">
      <dgm:prSet presAssocID="{E4FBD1F0-41FF-4960-B917-D6A93CF0E1D2}" presName="child" presStyleLbl="alignAccFollowNode1" presStyleIdx="0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EF7A00A-2502-4EB8-8C32-B31B8AA545F4}" type="pres">
      <dgm:prSet presAssocID="{18808DB0-DCEC-48CF-B39A-4838BA8082A8}" presName="sibTrans" presStyleLbl="sibTrans2D1" presStyleIdx="1" presStyleCnt="15"/>
      <dgm:spPr/>
      <dgm:t>
        <a:bodyPr/>
        <a:lstStyle/>
        <a:p>
          <a:endParaRPr lang="da-DK"/>
        </a:p>
      </dgm:t>
    </dgm:pt>
    <dgm:pt modelId="{F285FE4A-4AC5-453E-B143-472360677279}" type="pres">
      <dgm:prSet presAssocID="{5317238C-8259-439A-8DDE-1F98674A0366}" presName="child" presStyleLbl="alignAccFollowNode1" presStyleIdx="1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B653C9D-D828-442F-92B8-8F8659F72650}" type="pres">
      <dgm:prSet presAssocID="{73A31817-D7E4-4A89-BADD-34CB2290BCE5}" presName="sibTrans" presStyleLbl="sibTrans2D1" presStyleIdx="2" presStyleCnt="15"/>
      <dgm:spPr/>
      <dgm:t>
        <a:bodyPr/>
        <a:lstStyle/>
        <a:p>
          <a:endParaRPr lang="da-DK"/>
        </a:p>
      </dgm:t>
    </dgm:pt>
    <dgm:pt modelId="{CECF499B-09D9-4C32-8A10-B15D22A5CDCB}" type="pres">
      <dgm:prSet presAssocID="{0CA36728-CB94-46F7-98BB-511D967301D3}" presName="child" presStyleLbl="alignAccFollowNode1" presStyleIdx="2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7B8A559-50FC-4540-B5AB-EB981F7F001B}" type="pres">
      <dgm:prSet presAssocID="{20B17669-FA3A-48E4-8D87-490E76AFF18F}" presName="sibTrans" presStyleLbl="sibTrans2D1" presStyleIdx="3" presStyleCnt="15"/>
      <dgm:spPr/>
      <dgm:t>
        <a:bodyPr/>
        <a:lstStyle/>
        <a:p>
          <a:endParaRPr lang="da-DK"/>
        </a:p>
      </dgm:t>
    </dgm:pt>
    <dgm:pt modelId="{7652DA8E-5F84-4DF3-A9F3-1D1722510173}" type="pres">
      <dgm:prSet presAssocID="{1D0EEDB6-9BAD-434B-857A-C8A588FB33B1}" presName="child" presStyleLbl="alignAccFollowNode1" presStyleIdx="3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F086CEB4-AD09-4774-9B7F-B81A14AE5A38}" type="pres">
      <dgm:prSet presAssocID="{84584784-5F76-4740-947A-C548B1FCB7DF}" presName="sibTrans" presStyleLbl="sibTrans2D1" presStyleIdx="4" presStyleCnt="15"/>
      <dgm:spPr/>
      <dgm:t>
        <a:bodyPr/>
        <a:lstStyle/>
        <a:p>
          <a:endParaRPr lang="da-DK"/>
        </a:p>
      </dgm:t>
    </dgm:pt>
    <dgm:pt modelId="{76CA4014-B1DE-46A2-96FA-5794DFFC63C2}" type="pres">
      <dgm:prSet presAssocID="{7B5684E2-3FEF-43C2-8E3F-7B02B929275B}" presName="child" presStyleLbl="alignAccFollowNode1" presStyleIdx="4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F7388C3-5704-401C-9BD1-A08E41734BA7}" type="pres">
      <dgm:prSet presAssocID="{CA1D6DFD-0D68-49CD-8885-B97344267CDA}" presName="hSp" presStyleCnt="0"/>
      <dgm:spPr/>
    </dgm:pt>
    <dgm:pt modelId="{D8881BE8-3BBF-41ED-8172-15D44838FD5A}" type="pres">
      <dgm:prSet presAssocID="{BE5683B7-2775-434F-AA0A-FD7046E610D8}" presName="vertFlow" presStyleCnt="0"/>
      <dgm:spPr/>
    </dgm:pt>
    <dgm:pt modelId="{128C8850-DBB1-4F52-B815-D618397BED55}" type="pres">
      <dgm:prSet presAssocID="{BE5683B7-2775-434F-AA0A-FD7046E610D8}" presName="header" presStyleLbl="node1" presStyleIdx="1" presStyleCnt="3"/>
      <dgm:spPr/>
      <dgm:t>
        <a:bodyPr/>
        <a:lstStyle/>
        <a:p>
          <a:endParaRPr lang="da-DK"/>
        </a:p>
      </dgm:t>
    </dgm:pt>
    <dgm:pt modelId="{CCCACC12-AD7A-4D65-B886-48FCAE982400}" type="pres">
      <dgm:prSet presAssocID="{721615A0-719A-4E6D-B400-AFE9E190EBA2}" presName="parTrans" presStyleLbl="sibTrans2D1" presStyleIdx="5" presStyleCnt="15"/>
      <dgm:spPr/>
      <dgm:t>
        <a:bodyPr/>
        <a:lstStyle/>
        <a:p>
          <a:endParaRPr lang="da-DK"/>
        </a:p>
      </dgm:t>
    </dgm:pt>
    <dgm:pt modelId="{37FA9212-1D86-4FDA-BDDD-3760535652E9}" type="pres">
      <dgm:prSet presAssocID="{9E17CB53-C075-44F5-A00C-D397DB65DA45}" presName="child" presStyleLbl="alignAccFollowNode1" presStyleIdx="5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429ADA5-1266-4014-BAD6-ABEAC6504B07}" type="pres">
      <dgm:prSet presAssocID="{A3006956-99D8-41E8-9101-DA27311BE1D0}" presName="sibTrans" presStyleLbl="sibTrans2D1" presStyleIdx="6" presStyleCnt="15"/>
      <dgm:spPr/>
      <dgm:t>
        <a:bodyPr/>
        <a:lstStyle/>
        <a:p>
          <a:endParaRPr lang="da-DK"/>
        </a:p>
      </dgm:t>
    </dgm:pt>
    <dgm:pt modelId="{FF5C8783-4CE7-48B5-AB3F-7B671A1667CD}" type="pres">
      <dgm:prSet presAssocID="{3107792D-DCA7-4FC0-A103-8DE88AAB99A2}" presName="child" presStyleLbl="alignAccFollowNode1" presStyleIdx="6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DC8FBA6-C5BA-436C-9D9C-B67A074B244E}" type="pres">
      <dgm:prSet presAssocID="{E74F38C9-8803-4728-9881-F0FA670F2639}" presName="sibTrans" presStyleLbl="sibTrans2D1" presStyleIdx="7" presStyleCnt="15"/>
      <dgm:spPr/>
      <dgm:t>
        <a:bodyPr/>
        <a:lstStyle/>
        <a:p>
          <a:endParaRPr lang="da-DK"/>
        </a:p>
      </dgm:t>
    </dgm:pt>
    <dgm:pt modelId="{C9439166-87D7-4D23-923B-709CA6315296}" type="pres">
      <dgm:prSet presAssocID="{739AACD0-DA31-447D-9563-FAF0CACBE4A5}" presName="child" presStyleLbl="alignAccFollowNode1" presStyleIdx="7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A70BCCE-835C-4E89-9175-2FC631EF24A6}" type="pres">
      <dgm:prSet presAssocID="{FD047013-E156-429B-A3CB-29CE08DD2493}" presName="sibTrans" presStyleLbl="sibTrans2D1" presStyleIdx="8" presStyleCnt="15"/>
      <dgm:spPr/>
      <dgm:t>
        <a:bodyPr/>
        <a:lstStyle/>
        <a:p>
          <a:endParaRPr lang="da-DK"/>
        </a:p>
      </dgm:t>
    </dgm:pt>
    <dgm:pt modelId="{32DD55B4-D2B5-4C4A-8609-3D451AC53D1C}" type="pres">
      <dgm:prSet presAssocID="{0242A985-681F-4609-A819-80A8F6C81C91}" presName="child" presStyleLbl="alignAccFollowNode1" presStyleIdx="8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989DAFF-7C30-41E3-BE9F-421E0ED53824}" type="pres">
      <dgm:prSet presAssocID="{21205A0F-D87B-4005-AD08-514C5B515842}" presName="sibTrans" presStyleLbl="sibTrans2D1" presStyleIdx="9" presStyleCnt="15"/>
      <dgm:spPr/>
      <dgm:t>
        <a:bodyPr/>
        <a:lstStyle/>
        <a:p>
          <a:endParaRPr lang="da-DK"/>
        </a:p>
      </dgm:t>
    </dgm:pt>
    <dgm:pt modelId="{F9720885-37B9-47F8-8662-F932DE1FF510}" type="pres">
      <dgm:prSet presAssocID="{91FBDB1B-5A6B-4DB3-A92D-0600CD4E172F}" presName="child" presStyleLbl="alignAccFollowNode1" presStyleIdx="9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76358DD-4FAE-4ED8-BF17-6E9117616591}" type="pres">
      <dgm:prSet presAssocID="{BE5683B7-2775-434F-AA0A-FD7046E610D8}" presName="hSp" presStyleCnt="0"/>
      <dgm:spPr/>
    </dgm:pt>
    <dgm:pt modelId="{4A03C376-5EBD-4247-9DCA-C9634D15D224}" type="pres">
      <dgm:prSet presAssocID="{21853DB8-937B-4FF0-B53F-E7F4F7F6F002}" presName="vertFlow" presStyleCnt="0"/>
      <dgm:spPr/>
    </dgm:pt>
    <dgm:pt modelId="{867017B2-0CFB-4B40-9E57-8790E4E42002}" type="pres">
      <dgm:prSet presAssocID="{21853DB8-937B-4FF0-B53F-E7F4F7F6F002}" presName="header" presStyleLbl="node1" presStyleIdx="2" presStyleCnt="3"/>
      <dgm:spPr/>
      <dgm:t>
        <a:bodyPr/>
        <a:lstStyle/>
        <a:p>
          <a:endParaRPr lang="da-DK"/>
        </a:p>
      </dgm:t>
    </dgm:pt>
    <dgm:pt modelId="{3BB41252-7EA6-4141-B21A-E0A7842A3CBA}" type="pres">
      <dgm:prSet presAssocID="{72570D14-F675-45CD-82A1-D902B6EBE675}" presName="parTrans" presStyleLbl="sibTrans2D1" presStyleIdx="10" presStyleCnt="15"/>
      <dgm:spPr/>
      <dgm:t>
        <a:bodyPr/>
        <a:lstStyle/>
        <a:p>
          <a:endParaRPr lang="da-DK"/>
        </a:p>
      </dgm:t>
    </dgm:pt>
    <dgm:pt modelId="{A5F1F46D-0209-4473-A5E6-CF140CD5D0A7}" type="pres">
      <dgm:prSet presAssocID="{9B3C92A4-D940-43C8-AA5E-E4969E570E11}" presName="child" presStyleLbl="alignAccFollowNode1" presStyleIdx="10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DC6CF82-8E65-431D-B9A8-E4BF89BF1FF6}" type="pres">
      <dgm:prSet presAssocID="{78B9A46D-8AAF-4F25-B79E-44B88B8EBEE9}" presName="sibTrans" presStyleLbl="sibTrans2D1" presStyleIdx="11" presStyleCnt="15"/>
      <dgm:spPr/>
      <dgm:t>
        <a:bodyPr/>
        <a:lstStyle/>
        <a:p>
          <a:endParaRPr lang="da-DK"/>
        </a:p>
      </dgm:t>
    </dgm:pt>
    <dgm:pt modelId="{174516CE-0B9C-4DF3-9DBE-B2105168AF49}" type="pres">
      <dgm:prSet presAssocID="{0BD9DD82-FB3E-4C8F-85F6-8CE407BBC933}" presName="child" presStyleLbl="alignAccFollowNode1" presStyleIdx="11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AA733D3-B125-4EF7-85CE-582E945888C0}" type="pres">
      <dgm:prSet presAssocID="{3746357A-A5B6-4E4D-B5EA-D8D85B80AF29}" presName="sibTrans" presStyleLbl="sibTrans2D1" presStyleIdx="12" presStyleCnt="15"/>
      <dgm:spPr/>
      <dgm:t>
        <a:bodyPr/>
        <a:lstStyle/>
        <a:p>
          <a:endParaRPr lang="da-DK"/>
        </a:p>
      </dgm:t>
    </dgm:pt>
    <dgm:pt modelId="{87D01B07-C77E-4B64-ABA2-BA4E7B7E2B89}" type="pres">
      <dgm:prSet presAssocID="{E20B65CF-9424-46C4-B2A9-A2C68442A17F}" presName="child" presStyleLbl="alignAccFollowNode1" presStyleIdx="12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FBC819C-27E5-487E-A291-53B1BE3DD2F6}" type="pres">
      <dgm:prSet presAssocID="{9A1D2BF1-1674-42ED-995F-7CEF0DD67C66}" presName="sibTrans" presStyleLbl="sibTrans2D1" presStyleIdx="13" presStyleCnt="15"/>
      <dgm:spPr/>
      <dgm:t>
        <a:bodyPr/>
        <a:lstStyle/>
        <a:p>
          <a:endParaRPr lang="da-DK"/>
        </a:p>
      </dgm:t>
    </dgm:pt>
    <dgm:pt modelId="{1C463167-979B-4B5B-9B89-CFCAB27E0CCE}" type="pres">
      <dgm:prSet presAssocID="{C3CBEEDF-1456-4ACB-81AA-44193CF0FF8D}" presName="child" presStyleLbl="alignAccFollowNode1" presStyleIdx="13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609BD33-1972-49F5-90DE-3F490039769D}" type="pres">
      <dgm:prSet presAssocID="{52C41B3C-501B-4183-9641-23BE9520B6FE}" presName="sibTrans" presStyleLbl="sibTrans2D1" presStyleIdx="14" presStyleCnt="15"/>
      <dgm:spPr/>
      <dgm:t>
        <a:bodyPr/>
        <a:lstStyle/>
        <a:p>
          <a:endParaRPr lang="da-DK"/>
        </a:p>
      </dgm:t>
    </dgm:pt>
    <dgm:pt modelId="{AE5F057F-42AE-4655-AA1B-3264119C7F6A}" type="pres">
      <dgm:prSet presAssocID="{3DC4837F-1D2E-40F2-AD1E-62CDD4781618}" presName="child" presStyleLbl="alignAccFollowNode1" presStyleIdx="14" presStyleCnt="15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660646B4-D414-4C29-9729-E473811F5383}" type="presOf" srcId="{B5EAA327-4022-4B15-A6D5-A37FEF41C029}" destId="{D8CEB645-5C9F-46FD-A56E-4372976206FE}" srcOrd="0" destOrd="0" presId="urn:microsoft.com/office/officeart/2005/8/layout/lProcess1"/>
    <dgm:cxn modelId="{6D8955F1-1E2E-41A9-B944-AE880B54331D}" type="presOf" srcId="{72570D14-F675-45CD-82A1-D902B6EBE675}" destId="{3BB41252-7EA6-4141-B21A-E0A7842A3CBA}" srcOrd="0" destOrd="0" presId="urn:microsoft.com/office/officeart/2005/8/layout/lProcess1"/>
    <dgm:cxn modelId="{6A5D6469-1B33-4B84-9723-2B8409417594}" type="presOf" srcId="{3107792D-DCA7-4FC0-A103-8DE88AAB99A2}" destId="{FF5C8783-4CE7-48B5-AB3F-7B671A1667CD}" srcOrd="0" destOrd="0" presId="urn:microsoft.com/office/officeart/2005/8/layout/lProcess1"/>
    <dgm:cxn modelId="{1DB86A73-4940-4B08-A2D2-444EE14C9BF6}" type="presOf" srcId="{3DC4837F-1D2E-40F2-AD1E-62CDD4781618}" destId="{AE5F057F-42AE-4655-AA1B-3264119C7F6A}" srcOrd="0" destOrd="0" presId="urn:microsoft.com/office/officeart/2005/8/layout/lProcess1"/>
    <dgm:cxn modelId="{C6706892-E2B7-4838-8F1B-65F0443F8490}" srcId="{BE5683B7-2775-434F-AA0A-FD7046E610D8}" destId="{0242A985-681F-4609-A819-80A8F6C81C91}" srcOrd="3" destOrd="0" parTransId="{94234506-AC88-4BB6-A2A2-7A3588FC91A6}" sibTransId="{21205A0F-D87B-4005-AD08-514C5B515842}"/>
    <dgm:cxn modelId="{62129679-698E-498D-8F28-115AEAE63320}" type="presOf" srcId="{7B5684E2-3FEF-43C2-8E3F-7B02B929275B}" destId="{76CA4014-B1DE-46A2-96FA-5794DFFC63C2}" srcOrd="0" destOrd="0" presId="urn:microsoft.com/office/officeart/2005/8/layout/lProcess1"/>
    <dgm:cxn modelId="{CFEF1CC0-A852-4214-AB90-5C6681A675AB}" type="presOf" srcId="{9A1D2BF1-1674-42ED-995F-7CEF0DD67C66}" destId="{4FBC819C-27E5-487E-A291-53B1BE3DD2F6}" srcOrd="0" destOrd="0" presId="urn:microsoft.com/office/officeart/2005/8/layout/lProcess1"/>
    <dgm:cxn modelId="{BCA0F057-98BC-488B-9007-814CF389243A}" srcId="{B5EAA327-4022-4B15-A6D5-A37FEF41C029}" destId="{CA1D6DFD-0D68-49CD-8885-B97344267CDA}" srcOrd="0" destOrd="0" parTransId="{0FE256BF-121B-4D13-BD4A-DFA7D9F93F5C}" sibTransId="{93C7AA93-8EAF-4ECF-8F8B-29CD5E4B5FC3}"/>
    <dgm:cxn modelId="{0FE5B541-E874-4543-B991-8C6B4023B60D}" srcId="{21853DB8-937B-4FF0-B53F-E7F4F7F6F002}" destId="{C3CBEEDF-1456-4ACB-81AA-44193CF0FF8D}" srcOrd="3" destOrd="0" parTransId="{B1441A78-9372-44E5-8AF8-DD8AFD42410E}" sibTransId="{52C41B3C-501B-4183-9641-23BE9520B6FE}"/>
    <dgm:cxn modelId="{C82AE75D-D7E2-4C7E-B07E-B41A1F6FFEF4}" type="presOf" srcId="{9B3C92A4-D940-43C8-AA5E-E4969E570E11}" destId="{A5F1F46D-0209-4473-A5E6-CF140CD5D0A7}" srcOrd="0" destOrd="0" presId="urn:microsoft.com/office/officeart/2005/8/layout/lProcess1"/>
    <dgm:cxn modelId="{A7962DD4-B980-4AE1-9F47-B710E28C25A5}" type="presOf" srcId="{18808DB0-DCEC-48CF-B39A-4838BA8082A8}" destId="{CEF7A00A-2502-4EB8-8C32-B31B8AA545F4}" srcOrd="0" destOrd="0" presId="urn:microsoft.com/office/officeart/2005/8/layout/lProcess1"/>
    <dgm:cxn modelId="{B53AD640-68C2-4C28-8FF4-F5889F39D54F}" type="presOf" srcId="{E20B65CF-9424-46C4-B2A9-A2C68442A17F}" destId="{87D01B07-C77E-4B64-ABA2-BA4E7B7E2B89}" srcOrd="0" destOrd="0" presId="urn:microsoft.com/office/officeart/2005/8/layout/lProcess1"/>
    <dgm:cxn modelId="{A928D2C6-F92F-48DC-8D58-4C425CD9DB84}" type="presOf" srcId="{84584784-5F76-4740-947A-C548B1FCB7DF}" destId="{F086CEB4-AD09-4774-9B7F-B81A14AE5A38}" srcOrd="0" destOrd="0" presId="urn:microsoft.com/office/officeart/2005/8/layout/lProcess1"/>
    <dgm:cxn modelId="{B9E399BD-A42A-4EE1-884D-AA76E23A40C2}" type="presOf" srcId="{0242A985-681F-4609-A819-80A8F6C81C91}" destId="{32DD55B4-D2B5-4C4A-8609-3D451AC53D1C}" srcOrd="0" destOrd="0" presId="urn:microsoft.com/office/officeart/2005/8/layout/lProcess1"/>
    <dgm:cxn modelId="{2B46151E-A9A8-4682-81E0-FA9BFD14ABF3}" type="presOf" srcId="{BE5683B7-2775-434F-AA0A-FD7046E610D8}" destId="{128C8850-DBB1-4F52-B815-D618397BED55}" srcOrd="0" destOrd="0" presId="urn:microsoft.com/office/officeart/2005/8/layout/lProcess1"/>
    <dgm:cxn modelId="{796B0AA6-F87B-4D68-A30C-B90CA0EC4DAE}" srcId="{BE5683B7-2775-434F-AA0A-FD7046E610D8}" destId="{91FBDB1B-5A6B-4DB3-A92D-0600CD4E172F}" srcOrd="4" destOrd="0" parTransId="{639BB5B4-95DA-44DB-A478-F1C9EB8F4133}" sibTransId="{9F95AC66-0374-407F-B940-D022530F901C}"/>
    <dgm:cxn modelId="{63DC2B50-279F-4024-81D2-6DBD6FAFC80F}" type="presOf" srcId="{21205A0F-D87B-4005-AD08-514C5B515842}" destId="{7989DAFF-7C30-41E3-BE9F-421E0ED53824}" srcOrd="0" destOrd="0" presId="urn:microsoft.com/office/officeart/2005/8/layout/lProcess1"/>
    <dgm:cxn modelId="{A426E59D-1267-400F-B837-87C27CC96FAB}" srcId="{B5EAA327-4022-4B15-A6D5-A37FEF41C029}" destId="{BE5683B7-2775-434F-AA0A-FD7046E610D8}" srcOrd="1" destOrd="0" parTransId="{03C408A6-A87B-4FD0-B0AE-8DD1A8AF7923}" sibTransId="{0D3ADAD7-8F72-4B84-ADA6-C0AD447D31CE}"/>
    <dgm:cxn modelId="{CF97F7C2-CAA5-41C0-87A7-B19F690933AF}" srcId="{BE5683B7-2775-434F-AA0A-FD7046E610D8}" destId="{3107792D-DCA7-4FC0-A103-8DE88AAB99A2}" srcOrd="1" destOrd="0" parTransId="{5B28857D-1982-47CC-93D2-33D28760F9A2}" sibTransId="{E74F38C9-8803-4728-9881-F0FA670F2639}"/>
    <dgm:cxn modelId="{40D30245-5A74-43AC-BE3E-0520AD554818}" type="presOf" srcId="{E74F38C9-8803-4728-9881-F0FA670F2639}" destId="{9DC8FBA6-C5BA-436C-9D9C-B67A074B244E}" srcOrd="0" destOrd="0" presId="urn:microsoft.com/office/officeart/2005/8/layout/lProcess1"/>
    <dgm:cxn modelId="{70E827F2-A7DC-44B6-B7C3-2222E54D3502}" type="presOf" srcId="{721615A0-719A-4E6D-B400-AFE9E190EBA2}" destId="{CCCACC12-AD7A-4D65-B886-48FCAE982400}" srcOrd="0" destOrd="0" presId="urn:microsoft.com/office/officeart/2005/8/layout/lProcess1"/>
    <dgm:cxn modelId="{BB94AFC9-006E-471E-B1E7-F9AA67108F49}" type="presOf" srcId="{73A31817-D7E4-4A89-BADD-34CB2290BCE5}" destId="{0B653C9D-D828-442F-92B8-8F8659F72650}" srcOrd="0" destOrd="0" presId="urn:microsoft.com/office/officeart/2005/8/layout/lProcess1"/>
    <dgm:cxn modelId="{055F4E3D-4634-4CA3-885F-0973EA810B95}" type="presOf" srcId="{52C41B3C-501B-4183-9641-23BE9520B6FE}" destId="{1609BD33-1972-49F5-90DE-3F490039769D}" srcOrd="0" destOrd="0" presId="urn:microsoft.com/office/officeart/2005/8/layout/lProcess1"/>
    <dgm:cxn modelId="{F8180480-40BF-424C-AAFC-9FDFEAAFD355}" srcId="{CA1D6DFD-0D68-49CD-8885-B97344267CDA}" destId="{5317238C-8259-439A-8DDE-1F98674A0366}" srcOrd="1" destOrd="0" parTransId="{A8ECB70F-6726-4198-808A-B0CB7FA7A012}" sibTransId="{73A31817-D7E4-4A89-BADD-34CB2290BCE5}"/>
    <dgm:cxn modelId="{6DFA3660-ACBE-4B3E-A28C-AEDEC1B876E3}" type="presOf" srcId="{78B9A46D-8AAF-4F25-B79E-44B88B8EBEE9}" destId="{1DC6CF82-8E65-431D-B9A8-E4BF89BF1FF6}" srcOrd="0" destOrd="0" presId="urn:microsoft.com/office/officeart/2005/8/layout/lProcess1"/>
    <dgm:cxn modelId="{08E910AF-7CBE-47ED-879E-624B2E763770}" type="presOf" srcId="{5317238C-8259-439A-8DDE-1F98674A0366}" destId="{F285FE4A-4AC5-453E-B143-472360677279}" srcOrd="0" destOrd="0" presId="urn:microsoft.com/office/officeart/2005/8/layout/lProcess1"/>
    <dgm:cxn modelId="{1C7AD647-CB6B-43EE-AE2E-C4718A7BBF6D}" srcId="{21853DB8-937B-4FF0-B53F-E7F4F7F6F002}" destId="{E20B65CF-9424-46C4-B2A9-A2C68442A17F}" srcOrd="2" destOrd="0" parTransId="{2C3D4DFF-9DB9-42C8-969D-5978BF39F808}" sibTransId="{9A1D2BF1-1674-42ED-995F-7CEF0DD67C66}"/>
    <dgm:cxn modelId="{807C7AB5-8E0B-481D-9DD8-31F49D15CAC9}" type="presOf" srcId="{3746357A-A5B6-4E4D-B5EA-D8D85B80AF29}" destId="{5AA733D3-B125-4EF7-85CE-582E945888C0}" srcOrd="0" destOrd="0" presId="urn:microsoft.com/office/officeart/2005/8/layout/lProcess1"/>
    <dgm:cxn modelId="{F99F5D25-1AF7-4D18-865A-10607091F07E}" type="presOf" srcId="{A3006956-99D8-41E8-9101-DA27311BE1D0}" destId="{E429ADA5-1266-4014-BAD6-ABEAC6504B07}" srcOrd="0" destOrd="0" presId="urn:microsoft.com/office/officeart/2005/8/layout/lProcess1"/>
    <dgm:cxn modelId="{C182D880-0526-46F5-93D5-9829916F4CAB}" type="presOf" srcId="{CA1D6DFD-0D68-49CD-8885-B97344267CDA}" destId="{2AEAA09A-6E98-4CCC-8608-F2769017CAE3}" srcOrd="0" destOrd="0" presId="urn:microsoft.com/office/officeart/2005/8/layout/lProcess1"/>
    <dgm:cxn modelId="{8B5A3198-44E2-408F-8658-A593131CBD8D}" srcId="{CA1D6DFD-0D68-49CD-8885-B97344267CDA}" destId="{7B5684E2-3FEF-43C2-8E3F-7B02B929275B}" srcOrd="4" destOrd="0" parTransId="{7021108E-9397-4D38-A5AD-FB7D2BBD1BEC}" sibTransId="{1ADA6AB3-D480-482C-B49D-BB5B34852F94}"/>
    <dgm:cxn modelId="{E8895FF6-F62D-4E7D-BF70-AA885F1415E3}" srcId="{21853DB8-937B-4FF0-B53F-E7F4F7F6F002}" destId="{0BD9DD82-FB3E-4C8F-85F6-8CE407BBC933}" srcOrd="1" destOrd="0" parTransId="{3ED535DF-A688-47FD-9594-CA5E81A0E0E9}" sibTransId="{3746357A-A5B6-4E4D-B5EA-D8D85B80AF29}"/>
    <dgm:cxn modelId="{EE077F9B-6C08-4EB8-B1B5-64C14C39D36E}" srcId="{21853DB8-937B-4FF0-B53F-E7F4F7F6F002}" destId="{9B3C92A4-D940-43C8-AA5E-E4969E570E11}" srcOrd="0" destOrd="0" parTransId="{72570D14-F675-45CD-82A1-D902B6EBE675}" sibTransId="{78B9A46D-8AAF-4F25-B79E-44B88B8EBEE9}"/>
    <dgm:cxn modelId="{285386EC-F88B-4DDA-A41A-44638C445711}" type="presOf" srcId="{21853DB8-937B-4FF0-B53F-E7F4F7F6F002}" destId="{867017B2-0CFB-4B40-9E57-8790E4E42002}" srcOrd="0" destOrd="0" presId="urn:microsoft.com/office/officeart/2005/8/layout/lProcess1"/>
    <dgm:cxn modelId="{98DB2A14-F790-4FB0-98A6-D0AC2B6A6261}" type="presOf" srcId="{E4FBD1F0-41FF-4960-B917-D6A93CF0E1D2}" destId="{C72BE78A-04B0-4DE4-A155-9A67616BD4A3}" srcOrd="0" destOrd="0" presId="urn:microsoft.com/office/officeart/2005/8/layout/lProcess1"/>
    <dgm:cxn modelId="{19E67E0B-9061-4AE3-8C28-E1F06939C889}" srcId="{BE5683B7-2775-434F-AA0A-FD7046E610D8}" destId="{9E17CB53-C075-44F5-A00C-D397DB65DA45}" srcOrd="0" destOrd="0" parTransId="{721615A0-719A-4E6D-B400-AFE9E190EBA2}" sibTransId="{A3006956-99D8-41E8-9101-DA27311BE1D0}"/>
    <dgm:cxn modelId="{7235F4EE-8A84-46B7-82DE-CC24E4B3748A}" type="presOf" srcId="{20B17669-FA3A-48E4-8D87-490E76AFF18F}" destId="{E7B8A559-50FC-4540-B5AB-EB981F7F001B}" srcOrd="0" destOrd="0" presId="urn:microsoft.com/office/officeart/2005/8/layout/lProcess1"/>
    <dgm:cxn modelId="{120A905E-B2DF-4730-9617-6D3E801B8FB1}" type="presOf" srcId="{0BD9DD82-FB3E-4C8F-85F6-8CE407BBC933}" destId="{174516CE-0B9C-4DF3-9DBE-B2105168AF49}" srcOrd="0" destOrd="0" presId="urn:microsoft.com/office/officeart/2005/8/layout/lProcess1"/>
    <dgm:cxn modelId="{F3B32302-A6A4-4320-A01C-0CC5100C6541}" srcId="{21853DB8-937B-4FF0-B53F-E7F4F7F6F002}" destId="{3DC4837F-1D2E-40F2-AD1E-62CDD4781618}" srcOrd="4" destOrd="0" parTransId="{612BD067-3480-4E92-B770-43CA22B52764}" sibTransId="{6A9BAA02-B902-4B6F-81E0-027DE8CB3CB4}"/>
    <dgm:cxn modelId="{10D3746D-2914-439C-9F7E-69C97F80CE96}" type="presOf" srcId="{739AACD0-DA31-447D-9563-FAF0CACBE4A5}" destId="{C9439166-87D7-4D23-923B-709CA6315296}" srcOrd="0" destOrd="0" presId="urn:microsoft.com/office/officeart/2005/8/layout/lProcess1"/>
    <dgm:cxn modelId="{D8A84438-8F8E-475B-B4B8-C811623C60A0}" type="presOf" srcId="{91FBDB1B-5A6B-4DB3-A92D-0600CD4E172F}" destId="{F9720885-37B9-47F8-8662-F932DE1FF510}" srcOrd="0" destOrd="0" presId="urn:microsoft.com/office/officeart/2005/8/layout/lProcess1"/>
    <dgm:cxn modelId="{8A8D6E86-33C2-4240-8317-8A0D69E5E3D6}" srcId="{CA1D6DFD-0D68-49CD-8885-B97344267CDA}" destId="{E4FBD1F0-41FF-4960-B917-D6A93CF0E1D2}" srcOrd="0" destOrd="0" parTransId="{F9D80767-0D38-46B6-88AE-8731635DA00E}" sibTransId="{18808DB0-DCEC-48CF-B39A-4838BA8082A8}"/>
    <dgm:cxn modelId="{BBE9A344-2ED4-420A-A23C-37AA0BDFA24C}" srcId="{B5EAA327-4022-4B15-A6D5-A37FEF41C029}" destId="{21853DB8-937B-4FF0-B53F-E7F4F7F6F002}" srcOrd="2" destOrd="0" parTransId="{DDFD4AE1-5F7F-48C0-B197-16DBF1112514}" sibTransId="{EDB6FFD1-2CF1-475B-906C-C5A0DCAC18EC}"/>
    <dgm:cxn modelId="{9EC64171-8A5D-4883-AC11-B061EF8C9A74}" type="presOf" srcId="{9E17CB53-C075-44F5-A00C-D397DB65DA45}" destId="{37FA9212-1D86-4FDA-BDDD-3760535652E9}" srcOrd="0" destOrd="0" presId="urn:microsoft.com/office/officeart/2005/8/layout/lProcess1"/>
    <dgm:cxn modelId="{74B3351D-AE9A-45E3-B963-524CAFAFCC7B}" type="presOf" srcId="{FD047013-E156-429B-A3CB-29CE08DD2493}" destId="{1A70BCCE-835C-4E89-9175-2FC631EF24A6}" srcOrd="0" destOrd="0" presId="urn:microsoft.com/office/officeart/2005/8/layout/lProcess1"/>
    <dgm:cxn modelId="{C70ACA55-810D-43F8-9668-D6D1C643D93A}" type="presOf" srcId="{1D0EEDB6-9BAD-434B-857A-C8A588FB33B1}" destId="{7652DA8E-5F84-4DF3-A9F3-1D1722510173}" srcOrd="0" destOrd="0" presId="urn:microsoft.com/office/officeart/2005/8/layout/lProcess1"/>
    <dgm:cxn modelId="{203E8164-2E2E-4819-BAFC-121646F92863}" srcId="{CA1D6DFD-0D68-49CD-8885-B97344267CDA}" destId="{1D0EEDB6-9BAD-434B-857A-C8A588FB33B1}" srcOrd="3" destOrd="0" parTransId="{D50F7A6A-23AC-4AA5-A420-5C3DC70DE612}" sibTransId="{84584784-5F76-4740-947A-C548B1FCB7DF}"/>
    <dgm:cxn modelId="{B6444B3A-3EF1-472B-AEC4-5A10A7C7A978}" type="presOf" srcId="{C3CBEEDF-1456-4ACB-81AA-44193CF0FF8D}" destId="{1C463167-979B-4B5B-9B89-CFCAB27E0CCE}" srcOrd="0" destOrd="0" presId="urn:microsoft.com/office/officeart/2005/8/layout/lProcess1"/>
    <dgm:cxn modelId="{2D4F3730-BB51-405B-B2B5-C12E067D34CF}" srcId="{BE5683B7-2775-434F-AA0A-FD7046E610D8}" destId="{739AACD0-DA31-447D-9563-FAF0CACBE4A5}" srcOrd="2" destOrd="0" parTransId="{DA5F19C1-BDF7-46E0-BF38-134E14AC2F6F}" sibTransId="{FD047013-E156-429B-A3CB-29CE08DD2493}"/>
    <dgm:cxn modelId="{6FA8CD7E-3993-483B-8084-130193CA4FD7}" type="presOf" srcId="{0CA36728-CB94-46F7-98BB-511D967301D3}" destId="{CECF499B-09D9-4C32-8A10-B15D22A5CDCB}" srcOrd="0" destOrd="0" presId="urn:microsoft.com/office/officeart/2005/8/layout/lProcess1"/>
    <dgm:cxn modelId="{AA1E1731-CC8E-4BA4-8DA6-E00978008556}" srcId="{CA1D6DFD-0D68-49CD-8885-B97344267CDA}" destId="{0CA36728-CB94-46F7-98BB-511D967301D3}" srcOrd="2" destOrd="0" parTransId="{5E88B0F6-B2F0-41C1-B7F1-8C77679DB645}" sibTransId="{20B17669-FA3A-48E4-8D87-490E76AFF18F}"/>
    <dgm:cxn modelId="{794037A5-AE47-44BE-B063-D15B96AEB172}" type="presOf" srcId="{F9D80767-0D38-46B6-88AE-8731635DA00E}" destId="{27700EDF-3E47-4879-9F9E-607A7DD7F8B4}" srcOrd="0" destOrd="0" presId="urn:microsoft.com/office/officeart/2005/8/layout/lProcess1"/>
    <dgm:cxn modelId="{AAB84C93-D2B2-412B-BABE-40EF2C93DA28}" type="presParOf" srcId="{D8CEB645-5C9F-46FD-A56E-4372976206FE}" destId="{20004630-5E83-4C2D-BFF8-0D1EEC09606C}" srcOrd="0" destOrd="0" presId="urn:microsoft.com/office/officeart/2005/8/layout/lProcess1"/>
    <dgm:cxn modelId="{CF108986-0883-4D3A-AB73-AF19C5CA5D22}" type="presParOf" srcId="{20004630-5E83-4C2D-BFF8-0D1EEC09606C}" destId="{2AEAA09A-6E98-4CCC-8608-F2769017CAE3}" srcOrd="0" destOrd="0" presId="urn:microsoft.com/office/officeart/2005/8/layout/lProcess1"/>
    <dgm:cxn modelId="{781FA3B8-C5E7-4D78-82FD-CB8BBF74EC01}" type="presParOf" srcId="{20004630-5E83-4C2D-BFF8-0D1EEC09606C}" destId="{27700EDF-3E47-4879-9F9E-607A7DD7F8B4}" srcOrd="1" destOrd="0" presId="urn:microsoft.com/office/officeart/2005/8/layout/lProcess1"/>
    <dgm:cxn modelId="{AAFFA0A9-085C-4C9F-B91B-B088AC224FC3}" type="presParOf" srcId="{20004630-5E83-4C2D-BFF8-0D1EEC09606C}" destId="{C72BE78A-04B0-4DE4-A155-9A67616BD4A3}" srcOrd="2" destOrd="0" presId="urn:microsoft.com/office/officeart/2005/8/layout/lProcess1"/>
    <dgm:cxn modelId="{DBD7CAEE-B86A-46B5-90CE-2CA8D3484006}" type="presParOf" srcId="{20004630-5E83-4C2D-BFF8-0D1EEC09606C}" destId="{CEF7A00A-2502-4EB8-8C32-B31B8AA545F4}" srcOrd="3" destOrd="0" presId="urn:microsoft.com/office/officeart/2005/8/layout/lProcess1"/>
    <dgm:cxn modelId="{08760AC0-3B0B-48E3-B64D-0636D59E0D6D}" type="presParOf" srcId="{20004630-5E83-4C2D-BFF8-0D1EEC09606C}" destId="{F285FE4A-4AC5-453E-B143-472360677279}" srcOrd="4" destOrd="0" presId="urn:microsoft.com/office/officeart/2005/8/layout/lProcess1"/>
    <dgm:cxn modelId="{B3EF1783-3730-41DE-8A5F-2D1DB4E20C09}" type="presParOf" srcId="{20004630-5E83-4C2D-BFF8-0D1EEC09606C}" destId="{0B653C9D-D828-442F-92B8-8F8659F72650}" srcOrd="5" destOrd="0" presId="urn:microsoft.com/office/officeart/2005/8/layout/lProcess1"/>
    <dgm:cxn modelId="{0B525A2D-312A-450B-A28E-0AD887531CF6}" type="presParOf" srcId="{20004630-5E83-4C2D-BFF8-0D1EEC09606C}" destId="{CECF499B-09D9-4C32-8A10-B15D22A5CDCB}" srcOrd="6" destOrd="0" presId="urn:microsoft.com/office/officeart/2005/8/layout/lProcess1"/>
    <dgm:cxn modelId="{8C2E6F2E-EB7D-4250-99EA-6630CD703443}" type="presParOf" srcId="{20004630-5E83-4C2D-BFF8-0D1EEC09606C}" destId="{E7B8A559-50FC-4540-B5AB-EB981F7F001B}" srcOrd="7" destOrd="0" presId="urn:microsoft.com/office/officeart/2005/8/layout/lProcess1"/>
    <dgm:cxn modelId="{8BECD653-5DD6-481A-9822-56049F885B2A}" type="presParOf" srcId="{20004630-5E83-4C2D-BFF8-0D1EEC09606C}" destId="{7652DA8E-5F84-4DF3-A9F3-1D1722510173}" srcOrd="8" destOrd="0" presId="urn:microsoft.com/office/officeart/2005/8/layout/lProcess1"/>
    <dgm:cxn modelId="{6ACCC07E-DA5E-4753-B52A-D59BE9757D97}" type="presParOf" srcId="{20004630-5E83-4C2D-BFF8-0D1EEC09606C}" destId="{F086CEB4-AD09-4774-9B7F-B81A14AE5A38}" srcOrd="9" destOrd="0" presId="urn:microsoft.com/office/officeart/2005/8/layout/lProcess1"/>
    <dgm:cxn modelId="{5761C5C6-79F6-44E6-99A3-A46F64949815}" type="presParOf" srcId="{20004630-5E83-4C2D-BFF8-0D1EEC09606C}" destId="{76CA4014-B1DE-46A2-96FA-5794DFFC63C2}" srcOrd="10" destOrd="0" presId="urn:microsoft.com/office/officeart/2005/8/layout/lProcess1"/>
    <dgm:cxn modelId="{FFE7B753-4AF7-49BE-8CA2-7E39BBBA224D}" type="presParOf" srcId="{D8CEB645-5C9F-46FD-A56E-4372976206FE}" destId="{9F7388C3-5704-401C-9BD1-A08E41734BA7}" srcOrd="1" destOrd="0" presId="urn:microsoft.com/office/officeart/2005/8/layout/lProcess1"/>
    <dgm:cxn modelId="{98C3B607-7CE9-46C3-BBC3-972B1FF68CFF}" type="presParOf" srcId="{D8CEB645-5C9F-46FD-A56E-4372976206FE}" destId="{D8881BE8-3BBF-41ED-8172-15D44838FD5A}" srcOrd="2" destOrd="0" presId="urn:microsoft.com/office/officeart/2005/8/layout/lProcess1"/>
    <dgm:cxn modelId="{739DBAB5-1F92-4EA3-A0EE-E285C0D313CE}" type="presParOf" srcId="{D8881BE8-3BBF-41ED-8172-15D44838FD5A}" destId="{128C8850-DBB1-4F52-B815-D618397BED55}" srcOrd="0" destOrd="0" presId="urn:microsoft.com/office/officeart/2005/8/layout/lProcess1"/>
    <dgm:cxn modelId="{E19ED406-A534-4326-8AEB-4633D2D0AFF4}" type="presParOf" srcId="{D8881BE8-3BBF-41ED-8172-15D44838FD5A}" destId="{CCCACC12-AD7A-4D65-B886-48FCAE982400}" srcOrd="1" destOrd="0" presId="urn:microsoft.com/office/officeart/2005/8/layout/lProcess1"/>
    <dgm:cxn modelId="{E4C95FB6-EB0C-42A3-AEB5-6B355B39A972}" type="presParOf" srcId="{D8881BE8-3BBF-41ED-8172-15D44838FD5A}" destId="{37FA9212-1D86-4FDA-BDDD-3760535652E9}" srcOrd="2" destOrd="0" presId="urn:microsoft.com/office/officeart/2005/8/layout/lProcess1"/>
    <dgm:cxn modelId="{DA9123E1-7DBE-4D3D-BB83-5B6B3E552BEF}" type="presParOf" srcId="{D8881BE8-3BBF-41ED-8172-15D44838FD5A}" destId="{E429ADA5-1266-4014-BAD6-ABEAC6504B07}" srcOrd="3" destOrd="0" presId="urn:microsoft.com/office/officeart/2005/8/layout/lProcess1"/>
    <dgm:cxn modelId="{CB6A344E-8F4D-4FCF-A436-4F98EDFEB9B9}" type="presParOf" srcId="{D8881BE8-3BBF-41ED-8172-15D44838FD5A}" destId="{FF5C8783-4CE7-48B5-AB3F-7B671A1667CD}" srcOrd="4" destOrd="0" presId="urn:microsoft.com/office/officeart/2005/8/layout/lProcess1"/>
    <dgm:cxn modelId="{8057739B-B2FC-4C85-9E3D-D0A7A97C3C30}" type="presParOf" srcId="{D8881BE8-3BBF-41ED-8172-15D44838FD5A}" destId="{9DC8FBA6-C5BA-436C-9D9C-B67A074B244E}" srcOrd="5" destOrd="0" presId="urn:microsoft.com/office/officeart/2005/8/layout/lProcess1"/>
    <dgm:cxn modelId="{AF7C77E7-2E6F-4FB1-9605-E8036D229FC0}" type="presParOf" srcId="{D8881BE8-3BBF-41ED-8172-15D44838FD5A}" destId="{C9439166-87D7-4D23-923B-709CA6315296}" srcOrd="6" destOrd="0" presId="urn:microsoft.com/office/officeart/2005/8/layout/lProcess1"/>
    <dgm:cxn modelId="{B20889B6-C947-451D-9D7A-BAE2EB414187}" type="presParOf" srcId="{D8881BE8-3BBF-41ED-8172-15D44838FD5A}" destId="{1A70BCCE-835C-4E89-9175-2FC631EF24A6}" srcOrd="7" destOrd="0" presId="urn:microsoft.com/office/officeart/2005/8/layout/lProcess1"/>
    <dgm:cxn modelId="{47F8596F-D2CA-49B1-9FE6-E0134A4A8AD5}" type="presParOf" srcId="{D8881BE8-3BBF-41ED-8172-15D44838FD5A}" destId="{32DD55B4-D2B5-4C4A-8609-3D451AC53D1C}" srcOrd="8" destOrd="0" presId="urn:microsoft.com/office/officeart/2005/8/layout/lProcess1"/>
    <dgm:cxn modelId="{5592F9AC-AD04-406A-B67D-9843162C61A5}" type="presParOf" srcId="{D8881BE8-3BBF-41ED-8172-15D44838FD5A}" destId="{7989DAFF-7C30-41E3-BE9F-421E0ED53824}" srcOrd="9" destOrd="0" presId="urn:microsoft.com/office/officeart/2005/8/layout/lProcess1"/>
    <dgm:cxn modelId="{6EC4F5A2-D0C1-4B7D-9495-604EAD241190}" type="presParOf" srcId="{D8881BE8-3BBF-41ED-8172-15D44838FD5A}" destId="{F9720885-37B9-47F8-8662-F932DE1FF510}" srcOrd="10" destOrd="0" presId="urn:microsoft.com/office/officeart/2005/8/layout/lProcess1"/>
    <dgm:cxn modelId="{84219890-32BD-4637-88BD-F73604C6D91C}" type="presParOf" srcId="{D8CEB645-5C9F-46FD-A56E-4372976206FE}" destId="{C76358DD-4FAE-4ED8-BF17-6E9117616591}" srcOrd="3" destOrd="0" presId="urn:microsoft.com/office/officeart/2005/8/layout/lProcess1"/>
    <dgm:cxn modelId="{AC143EC1-6556-4760-98E7-2BBB9F095FF6}" type="presParOf" srcId="{D8CEB645-5C9F-46FD-A56E-4372976206FE}" destId="{4A03C376-5EBD-4247-9DCA-C9634D15D224}" srcOrd="4" destOrd="0" presId="urn:microsoft.com/office/officeart/2005/8/layout/lProcess1"/>
    <dgm:cxn modelId="{E1BB2922-A7E3-4489-A5CB-5469FCF82559}" type="presParOf" srcId="{4A03C376-5EBD-4247-9DCA-C9634D15D224}" destId="{867017B2-0CFB-4B40-9E57-8790E4E42002}" srcOrd="0" destOrd="0" presId="urn:microsoft.com/office/officeart/2005/8/layout/lProcess1"/>
    <dgm:cxn modelId="{46EF414D-6592-4B7E-8FF3-C78C1CC81BD3}" type="presParOf" srcId="{4A03C376-5EBD-4247-9DCA-C9634D15D224}" destId="{3BB41252-7EA6-4141-B21A-E0A7842A3CBA}" srcOrd="1" destOrd="0" presId="urn:microsoft.com/office/officeart/2005/8/layout/lProcess1"/>
    <dgm:cxn modelId="{C6AF0DE4-37BD-456A-BF1A-ABE5C5978358}" type="presParOf" srcId="{4A03C376-5EBD-4247-9DCA-C9634D15D224}" destId="{A5F1F46D-0209-4473-A5E6-CF140CD5D0A7}" srcOrd="2" destOrd="0" presId="urn:microsoft.com/office/officeart/2005/8/layout/lProcess1"/>
    <dgm:cxn modelId="{73E5208B-B9B7-4FA2-B62B-892E5D7B0EC4}" type="presParOf" srcId="{4A03C376-5EBD-4247-9DCA-C9634D15D224}" destId="{1DC6CF82-8E65-431D-B9A8-E4BF89BF1FF6}" srcOrd="3" destOrd="0" presId="urn:microsoft.com/office/officeart/2005/8/layout/lProcess1"/>
    <dgm:cxn modelId="{5F43009D-AE71-475D-B0E9-6A207030AA6B}" type="presParOf" srcId="{4A03C376-5EBD-4247-9DCA-C9634D15D224}" destId="{174516CE-0B9C-4DF3-9DBE-B2105168AF49}" srcOrd="4" destOrd="0" presId="urn:microsoft.com/office/officeart/2005/8/layout/lProcess1"/>
    <dgm:cxn modelId="{389E5493-25CA-4B71-A53D-BF91490B8FD6}" type="presParOf" srcId="{4A03C376-5EBD-4247-9DCA-C9634D15D224}" destId="{5AA733D3-B125-4EF7-85CE-582E945888C0}" srcOrd="5" destOrd="0" presId="urn:microsoft.com/office/officeart/2005/8/layout/lProcess1"/>
    <dgm:cxn modelId="{D9E2C421-A01F-4ACA-9E63-EA638C413AB2}" type="presParOf" srcId="{4A03C376-5EBD-4247-9DCA-C9634D15D224}" destId="{87D01B07-C77E-4B64-ABA2-BA4E7B7E2B89}" srcOrd="6" destOrd="0" presId="urn:microsoft.com/office/officeart/2005/8/layout/lProcess1"/>
    <dgm:cxn modelId="{43B692F2-AA22-45F1-ABA9-BAEFA969BC5F}" type="presParOf" srcId="{4A03C376-5EBD-4247-9DCA-C9634D15D224}" destId="{4FBC819C-27E5-487E-A291-53B1BE3DD2F6}" srcOrd="7" destOrd="0" presId="urn:microsoft.com/office/officeart/2005/8/layout/lProcess1"/>
    <dgm:cxn modelId="{E25780F6-9F1E-4325-A202-F66D02087B99}" type="presParOf" srcId="{4A03C376-5EBD-4247-9DCA-C9634D15D224}" destId="{1C463167-979B-4B5B-9B89-CFCAB27E0CCE}" srcOrd="8" destOrd="0" presId="urn:microsoft.com/office/officeart/2005/8/layout/lProcess1"/>
    <dgm:cxn modelId="{642C35DE-5850-4A0F-B136-73555FDBA017}" type="presParOf" srcId="{4A03C376-5EBD-4247-9DCA-C9634D15D224}" destId="{1609BD33-1972-49F5-90DE-3F490039769D}" srcOrd="9" destOrd="0" presId="urn:microsoft.com/office/officeart/2005/8/layout/lProcess1"/>
    <dgm:cxn modelId="{345502D4-93BF-46C2-8BDC-BDD549DDBD46}" type="presParOf" srcId="{4A03C376-5EBD-4247-9DCA-C9634D15D224}" destId="{AE5F057F-42AE-4655-AA1B-3264119C7F6A}" srcOrd="1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EAA09A-6E98-4CCC-8608-F2769017CAE3}">
      <dsp:nvSpPr>
        <dsp:cNvPr id="0" name=""/>
        <dsp:cNvSpPr/>
      </dsp:nvSpPr>
      <dsp:spPr>
        <a:xfrm>
          <a:off x="611691" y="2273"/>
          <a:ext cx="2401289" cy="6003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3400" kern="1200"/>
            <a:t>Lang tur</a:t>
          </a:r>
        </a:p>
      </dsp:txBody>
      <dsp:txXfrm>
        <a:off x="629274" y="19856"/>
        <a:ext cx="2366123" cy="565156"/>
      </dsp:txXfrm>
    </dsp:sp>
    <dsp:sp modelId="{27700EDF-3E47-4879-9F9E-607A7DD7F8B4}">
      <dsp:nvSpPr>
        <dsp:cNvPr id="0" name=""/>
        <dsp:cNvSpPr/>
      </dsp:nvSpPr>
      <dsp:spPr>
        <a:xfrm rot="5400000">
          <a:off x="1759807" y="655124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2BE78A-04B0-4DE4-A155-9A67616BD4A3}">
      <dsp:nvSpPr>
        <dsp:cNvPr id="0" name=""/>
        <dsp:cNvSpPr/>
      </dsp:nvSpPr>
      <dsp:spPr>
        <a:xfrm>
          <a:off x="611691" y="812709"/>
          <a:ext cx="2401289" cy="60032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 dirty="0"/>
            <a:t>SO-intro</a:t>
          </a:r>
        </a:p>
      </dsp:txBody>
      <dsp:txXfrm>
        <a:off x="629274" y="830292"/>
        <a:ext cx="2366123" cy="565156"/>
      </dsp:txXfrm>
    </dsp:sp>
    <dsp:sp modelId="{CEF7A00A-2502-4EB8-8C32-B31B8AA545F4}">
      <dsp:nvSpPr>
        <dsp:cNvPr id="0" name=""/>
        <dsp:cNvSpPr/>
      </dsp:nvSpPr>
      <dsp:spPr>
        <a:xfrm rot="5400000">
          <a:off x="1759807" y="1465559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5FE4A-4AC5-453E-B143-472360677279}">
      <dsp:nvSpPr>
        <dsp:cNvPr id="0" name=""/>
        <dsp:cNvSpPr/>
      </dsp:nvSpPr>
      <dsp:spPr>
        <a:xfrm>
          <a:off x="611691" y="1623144"/>
          <a:ext cx="2401289" cy="600322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 dirty="0"/>
            <a:t>Rejse/SO</a:t>
          </a:r>
        </a:p>
      </dsp:txBody>
      <dsp:txXfrm>
        <a:off x="629274" y="1640727"/>
        <a:ext cx="2366123" cy="565156"/>
      </dsp:txXfrm>
    </dsp:sp>
    <dsp:sp modelId="{0B653C9D-D828-442F-92B8-8F8659F72650}">
      <dsp:nvSpPr>
        <dsp:cNvPr id="0" name=""/>
        <dsp:cNvSpPr/>
      </dsp:nvSpPr>
      <dsp:spPr>
        <a:xfrm rot="5400000">
          <a:off x="1759807" y="2275994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CF499B-09D9-4C32-8A10-B15D22A5CDCB}">
      <dsp:nvSpPr>
        <dsp:cNvPr id="0" name=""/>
        <dsp:cNvSpPr/>
      </dsp:nvSpPr>
      <dsp:spPr>
        <a:xfrm>
          <a:off x="611691" y="2433579"/>
          <a:ext cx="2401289" cy="600322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 dirty="0"/>
            <a:t>Rejse/SO</a:t>
          </a:r>
        </a:p>
      </dsp:txBody>
      <dsp:txXfrm>
        <a:off x="629274" y="2451162"/>
        <a:ext cx="2366123" cy="565156"/>
      </dsp:txXfrm>
    </dsp:sp>
    <dsp:sp modelId="{E7B8A559-50FC-4540-B5AB-EB981F7F001B}">
      <dsp:nvSpPr>
        <dsp:cNvPr id="0" name=""/>
        <dsp:cNvSpPr/>
      </dsp:nvSpPr>
      <dsp:spPr>
        <a:xfrm rot="5400000">
          <a:off x="1759807" y="3086429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2DA8E-5F84-4DF3-A9F3-1D1722510173}">
      <dsp:nvSpPr>
        <dsp:cNvPr id="0" name=""/>
        <dsp:cNvSpPr/>
      </dsp:nvSpPr>
      <dsp:spPr>
        <a:xfrm>
          <a:off x="611691" y="3244014"/>
          <a:ext cx="2401289" cy="60032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 dirty="0"/>
            <a:t>1 skrivedag + afl.</a:t>
          </a:r>
        </a:p>
      </dsp:txBody>
      <dsp:txXfrm>
        <a:off x="629274" y="3261597"/>
        <a:ext cx="2366123" cy="565156"/>
      </dsp:txXfrm>
    </dsp:sp>
    <dsp:sp modelId="{F086CEB4-AD09-4774-9B7F-B81A14AE5A38}">
      <dsp:nvSpPr>
        <dsp:cNvPr id="0" name=""/>
        <dsp:cNvSpPr/>
      </dsp:nvSpPr>
      <dsp:spPr>
        <a:xfrm rot="5400000">
          <a:off x="1759807" y="3896865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CA4014-B1DE-46A2-96FA-5794DFFC63C2}">
      <dsp:nvSpPr>
        <dsp:cNvPr id="0" name=""/>
        <dsp:cNvSpPr/>
      </dsp:nvSpPr>
      <dsp:spPr>
        <a:xfrm>
          <a:off x="611691" y="4054449"/>
          <a:ext cx="2401289" cy="60032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 dirty="0"/>
            <a:t>Fremlæggelser</a:t>
          </a:r>
        </a:p>
      </dsp:txBody>
      <dsp:txXfrm>
        <a:off x="629274" y="4072032"/>
        <a:ext cx="2366123" cy="565156"/>
      </dsp:txXfrm>
    </dsp:sp>
    <dsp:sp modelId="{128C8850-DBB1-4F52-B815-D618397BED55}">
      <dsp:nvSpPr>
        <dsp:cNvPr id="0" name=""/>
        <dsp:cNvSpPr/>
      </dsp:nvSpPr>
      <dsp:spPr>
        <a:xfrm>
          <a:off x="3349161" y="2273"/>
          <a:ext cx="2401289" cy="6003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3400" kern="1200"/>
            <a:t> Kort tur	</a:t>
          </a:r>
        </a:p>
      </dsp:txBody>
      <dsp:txXfrm>
        <a:off x="3366744" y="19856"/>
        <a:ext cx="2366123" cy="565156"/>
      </dsp:txXfrm>
    </dsp:sp>
    <dsp:sp modelId="{CCCACC12-AD7A-4D65-B886-48FCAE982400}">
      <dsp:nvSpPr>
        <dsp:cNvPr id="0" name=""/>
        <dsp:cNvSpPr/>
      </dsp:nvSpPr>
      <dsp:spPr>
        <a:xfrm rot="5400000">
          <a:off x="4497277" y="655124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A9212-1D86-4FDA-BDDD-3760535652E9}">
      <dsp:nvSpPr>
        <dsp:cNvPr id="0" name=""/>
        <dsp:cNvSpPr/>
      </dsp:nvSpPr>
      <dsp:spPr>
        <a:xfrm>
          <a:off x="3349161" y="812709"/>
          <a:ext cx="2401289" cy="60032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/>
            <a:t>SO-intro</a:t>
          </a:r>
        </a:p>
      </dsp:txBody>
      <dsp:txXfrm>
        <a:off x="3366744" y="830292"/>
        <a:ext cx="2366123" cy="565156"/>
      </dsp:txXfrm>
    </dsp:sp>
    <dsp:sp modelId="{E429ADA5-1266-4014-BAD6-ABEAC6504B07}">
      <dsp:nvSpPr>
        <dsp:cNvPr id="0" name=""/>
        <dsp:cNvSpPr/>
      </dsp:nvSpPr>
      <dsp:spPr>
        <a:xfrm rot="5400000">
          <a:off x="4497277" y="1465559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5C8783-4CE7-48B5-AB3F-7B671A1667CD}">
      <dsp:nvSpPr>
        <dsp:cNvPr id="0" name=""/>
        <dsp:cNvSpPr/>
      </dsp:nvSpPr>
      <dsp:spPr>
        <a:xfrm>
          <a:off x="3349161" y="1623144"/>
          <a:ext cx="2401289" cy="60032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 dirty="0"/>
            <a:t>SO hjemme</a:t>
          </a:r>
        </a:p>
      </dsp:txBody>
      <dsp:txXfrm>
        <a:off x="3366744" y="1640727"/>
        <a:ext cx="2366123" cy="565156"/>
      </dsp:txXfrm>
    </dsp:sp>
    <dsp:sp modelId="{9DC8FBA6-C5BA-436C-9D9C-B67A074B244E}">
      <dsp:nvSpPr>
        <dsp:cNvPr id="0" name=""/>
        <dsp:cNvSpPr/>
      </dsp:nvSpPr>
      <dsp:spPr>
        <a:xfrm rot="5400000">
          <a:off x="4497277" y="2275994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439166-87D7-4D23-923B-709CA6315296}">
      <dsp:nvSpPr>
        <dsp:cNvPr id="0" name=""/>
        <dsp:cNvSpPr/>
      </dsp:nvSpPr>
      <dsp:spPr>
        <a:xfrm>
          <a:off x="3349161" y="2433579"/>
          <a:ext cx="2401289" cy="600322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/>
            <a:t>Rejse/SO</a:t>
          </a:r>
        </a:p>
      </dsp:txBody>
      <dsp:txXfrm>
        <a:off x="3366744" y="2451162"/>
        <a:ext cx="2366123" cy="565156"/>
      </dsp:txXfrm>
    </dsp:sp>
    <dsp:sp modelId="{1A70BCCE-835C-4E89-9175-2FC631EF24A6}">
      <dsp:nvSpPr>
        <dsp:cNvPr id="0" name=""/>
        <dsp:cNvSpPr/>
      </dsp:nvSpPr>
      <dsp:spPr>
        <a:xfrm rot="5400000">
          <a:off x="4497277" y="3086429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DD55B4-D2B5-4C4A-8609-3D451AC53D1C}">
      <dsp:nvSpPr>
        <dsp:cNvPr id="0" name=""/>
        <dsp:cNvSpPr/>
      </dsp:nvSpPr>
      <dsp:spPr>
        <a:xfrm>
          <a:off x="3349161" y="3244014"/>
          <a:ext cx="2401289" cy="60032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 dirty="0"/>
            <a:t>1 skrivedag + afl</a:t>
          </a:r>
        </a:p>
      </dsp:txBody>
      <dsp:txXfrm>
        <a:off x="3366744" y="3261597"/>
        <a:ext cx="2366123" cy="565156"/>
      </dsp:txXfrm>
    </dsp:sp>
    <dsp:sp modelId="{7989DAFF-7C30-41E3-BE9F-421E0ED53824}">
      <dsp:nvSpPr>
        <dsp:cNvPr id="0" name=""/>
        <dsp:cNvSpPr/>
      </dsp:nvSpPr>
      <dsp:spPr>
        <a:xfrm rot="5400000">
          <a:off x="4497277" y="3896865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720885-37B9-47F8-8662-F932DE1FF510}">
      <dsp:nvSpPr>
        <dsp:cNvPr id="0" name=""/>
        <dsp:cNvSpPr/>
      </dsp:nvSpPr>
      <dsp:spPr>
        <a:xfrm>
          <a:off x="3349161" y="4054449"/>
          <a:ext cx="2401289" cy="60032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 dirty="0"/>
            <a:t>Fremlæggelser</a:t>
          </a:r>
        </a:p>
      </dsp:txBody>
      <dsp:txXfrm>
        <a:off x="3366744" y="4072032"/>
        <a:ext cx="2366123" cy="565156"/>
      </dsp:txXfrm>
    </dsp:sp>
    <dsp:sp modelId="{867017B2-0CFB-4B40-9E57-8790E4E42002}">
      <dsp:nvSpPr>
        <dsp:cNvPr id="0" name=""/>
        <dsp:cNvSpPr/>
      </dsp:nvSpPr>
      <dsp:spPr>
        <a:xfrm>
          <a:off x="6086631" y="2273"/>
          <a:ext cx="2401289" cy="6003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3400" kern="1200"/>
            <a:t>Hjemme</a:t>
          </a:r>
        </a:p>
      </dsp:txBody>
      <dsp:txXfrm>
        <a:off x="6104214" y="19856"/>
        <a:ext cx="2366123" cy="565156"/>
      </dsp:txXfrm>
    </dsp:sp>
    <dsp:sp modelId="{3BB41252-7EA6-4141-B21A-E0A7842A3CBA}">
      <dsp:nvSpPr>
        <dsp:cNvPr id="0" name=""/>
        <dsp:cNvSpPr/>
      </dsp:nvSpPr>
      <dsp:spPr>
        <a:xfrm rot="5400000">
          <a:off x="7234747" y="655124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F1F46D-0209-4473-A5E6-CF140CD5D0A7}">
      <dsp:nvSpPr>
        <dsp:cNvPr id="0" name=""/>
        <dsp:cNvSpPr/>
      </dsp:nvSpPr>
      <dsp:spPr>
        <a:xfrm>
          <a:off x="6086631" y="812709"/>
          <a:ext cx="2401289" cy="60032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/>
            <a:t>SO-intro</a:t>
          </a:r>
        </a:p>
      </dsp:txBody>
      <dsp:txXfrm>
        <a:off x="6104214" y="830292"/>
        <a:ext cx="2366123" cy="565156"/>
      </dsp:txXfrm>
    </dsp:sp>
    <dsp:sp modelId="{1DC6CF82-8E65-431D-B9A8-E4BF89BF1FF6}">
      <dsp:nvSpPr>
        <dsp:cNvPr id="0" name=""/>
        <dsp:cNvSpPr/>
      </dsp:nvSpPr>
      <dsp:spPr>
        <a:xfrm rot="5400000">
          <a:off x="7234747" y="1465559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4516CE-0B9C-4DF3-9DBE-B2105168AF49}">
      <dsp:nvSpPr>
        <dsp:cNvPr id="0" name=""/>
        <dsp:cNvSpPr/>
      </dsp:nvSpPr>
      <dsp:spPr>
        <a:xfrm>
          <a:off x="6086631" y="1623144"/>
          <a:ext cx="2401289" cy="60032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 dirty="0"/>
            <a:t>SO hjemme</a:t>
          </a:r>
        </a:p>
      </dsp:txBody>
      <dsp:txXfrm>
        <a:off x="6104214" y="1640727"/>
        <a:ext cx="2366123" cy="565156"/>
      </dsp:txXfrm>
    </dsp:sp>
    <dsp:sp modelId="{5AA733D3-B125-4EF7-85CE-582E945888C0}">
      <dsp:nvSpPr>
        <dsp:cNvPr id="0" name=""/>
        <dsp:cNvSpPr/>
      </dsp:nvSpPr>
      <dsp:spPr>
        <a:xfrm rot="5400000">
          <a:off x="7234747" y="2275994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D01B07-C77E-4B64-ABA2-BA4E7B7E2B89}">
      <dsp:nvSpPr>
        <dsp:cNvPr id="0" name=""/>
        <dsp:cNvSpPr/>
      </dsp:nvSpPr>
      <dsp:spPr>
        <a:xfrm>
          <a:off x="6086631" y="2433579"/>
          <a:ext cx="2401289" cy="60032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 dirty="0"/>
            <a:t>SO hjemme</a:t>
          </a:r>
        </a:p>
      </dsp:txBody>
      <dsp:txXfrm>
        <a:off x="6104214" y="2451162"/>
        <a:ext cx="2366123" cy="565156"/>
      </dsp:txXfrm>
    </dsp:sp>
    <dsp:sp modelId="{4FBC819C-27E5-487E-A291-53B1BE3DD2F6}">
      <dsp:nvSpPr>
        <dsp:cNvPr id="0" name=""/>
        <dsp:cNvSpPr/>
      </dsp:nvSpPr>
      <dsp:spPr>
        <a:xfrm rot="5400000">
          <a:off x="7234747" y="3086429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63167-979B-4B5B-9B89-CFCAB27E0CCE}">
      <dsp:nvSpPr>
        <dsp:cNvPr id="0" name=""/>
        <dsp:cNvSpPr/>
      </dsp:nvSpPr>
      <dsp:spPr>
        <a:xfrm>
          <a:off x="6086631" y="3244014"/>
          <a:ext cx="2401289" cy="60032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 dirty="0"/>
            <a:t>1 skrivedag + afl</a:t>
          </a:r>
        </a:p>
      </dsp:txBody>
      <dsp:txXfrm>
        <a:off x="6104214" y="3261597"/>
        <a:ext cx="2366123" cy="565156"/>
      </dsp:txXfrm>
    </dsp:sp>
    <dsp:sp modelId="{1609BD33-1972-49F5-90DE-3F490039769D}">
      <dsp:nvSpPr>
        <dsp:cNvPr id="0" name=""/>
        <dsp:cNvSpPr/>
      </dsp:nvSpPr>
      <dsp:spPr>
        <a:xfrm rot="5400000">
          <a:off x="7234747" y="3896865"/>
          <a:ext cx="105056" cy="1050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5F057F-42AE-4655-AA1B-3264119C7F6A}">
      <dsp:nvSpPr>
        <dsp:cNvPr id="0" name=""/>
        <dsp:cNvSpPr/>
      </dsp:nvSpPr>
      <dsp:spPr>
        <a:xfrm>
          <a:off x="6086631" y="4054449"/>
          <a:ext cx="2401289" cy="60032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600" kern="1200" dirty="0"/>
            <a:t>Fremlæggelser</a:t>
          </a:r>
        </a:p>
      </dsp:txBody>
      <dsp:txXfrm>
        <a:off x="6104214" y="4072032"/>
        <a:ext cx="2366123" cy="5651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xmlns="" id="{E889DDEC-3BFB-4DFD-B4FC-5324DBCCE7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F928996B-F5B3-4F25-84BE-4EAFE29505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25539" y="566886"/>
            <a:ext cx="4831223" cy="1843028"/>
          </a:xfrm>
        </p:spPr>
        <p:txBody>
          <a:bodyPr anchor="b">
            <a:noAutofit/>
          </a:bodyPr>
          <a:lstStyle>
            <a:lvl1pPr algn="ctr">
              <a:defRPr sz="4800">
                <a:solidFill>
                  <a:srgbClr val="0A369D"/>
                </a:solidFill>
                <a:latin typeface="Good Times Rg" panose="020B0605020000020001" pitchFamily="34" charset="0"/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xmlns="" id="{F6AC3681-5457-4153-904F-FFFA2687D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5539" y="2602179"/>
            <a:ext cx="4831224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A369D"/>
                </a:solidFill>
                <a:latin typeface="Corbel" panose="020B05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20" name="Pladsholder til billede 2">
            <a:extLst>
              <a:ext uri="{FF2B5EF4-FFF2-40B4-BE49-F238E27FC236}">
                <a16:creationId xmlns:a16="http://schemas.microsoft.com/office/drawing/2014/main" xmlns="" id="{DEF87974-AA66-4214-822C-BCB8E7820CD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7937" y="454479"/>
            <a:ext cx="6107888" cy="6409990"/>
          </a:xfrm>
          <a:custGeom>
            <a:avLst/>
            <a:gdLst>
              <a:gd name="connsiteX0" fmla="*/ 0 w 8113486"/>
              <a:gd name="connsiteY0" fmla="*/ 4142588 h 8285175"/>
              <a:gd name="connsiteX1" fmla="*/ 4056743 w 8113486"/>
              <a:gd name="connsiteY1" fmla="*/ 0 h 8285175"/>
              <a:gd name="connsiteX2" fmla="*/ 8113486 w 8113486"/>
              <a:gd name="connsiteY2" fmla="*/ 4142588 h 8285175"/>
              <a:gd name="connsiteX3" fmla="*/ 4056743 w 8113486"/>
              <a:gd name="connsiteY3" fmla="*/ 8285176 h 8285175"/>
              <a:gd name="connsiteX4" fmla="*/ 0 w 8113486"/>
              <a:gd name="connsiteY4" fmla="*/ 4142588 h 8285175"/>
              <a:gd name="connsiteX0" fmla="*/ 0 w 8118500"/>
              <a:gd name="connsiteY0" fmla="*/ 4606920 h 8749508"/>
              <a:gd name="connsiteX1" fmla="*/ 4056743 w 8118500"/>
              <a:gd name="connsiteY1" fmla="*/ 464332 h 8749508"/>
              <a:gd name="connsiteX2" fmla="*/ 4876800 w 8118500"/>
              <a:gd name="connsiteY2" fmla="*/ 563451 h 8749508"/>
              <a:gd name="connsiteX3" fmla="*/ 8113486 w 8118500"/>
              <a:gd name="connsiteY3" fmla="*/ 4606920 h 8749508"/>
              <a:gd name="connsiteX4" fmla="*/ 4056743 w 8118500"/>
              <a:gd name="connsiteY4" fmla="*/ 8749508 h 8749508"/>
              <a:gd name="connsiteX5" fmla="*/ 0 w 8118500"/>
              <a:gd name="connsiteY5" fmla="*/ 4606920 h 8749508"/>
              <a:gd name="connsiteX0" fmla="*/ 0 w 8123785"/>
              <a:gd name="connsiteY0" fmla="*/ 4606920 h 8749508"/>
              <a:gd name="connsiteX1" fmla="*/ 4056743 w 8123785"/>
              <a:gd name="connsiteY1" fmla="*/ 464332 h 8749508"/>
              <a:gd name="connsiteX2" fmla="*/ 4876800 w 8123785"/>
              <a:gd name="connsiteY2" fmla="*/ 563451 h 8749508"/>
              <a:gd name="connsiteX3" fmla="*/ 8113486 w 8123785"/>
              <a:gd name="connsiteY3" fmla="*/ 4606920 h 8749508"/>
              <a:gd name="connsiteX4" fmla="*/ 4056743 w 8123785"/>
              <a:gd name="connsiteY4" fmla="*/ 8749508 h 8749508"/>
              <a:gd name="connsiteX5" fmla="*/ 0 w 8123785"/>
              <a:gd name="connsiteY5" fmla="*/ 4606920 h 8749508"/>
              <a:gd name="connsiteX0" fmla="*/ 44128 w 8167913"/>
              <a:gd name="connsiteY0" fmla="*/ 4293160 h 8435748"/>
              <a:gd name="connsiteX1" fmla="*/ 2707499 w 8167913"/>
              <a:gd name="connsiteY1" fmla="*/ 1123029 h 8435748"/>
              <a:gd name="connsiteX2" fmla="*/ 4920928 w 8167913"/>
              <a:gd name="connsiteY2" fmla="*/ 249691 h 8435748"/>
              <a:gd name="connsiteX3" fmla="*/ 8157614 w 8167913"/>
              <a:gd name="connsiteY3" fmla="*/ 4293160 h 8435748"/>
              <a:gd name="connsiteX4" fmla="*/ 4100871 w 8167913"/>
              <a:gd name="connsiteY4" fmla="*/ 8435748 h 8435748"/>
              <a:gd name="connsiteX5" fmla="*/ 44128 w 8167913"/>
              <a:gd name="connsiteY5" fmla="*/ 4293160 h 8435748"/>
              <a:gd name="connsiteX0" fmla="*/ 44128 w 8167913"/>
              <a:gd name="connsiteY0" fmla="*/ 4133097 h 8275685"/>
              <a:gd name="connsiteX1" fmla="*/ 2707499 w 8167913"/>
              <a:gd name="connsiteY1" fmla="*/ 962966 h 8275685"/>
              <a:gd name="connsiteX2" fmla="*/ 4920928 w 8167913"/>
              <a:gd name="connsiteY2" fmla="*/ 89628 h 8275685"/>
              <a:gd name="connsiteX3" fmla="*/ 8157614 w 8167913"/>
              <a:gd name="connsiteY3" fmla="*/ 4133097 h 8275685"/>
              <a:gd name="connsiteX4" fmla="*/ 4100871 w 8167913"/>
              <a:gd name="connsiteY4" fmla="*/ 8275685 h 8275685"/>
              <a:gd name="connsiteX5" fmla="*/ 44128 w 8167913"/>
              <a:gd name="connsiteY5" fmla="*/ 4133097 h 8275685"/>
              <a:gd name="connsiteX0" fmla="*/ 44128 w 8167913"/>
              <a:gd name="connsiteY0" fmla="*/ 4043469 h 8186057"/>
              <a:gd name="connsiteX1" fmla="*/ 2707499 w 8167913"/>
              <a:gd name="connsiteY1" fmla="*/ 873338 h 8186057"/>
              <a:gd name="connsiteX2" fmla="*/ 4920928 w 8167913"/>
              <a:gd name="connsiteY2" fmla="*/ 0 h 8186057"/>
              <a:gd name="connsiteX3" fmla="*/ 8157614 w 8167913"/>
              <a:gd name="connsiteY3" fmla="*/ 4043469 h 8186057"/>
              <a:gd name="connsiteX4" fmla="*/ 4100871 w 8167913"/>
              <a:gd name="connsiteY4" fmla="*/ 8186057 h 8186057"/>
              <a:gd name="connsiteX5" fmla="*/ 44128 w 8167913"/>
              <a:gd name="connsiteY5" fmla="*/ 4043469 h 8186057"/>
              <a:gd name="connsiteX0" fmla="*/ 44128 w 8167913"/>
              <a:gd name="connsiteY0" fmla="*/ 4043469 h 8186057"/>
              <a:gd name="connsiteX1" fmla="*/ 2707499 w 8167913"/>
              <a:gd name="connsiteY1" fmla="*/ 873338 h 8186057"/>
              <a:gd name="connsiteX2" fmla="*/ 4920928 w 8167913"/>
              <a:gd name="connsiteY2" fmla="*/ 0 h 8186057"/>
              <a:gd name="connsiteX3" fmla="*/ 8157614 w 8167913"/>
              <a:gd name="connsiteY3" fmla="*/ 4043469 h 8186057"/>
              <a:gd name="connsiteX4" fmla="*/ 4100871 w 8167913"/>
              <a:gd name="connsiteY4" fmla="*/ 8186057 h 8186057"/>
              <a:gd name="connsiteX5" fmla="*/ 44128 w 8167913"/>
              <a:gd name="connsiteY5" fmla="*/ 4043469 h 8186057"/>
              <a:gd name="connsiteX0" fmla="*/ 44128 w 8167913"/>
              <a:gd name="connsiteY0" fmla="*/ 4043469 h 8186057"/>
              <a:gd name="connsiteX1" fmla="*/ 2707499 w 8167913"/>
              <a:gd name="connsiteY1" fmla="*/ 873338 h 8186057"/>
              <a:gd name="connsiteX2" fmla="*/ 4920928 w 8167913"/>
              <a:gd name="connsiteY2" fmla="*/ 0 h 8186057"/>
              <a:gd name="connsiteX3" fmla="*/ 8157614 w 8167913"/>
              <a:gd name="connsiteY3" fmla="*/ 4043469 h 8186057"/>
              <a:gd name="connsiteX4" fmla="*/ 4100871 w 8167913"/>
              <a:gd name="connsiteY4" fmla="*/ 8186057 h 8186057"/>
              <a:gd name="connsiteX5" fmla="*/ 44128 w 8167913"/>
              <a:gd name="connsiteY5" fmla="*/ 4043469 h 8186057"/>
              <a:gd name="connsiteX0" fmla="*/ 44128 w 8167913"/>
              <a:gd name="connsiteY0" fmla="*/ 4043469 h 8186057"/>
              <a:gd name="connsiteX1" fmla="*/ 2707499 w 8167913"/>
              <a:gd name="connsiteY1" fmla="*/ 873338 h 8186057"/>
              <a:gd name="connsiteX2" fmla="*/ 4920928 w 8167913"/>
              <a:gd name="connsiteY2" fmla="*/ 0 h 8186057"/>
              <a:gd name="connsiteX3" fmla="*/ 8157614 w 8167913"/>
              <a:gd name="connsiteY3" fmla="*/ 4043469 h 8186057"/>
              <a:gd name="connsiteX4" fmla="*/ 4100871 w 8167913"/>
              <a:gd name="connsiteY4" fmla="*/ 8186057 h 8186057"/>
              <a:gd name="connsiteX5" fmla="*/ 44128 w 8167913"/>
              <a:gd name="connsiteY5" fmla="*/ 4043469 h 8186057"/>
              <a:gd name="connsiteX0" fmla="*/ 44128 w 8167913"/>
              <a:gd name="connsiteY0" fmla="*/ 4043469 h 8186057"/>
              <a:gd name="connsiteX1" fmla="*/ 2707499 w 8167913"/>
              <a:gd name="connsiteY1" fmla="*/ 873338 h 8186057"/>
              <a:gd name="connsiteX2" fmla="*/ 4920928 w 8167913"/>
              <a:gd name="connsiteY2" fmla="*/ 0 h 8186057"/>
              <a:gd name="connsiteX3" fmla="*/ 8157614 w 8167913"/>
              <a:gd name="connsiteY3" fmla="*/ 4043469 h 8186057"/>
              <a:gd name="connsiteX4" fmla="*/ 4100871 w 8167913"/>
              <a:gd name="connsiteY4" fmla="*/ 8186057 h 8186057"/>
              <a:gd name="connsiteX5" fmla="*/ 44128 w 8167913"/>
              <a:gd name="connsiteY5" fmla="*/ 4043469 h 8186057"/>
              <a:gd name="connsiteX0" fmla="*/ 44128 w 8167913"/>
              <a:gd name="connsiteY0" fmla="*/ 4043469 h 8186057"/>
              <a:gd name="connsiteX1" fmla="*/ 2707499 w 8167913"/>
              <a:gd name="connsiteY1" fmla="*/ 873338 h 8186057"/>
              <a:gd name="connsiteX2" fmla="*/ 4920928 w 8167913"/>
              <a:gd name="connsiteY2" fmla="*/ 0 h 8186057"/>
              <a:gd name="connsiteX3" fmla="*/ 8157614 w 8167913"/>
              <a:gd name="connsiteY3" fmla="*/ 4043469 h 8186057"/>
              <a:gd name="connsiteX4" fmla="*/ 4100871 w 8167913"/>
              <a:gd name="connsiteY4" fmla="*/ 8186057 h 8186057"/>
              <a:gd name="connsiteX5" fmla="*/ 44128 w 8167913"/>
              <a:gd name="connsiteY5" fmla="*/ 4043469 h 8186057"/>
              <a:gd name="connsiteX0" fmla="*/ 44128 w 8167913"/>
              <a:gd name="connsiteY0" fmla="*/ 4043469 h 8186057"/>
              <a:gd name="connsiteX1" fmla="*/ 2707499 w 8167913"/>
              <a:gd name="connsiteY1" fmla="*/ 873338 h 8186057"/>
              <a:gd name="connsiteX2" fmla="*/ 4920928 w 8167913"/>
              <a:gd name="connsiteY2" fmla="*/ 0 h 8186057"/>
              <a:gd name="connsiteX3" fmla="*/ 8157614 w 8167913"/>
              <a:gd name="connsiteY3" fmla="*/ 4043469 h 8186057"/>
              <a:gd name="connsiteX4" fmla="*/ 4100871 w 8167913"/>
              <a:gd name="connsiteY4" fmla="*/ 8186057 h 8186057"/>
              <a:gd name="connsiteX5" fmla="*/ 44128 w 8167913"/>
              <a:gd name="connsiteY5" fmla="*/ 4043469 h 8186057"/>
              <a:gd name="connsiteX0" fmla="*/ 44128 w 8167913"/>
              <a:gd name="connsiteY0" fmla="*/ 4043469 h 8186057"/>
              <a:gd name="connsiteX1" fmla="*/ 2707499 w 8167913"/>
              <a:gd name="connsiteY1" fmla="*/ 873338 h 8186057"/>
              <a:gd name="connsiteX2" fmla="*/ 4920928 w 8167913"/>
              <a:gd name="connsiteY2" fmla="*/ 0 h 8186057"/>
              <a:gd name="connsiteX3" fmla="*/ 8157614 w 8167913"/>
              <a:gd name="connsiteY3" fmla="*/ 4043469 h 8186057"/>
              <a:gd name="connsiteX4" fmla="*/ 4100871 w 8167913"/>
              <a:gd name="connsiteY4" fmla="*/ 8186057 h 8186057"/>
              <a:gd name="connsiteX5" fmla="*/ 44128 w 8167913"/>
              <a:gd name="connsiteY5" fmla="*/ 4043469 h 8186057"/>
              <a:gd name="connsiteX0" fmla="*/ 44128 w 8167913"/>
              <a:gd name="connsiteY0" fmla="*/ 4043469 h 8186057"/>
              <a:gd name="connsiteX1" fmla="*/ 2707499 w 8167913"/>
              <a:gd name="connsiteY1" fmla="*/ 873338 h 8186057"/>
              <a:gd name="connsiteX2" fmla="*/ 4920928 w 8167913"/>
              <a:gd name="connsiteY2" fmla="*/ 0 h 8186057"/>
              <a:gd name="connsiteX3" fmla="*/ 8157614 w 8167913"/>
              <a:gd name="connsiteY3" fmla="*/ 4043469 h 8186057"/>
              <a:gd name="connsiteX4" fmla="*/ 4100871 w 8167913"/>
              <a:gd name="connsiteY4" fmla="*/ 8186057 h 8186057"/>
              <a:gd name="connsiteX5" fmla="*/ 44128 w 8167913"/>
              <a:gd name="connsiteY5" fmla="*/ 4043469 h 8186057"/>
              <a:gd name="connsiteX0" fmla="*/ 44128 w 8167913"/>
              <a:gd name="connsiteY0" fmla="*/ 4043469 h 8186057"/>
              <a:gd name="connsiteX1" fmla="*/ 2707499 w 8167913"/>
              <a:gd name="connsiteY1" fmla="*/ 873338 h 8186057"/>
              <a:gd name="connsiteX2" fmla="*/ 4920928 w 8167913"/>
              <a:gd name="connsiteY2" fmla="*/ 0 h 8186057"/>
              <a:gd name="connsiteX3" fmla="*/ 8157614 w 8167913"/>
              <a:gd name="connsiteY3" fmla="*/ 4043469 h 8186057"/>
              <a:gd name="connsiteX4" fmla="*/ 4100871 w 8167913"/>
              <a:gd name="connsiteY4" fmla="*/ 8186057 h 8186057"/>
              <a:gd name="connsiteX5" fmla="*/ 44128 w 8167913"/>
              <a:gd name="connsiteY5" fmla="*/ 4043469 h 8186057"/>
              <a:gd name="connsiteX0" fmla="*/ 44128 w 8167913"/>
              <a:gd name="connsiteY0" fmla="*/ 4043469 h 8186057"/>
              <a:gd name="connsiteX1" fmla="*/ 2707499 w 8167913"/>
              <a:gd name="connsiteY1" fmla="*/ 873338 h 8186057"/>
              <a:gd name="connsiteX2" fmla="*/ 4920928 w 8167913"/>
              <a:gd name="connsiteY2" fmla="*/ 0 h 8186057"/>
              <a:gd name="connsiteX3" fmla="*/ 8157614 w 8167913"/>
              <a:gd name="connsiteY3" fmla="*/ 4043469 h 8186057"/>
              <a:gd name="connsiteX4" fmla="*/ 4100871 w 8167913"/>
              <a:gd name="connsiteY4" fmla="*/ 8186057 h 8186057"/>
              <a:gd name="connsiteX5" fmla="*/ 44128 w 8167913"/>
              <a:gd name="connsiteY5" fmla="*/ 4043469 h 8186057"/>
              <a:gd name="connsiteX0" fmla="*/ 41600 w 8165385"/>
              <a:gd name="connsiteY0" fmla="*/ 4043469 h 8186057"/>
              <a:gd name="connsiteX1" fmla="*/ 2733546 w 8165385"/>
              <a:gd name="connsiteY1" fmla="*/ 911438 h 8186057"/>
              <a:gd name="connsiteX2" fmla="*/ 4918400 w 8165385"/>
              <a:gd name="connsiteY2" fmla="*/ 0 h 8186057"/>
              <a:gd name="connsiteX3" fmla="*/ 8155086 w 8165385"/>
              <a:gd name="connsiteY3" fmla="*/ 4043469 h 8186057"/>
              <a:gd name="connsiteX4" fmla="*/ 4098343 w 8165385"/>
              <a:gd name="connsiteY4" fmla="*/ 8186057 h 8186057"/>
              <a:gd name="connsiteX5" fmla="*/ 41600 w 8165385"/>
              <a:gd name="connsiteY5" fmla="*/ 4043469 h 8186057"/>
              <a:gd name="connsiteX0" fmla="*/ 41600 w 8165385"/>
              <a:gd name="connsiteY0" fmla="*/ 4043469 h 8186057"/>
              <a:gd name="connsiteX1" fmla="*/ 2733546 w 8165385"/>
              <a:gd name="connsiteY1" fmla="*/ 911438 h 8186057"/>
              <a:gd name="connsiteX2" fmla="*/ 4918400 w 8165385"/>
              <a:gd name="connsiteY2" fmla="*/ 0 h 8186057"/>
              <a:gd name="connsiteX3" fmla="*/ 8155086 w 8165385"/>
              <a:gd name="connsiteY3" fmla="*/ 4043469 h 8186057"/>
              <a:gd name="connsiteX4" fmla="*/ 4098343 w 8165385"/>
              <a:gd name="connsiteY4" fmla="*/ 8186057 h 8186057"/>
              <a:gd name="connsiteX5" fmla="*/ 41600 w 8165385"/>
              <a:gd name="connsiteY5" fmla="*/ 4043469 h 8186057"/>
              <a:gd name="connsiteX0" fmla="*/ 41600 w 8165385"/>
              <a:gd name="connsiteY0" fmla="*/ 4043469 h 8186057"/>
              <a:gd name="connsiteX1" fmla="*/ 2733546 w 8165385"/>
              <a:gd name="connsiteY1" fmla="*/ 911438 h 8186057"/>
              <a:gd name="connsiteX2" fmla="*/ 4918400 w 8165385"/>
              <a:gd name="connsiteY2" fmla="*/ 0 h 8186057"/>
              <a:gd name="connsiteX3" fmla="*/ 8155086 w 8165385"/>
              <a:gd name="connsiteY3" fmla="*/ 4043469 h 8186057"/>
              <a:gd name="connsiteX4" fmla="*/ 4098343 w 8165385"/>
              <a:gd name="connsiteY4" fmla="*/ 8186057 h 8186057"/>
              <a:gd name="connsiteX5" fmla="*/ 41600 w 8165385"/>
              <a:gd name="connsiteY5" fmla="*/ 4043469 h 8186057"/>
              <a:gd name="connsiteX0" fmla="*/ 41600 w 8165385"/>
              <a:gd name="connsiteY0" fmla="*/ 4043469 h 8186057"/>
              <a:gd name="connsiteX1" fmla="*/ 2733546 w 8165385"/>
              <a:gd name="connsiteY1" fmla="*/ 911438 h 8186057"/>
              <a:gd name="connsiteX2" fmla="*/ 4918400 w 8165385"/>
              <a:gd name="connsiteY2" fmla="*/ 0 h 8186057"/>
              <a:gd name="connsiteX3" fmla="*/ 8155086 w 8165385"/>
              <a:gd name="connsiteY3" fmla="*/ 4043469 h 8186057"/>
              <a:gd name="connsiteX4" fmla="*/ 4098343 w 8165385"/>
              <a:gd name="connsiteY4" fmla="*/ 8186057 h 8186057"/>
              <a:gd name="connsiteX5" fmla="*/ 41600 w 8165385"/>
              <a:gd name="connsiteY5" fmla="*/ 4043469 h 8186057"/>
              <a:gd name="connsiteX0" fmla="*/ 41600 w 8165385"/>
              <a:gd name="connsiteY0" fmla="*/ 4043469 h 8186057"/>
              <a:gd name="connsiteX1" fmla="*/ 2733546 w 8165385"/>
              <a:gd name="connsiteY1" fmla="*/ 911438 h 8186057"/>
              <a:gd name="connsiteX2" fmla="*/ 4918400 w 8165385"/>
              <a:gd name="connsiteY2" fmla="*/ 0 h 8186057"/>
              <a:gd name="connsiteX3" fmla="*/ 8155086 w 8165385"/>
              <a:gd name="connsiteY3" fmla="*/ 4043469 h 8186057"/>
              <a:gd name="connsiteX4" fmla="*/ 4098343 w 8165385"/>
              <a:gd name="connsiteY4" fmla="*/ 8186057 h 8186057"/>
              <a:gd name="connsiteX5" fmla="*/ 41600 w 8165385"/>
              <a:gd name="connsiteY5" fmla="*/ 4043469 h 8186057"/>
              <a:gd name="connsiteX0" fmla="*/ 41600 w 8165814"/>
              <a:gd name="connsiteY0" fmla="*/ 4043469 h 8186057"/>
              <a:gd name="connsiteX1" fmla="*/ 2733546 w 8165814"/>
              <a:gd name="connsiteY1" fmla="*/ 911438 h 8186057"/>
              <a:gd name="connsiteX2" fmla="*/ 4918400 w 8165814"/>
              <a:gd name="connsiteY2" fmla="*/ 0 h 8186057"/>
              <a:gd name="connsiteX3" fmla="*/ 8155086 w 8165814"/>
              <a:gd name="connsiteY3" fmla="*/ 4043469 h 8186057"/>
              <a:gd name="connsiteX4" fmla="*/ 4098343 w 8165814"/>
              <a:gd name="connsiteY4" fmla="*/ 8186057 h 8186057"/>
              <a:gd name="connsiteX5" fmla="*/ 41600 w 8165814"/>
              <a:gd name="connsiteY5" fmla="*/ 4043469 h 8186057"/>
              <a:gd name="connsiteX0" fmla="*/ 41600 w 8165814"/>
              <a:gd name="connsiteY0" fmla="*/ 4043469 h 8186057"/>
              <a:gd name="connsiteX1" fmla="*/ 2733546 w 8165814"/>
              <a:gd name="connsiteY1" fmla="*/ 911438 h 8186057"/>
              <a:gd name="connsiteX2" fmla="*/ 4918400 w 8165814"/>
              <a:gd name="connsiteY2" fmla="*/ 0 h 8186057"/>
              <a:gd name="connsiteX3" fmla="*/ 8155086 w 8165814"/>
              <a:gd name="connsiteY3" fmla="*/ 4043469 h 8186057"/>
              <a:gd name="connsiteX4" fmla="*/ 4098343 w 8165814"/>
              <a:gd name="connsiteY4" fmla="*/ 8186057 h 8186057"/>
              <a:gd name="connsiteX5" fmla="*/ 41600 w 8165814"/>
              <a:gd name="connsiteY5" fmla="*/ 4043469 h 8186057"/>
              <a:gd name="connsiteX0" fmla="*/ 12566 w 8136780"/>
              <a:gd name="connsiteY0" fmla="*/ 4043469 h 8186057"/>
              <a:gd name="connsiteX1" fmla="*/ 2704512 w 8136780"/>
              <a:gd name="connsiteY1" fmla="*/ 911438 h 8186057"/>
              <a:gd name="connsiteX2" fmla="*/ 4889366 w 8136780"/>
              <a:gd name="connsiteY2" fmla="*/ 0 h 8186057"/>
              <a:gd name="connsiteX3" fmla="*/ 8126052 w 8136780"/>
              <a:gd name="connsiteY3" fmla="*/ 4043469 h 8186057"/>
              <a:gd name="connsiteX4" fmla="*/ 4069309 w 8136780"/>
              <a:gd name="connsiteY4" fmla="*/ 8186057 h 8186057"/>
              <a:gd name="connsiteX5" fmla="*/ 12566 w 8136780"/>
              <a:gd name="connsiteY5" fmla="*/ 4043469 h 8186057"/>
              <a:gd name="connsiteX0" fmla="*/ 99346 w 5523903"/>
              <a:gd name="connsiteY0" fmla="*/ 6278669 h 8261418"/>
              <a:gd name="connsiteX1" fmla="*/ 91635 w 5523903"/>
              <a:gd name="connsiteY1" fmla="*/ 911438 h 8261418"/>
              <a:gd name="connsiteX2" fmla="*/ 2276489 w 5523903"/>
              <a:gd name="connsiteY2" fmla="*/ 0 h 8261418"/>
              <a:gd name="connsiteX3" fmla="*/ 5513175 w 5523903"/>
              <a:gd name="connsiteY3" fmla="*/ 4043469 h 8261418"/>
              <a:gd name="connsiteX4" fmla="*/ 1456432 w 5523903"/>
              <a:gd name="connsiteY4" fmla="*/ 8186057 h 8261418"/>
              <a:gd name="connsiteX5" fmla="*/ 99346 w 5523903"/>
              <a:gd name="connsiteY5" fmla="*/ 6278669 h 8261418"/>
              <a:gd name="connsiteX0" fmla="*/ 351989 w 5793814"/>
              <a:gd name="connsiteY0" fmla="*/ 6278669 h 6768856"/>
              <a:gd name="connsiteX1" fmla="*/ 344278 w 5793814"/>
              <a:gd name="connsiteY1" fmla="*/ 911438 h 6768856"/>
              <a:gd name="connsiteX2" fmla="*/ 2529132 w 5793814"/>
              <a:gd name="connsiteY2" fmla="*/ 0 h 6768856"/>
              <a:gd name="connsiteX3" fmla="*/ 5765818 w 5793814"/>
              <a:gd name="connsiteY3" fmla="*/ 4043469 h 6768856"/>
              <a:gd name="connsiteX4" fmla="*/ 5119932 w 5793814"/>
              <a:gd name="connsiteY4" fmla="*/ 6270171 h 6768856"/>
              <a:gd name="connsiteX5" fmla="*/ 351989 w 5793814"/>
              <a:gd name="connsiteY5" fmla="*/ 6278669 h 6768856"/>
              <a:gd name="connsiteX0" fmla="*/ 7711 w 5449536"/>
              <a:gd name="connsiteY0" fmla="*/ 6278669 h 6768856"/>
              <a:gd name="connsiteX1" fmla="*/ 0 w 5449536"/>
              <a:gd name="connsiteY1" fmla="*/ 911438 h 6768856"/>
              <a:gd name="connsiteX2" fmla="*/ 2184854 w 5449536"/>
              <a:gd name="connsiteY2" fmla="*/ 0 h 6768856"/>
              <a:gd name="connsiteX3" fmla="*/ 5421540 w 5449536"/>
              <a:gd name="connsiteY3" fmla="*/ 4043469 h 6768856"/>
              <a:gd name="connsiteX4" fmla="*/ 4775654 w 5449536"/>
              <a:gd name="connsiteY4" fmla="*/ 6270171 h 6768856"/>
              <a:gd name="connsiteX5" fmla="*/ 7711 w 5449536"/>
              <a:gd name="connsiteY5" fmla="*/ 6278669 h 6768856"/>
              <a:gd name="connsiteX0" fmla="*/ 7711 w 5449536"/>
              <a:gd name="connsiteY0" fmla="*/ 6278669 h 6424167"/>
              <a:gd name="connsiteX1" fmla="*/ 0 w 5449536"/>
              <a:gd name="connsiteY1" fmla="*/ 911438 h 6424167"/>
              <a:gd name="connsiteX2" fmla="*/ 2184854 w 5449536"/>
              <a:gd name="connsiteY2" fmla="*/ 0 h 6424167"/>
              <a:gd name="connsiteX3" fmla="*/ 5421540 w 5449536"/>
              <a:gd name="connsiteY3" fmla="*/ 4043469 h 6424167"/>
              <a:gd name="connsiteX4" fmla="*/ 4775654 w 5449536"/>
              <a:gd name="connsiteY4" fmla="*/ 6270171 h 6424167"/>
              <a:gd name="connsiteX5" fmla="*/ 7711 w 5449536"/>
              <a:gd name="connsiteY5" fmla="*/ 6278669 h 6424167"/>
              <a:gd name="connsiteX0" fmla="*/ 7711 w 5449536"/>
              <a:gd name="connsiteY0" fmla="*/ 6278669 h 6297098"/>
              <a:gd name="connsiteX1" fmla="*/ 0 w 5449536"/>
              <a:gd name="connsiteY1" fmla="*/ 911438 h 6297098"/>
              <a:gd name="connsiteX2" fmla="*/ 2184854 w 5449536"/>
              <a:gd name="connsiteY2" fmla="*/ 0 h 6297098"/>
              <a:gd name="connsiteX3" fmla="*/ 5421540 w 5449536"/>
              <a:gd name="connsiteY3" fmla="*/ 4043469 h 6297098"/>
              <a:gd name="connsiteX4" fmla="*/ 4775654 w 5449536"/>
              <a:gd name="connsiteY4" fmla="*/ 6270171 h 6297098"/>
              <a:gd name="connsiteX5" fmla="*/ 7711 w 5449536"/>
              <a:gd name="connsiteY5" fmla="*/ 6278669 h 6297098"/>
              <a:gd name="connsiteX0" fmla="*/ 7711 w 5449536"/>
              <a:gd name="connsiteY0" fmla="*/ 6307698 h 6307698"/>
              <a:gd name="connsiteX1" fmla="*/ 0 w 5449536"/>
              <a:gd name="connsiteY1" fmla="*/ 911438 h 6307698"/>
              <a:gd name="connsiteX2" fmla="*/ 2184854 w 5449536"/>
              <a:gd name="connsiteY2" fmla="*/ 0 h 6307698"/>
              <a:gd name="connsiteX3" fmla="*/ 5421540 w 5449536"/>
              <a:gd name="connsiteY3" fmla="*/ 4043469 h 6307698"/>
              <a:gd name="connsiteX4" fmla="*/ 4775654 w 5449536"/>
              <a:gd name="connsiteY4" fmla="*/ 6270171 h 6307698"/>
              <a:gd name="connsiteX5" fmla="*/ 7711 w 5449536"/>
              <a:gd name="connsiteY5" fmla="*/ 6307698 h 6307698"/>
              <a:gd name="connsiteX0" fmla="*/ 7711 w 5437713"/>
              <a:gd name="connsiteY0" fmla="*/ 6307698 h 6307698"/>
              <a:gd name="connsiteX1" fmla="*/ 0 w 5437713"/>
              <a:gd name="connsiteY1" fmla="*/ 911438 h 6307698"/>
              <a:gd name="connsiteX2" fmla="*/ 2184854 w 5437713"/>
              <a:gd name="connsiteY2" fmla="*/ 0 h 6307698"/>
              <a:gd name="connsiteX3" fmla="*/ 5421540 w 5437713"/>
              <a:gd name="connsiteY3" fmla="*/ 4043469 h 6307698"/>
              <a:gd name="connsiteX4" fmla="*/ 4732111 w 5437713"/>
              <a:gd name="connsiteY4" fmla="*/ 6270171 h 6307698"/>
              <a:gd name="connsiteX5" fmla="*/ 7711 w 5437713"/>
              <a:gd name="connsiteY5" fmla="*/ 6307698 h 6307698"/>
              <a:gd name="connsiteX0" fmla="*/ 7711 w 5432268"/>
              <a:gd name="connsiteY0" fmla="*/ 6307698 h 6307698"/>
              <a:gd name="connsiteX1" fmla="*/ 0 w 5432268"/>
              <a:gd name="connsiteY1" fmla="*/ 911438 h 6307698"/>
              <a:gd name="connsiteX2" fmla="*/ 2184854 w 5432268"/>
              <a:gd name="connsiteY2" fmla="*/ 0 h 6307698"/>
              <a:gd name="connsiteX3" fmla="*/ 5421540 w 5432268"/>
              <a:gd name="connsiteY3" fmla="*/ 4043469 h 6307698"/>
              <a:gd name="connsiteX4" fmla="*/ 4732111 w 5432268"/>
              <a:gd name="connsiteY4" fmla="*/ 6270171 h 6307698"/>
              <a:gd name="connsiteX5" fmla="*/ 7711 w 5432268"/>
              <a:gd name="connsiteY5" fmla="*/ 6307698 h 6307698"/>
              <a:gd name="connsiteX0" fmla="*/ 7711 w 5432268"/>
              <a:gd name="connsiteY0" fmla="*/ 6307698 h 6307698"/>
              <a:gd name="connsiteX1" fmla="*/ 0 w 5432268"/>
              <a:gd name="connsiteY1" fmla="*/ 911438 h 6307698"/>
              <a:gd name="connsiteX2" fmla="*/ 2184854 w 5432268"/>
              <a:gd name="connsiteY2" fmla="*/ 0 h 6307698"/>
              <a:gd name="connsiteX3" fmla="*/ 5421540 w 5432268"/>
              <a:gd name="connsiteY3" fmla="*/ 4043469 h 6307698"/>
              <a:gd name="connsiteX4" fmla="*/ 4732111 w 5432268"/>
              <a:gd name="connsiteY4" fmla="*/ 6270171 h 6307698"/>
              <a:gd name="connsiteX5" fmla="*/ 7711 w 5432268"/>
              <a:gd name="connsiteY5" fmla="*/ 6307698 h 6307698"/>
              <a:gd name="connsiteX0" fmla="*/ 7711 w 5432268"/>
              <a:gd name="connsiteY0" fmla="*/ 6307698 h 6307698"/>
              <a:gd name="connsiteX1" fmla="*/ 0 w 5432268"/>
              <a:gd name="connsiteY1" fmla="*/ 911438 h 6307698"/>
              <a:gd name="connsiteX2" fmla="*/ 2184854 w 5432268"/>
              <a:gd name="connsiteY2" fmla="*/ 0 h 6307698"/>
              <a:gd name="connsiteX3" fmla="*/ 5421540 w 5432268"/>
              <a:gd name="connsiteY3" fmla="*/ 4043469 h 6307698"/>
              <a:gd name="connsiteX4" fmla="*/ 4732111 w 5432268"/>
              <a:gd name="connsiteY4" fmla="*/ 6270171 h 6307698"/>
              <a:gd name="connsiteX5" fmla="*/ 7711 w 5432268"/>
              <a:gd name="connsiteY5" fmla="*/ 6307698 h 6307698"/>
              <a:gd name="connsiteX0" fmla="*/ 7711 w 5432268"/>
              <a:gd name="connsiteY0" fmla="*/ 6307698 h 6307698"/>
              <a:gd name="connsiteX1" fmla="*/ 0 w 5432268"/>
              <a:gd name="connsiteY1" fmla="*/ 911438 h 6307698"/>
              <a:gd name="connsiteX2" fmla="*/ 2184854 w 5432268"/>
              <a:gd name="connsiteY2" fmla="*/ 0 h 6307698"/>
              <a:gd name="connsiteX3" fmla="*/ 5421540 w 5432268"/>
              <a:gd name="connsiteY3" fmla="*/ 4043469 h 6307698"/>
              <a:gd name="connsiteX4" fmla="*/ 4703082 w 5432268"/>
              <a:gd name="connsiteY4" fmla="*/ 6270171 h 6307698"/>
              <a:gd name="connsiteX5" fmla="*/ 7711 w 5432268"/>
              <a:gd name="connsiteY5" fmla="*/ 6307698 h 6307698"/>
              <a:gd name="connsiteX0" fmla="*/ 7711 w 5432268"/>
              <a:gd name="connsiteY0" fmla="*/ 6307698 h 6307698"/>
              <a:gd name="connsiteX1" fmla="*/ 0 w 5432268"/>
              <a:gd name="connsiteY1" fmla="*/ 911438 h 6307698"/>
              <a:gd name="connsiteX2" fmla="*/ 2184854 w 5432268"/>
              <a:gd name="connsiteY2" fmla="*/ 0 h 6307698"/>
              <a:gd name="connsiteX3" fmla="*/ 5421540 w 5432268"/>
              <a:gd name="connsiteY3" fmla="*/ 4043469 h 6307698"/>
              <a:gd name="connsiteX4" fmla="*/ 4688568 w 5432268"/>
              <a:gd name="connsiteY4" fmla="*/ 6270171 h 6307698"/>
              <a:gd name="connsiteX5" fmla="*/ 7711 w 5432268"/>
              <a:gd name="connsiteY5" fmla="*/ 6307698 h 6307698"/>
              <a:gd name="connsiteX0" fmla="*/ 7711 w 5472436"/>
              <a:gd name="connsiteY0" fmla="*/ 6307698 h 6313966"/>
              <a:gd name="connsiteX1" fmla="*/ 0 w 5472436"/>
              <a:gd name="connsiteY1" fmla="*/ 911438 h 6313966"/>
              <a:gd name="connsiteX2" fmla="*/ 2184854 w 5472436"/>
              <a:gd name="connsiteY2" fmla="*/ 0 h 6313966"/>
              <a:gd name="connsiteX3" fmla="*/ 5421540 w 5472436"/>
              <a:gd name="connsiteY3" fmla="*/ 4043469 h 6313966"/>
              <a:gd name="connsiteX4" fmla="*/ 5472340 w 5472436"/>
              <a:gd name="connsiteY4" fmla="*/ 6284685 h 6313966"/>
              <a:gd name="connsiteX5" fmla="*/ 7711 w 5472436"/>
              <a:gd name="connsiteY5" fmla="*/ 6307698 h 6313966"/>
              <a:gd name="connsiteX0" fmla="*/ 36740 w 5472436"/>
              <a:gd name="connsiteY0" fmla="*/ 6307698 h 6313966"/>
              <a:gd name="connsiteX1" fmla="*/ 0 w 5472436"/>
              <a:gd name="connsiteY1" fmla="*/ 911438 h 6313966"/>
              <a:gd name="connsiteX2" fmla="*/ 2184854 w 5472436"/>
              <a:gd name="connsiteY2" fmla="*/ 0 h 6313966"/>
              <a:gd name="connsiteX3" fmla="*/ 5421540 w 5472436"/>
              <a:gd name="connsiteY3" fmla="*/ 4043469 h 6313966"/>
              <a:gd name="connsiteX4" fmla="*/ 5472340 w 5472436"/>
              <a:gd name="connsiteY4" fmla="*/ 6284685 h 6313966"/>
              <a:gd name="connsiteX5" fmla="*/ 36740 w 5472436"/>
              <a:gd name="connsiteY5" fmla="*/ 6307698 h 6313966"/>
              <a:gd name="connsiteX0" fmla="*/ 36740 w 5472436"/>
              <a:gd name="connsiteY0" fmla="*/ 6322212 h 6322212"/>
              <a:gd name="connsiteX1" fmla="*/ 0 w 5472436"/>
              <a:gd name="connsiteY1" fmla="*/ 911438 h 6322212"/>
              <a:gd name="connsiteX2" fmla="*/ 2184854 w 5472436"/>
              <a:gd name="connsiteY2" fmla="*/ 0 h 6322212"/>
              <a:gd name="connsiteX3" fmla="*/ 5421540 w 5472436"/>
              <a:gd name="connsiteY3" fmla="*/ 4043469 h 6322212"/>
              <a:gd name="connsiteX4" fmla="*/ 5472340 w 5472436"/>
              <a:gd name="connsiteY4" fmla="*/ 6284685 h 6322212"/>
              <a:gd name="connsiteX5" fmla="*/ 36740 w 5472436"/>
              <a:gd name="connsiteY5" fmla="*/ 6322212 h 6322212"/>
              <a:gd name="connsiteX0" fmla="*/ 36740 w 5472436"/>
              <a:gd name="connsiteY0" fmla="*/ 6409298 h 6409298"/>
              <a:gd name="connsiteX1" fmla="*/ 0 w 5472436"/>
              <a:gd name="connsiteY1" fmla="*/ 998524 h 6409298"/>
              <a:gd name="connsiteX2" fmla="*/ 2141312 w 5472436"/>
              <a:gd name="connsiteY2" fmla="*/ 0 h 6409298"/>
              <a:gd name="connsiteX3" fmla="*/ 5421540 w 5472436"/>
              <a:gd name="connsiteY3" fmla="*/ 4130555 h 6409298"/>
              <a:gd name="connsiteX4" fmla="*/ 5472340 w 5472436"/>
              <a:gd name="connsiteY4" fmla="*/ 6371771 h 6409298"/>
              <a:gd name="connsiteX5" fmla="*/ 36740 w 5472436"/>
              <a:gd name="connsiteY5" fmla="*/ 6409298 h 6409298"/>
              <a:gd name="connsiteX0" fmla="*/ 36740 w 5502859"/>
              <a:gd name="connsiteY0" fmla="*/ 6409298 h 6409298"/>
              <a:gd name="connsiteX1" fmla="*/ 0 w 5502859"/>
              <a:gd name="connsiteY1" fmla="*/ 998524 h 6409298"/>
              <a:gd name="connsiteX2" fmla="*/ 2141312 w 5502859"/>
              <a:gd name="connsiteY2" fmla="*/ 0 h 6409298"/>
              <a:gd name="connsiteX3" fmla="*/ 5472340 w 5502859"/>
              <a:gd name="connsiteY3" fmla="*/ 6371771 h 6409298"/>
              <a:gd name="connsiteX4" fmla="*/ 36740 w 5502859"/>
              <a:gd name="connsiteY4" fmla="*/ 6409298 h 6409298"/>
              <a:gd name="connsiteX0" fmla="*/ 36740 w 5804999"/>
              <a:gd name="connsiteY0" fmla="*/ 6409298 h 6409298"/>
              <a:gd name="connsiteX1" fmla="*/ 0 w 5804999"/>
              <a:gd name="connsiteY1" fmla="*/ 998524 h 6409298"/>
              <a:gd name="connsiteX2" fmla="*/ 2141312 w 5804999"/>
              <a:gd name="connsiteY2" fmla="*/ 0 h 6409298"/>
              <a:gd name="connsiteX3" fmla="*/ 5472340 w 5804999"/>
              <a:gd name="connsiteY3" fmla="*/ 6371771 h 6409298"/>
              <a:gd name="connsiteX4" fmla="*/ 36740 w 5804999"/>
              <a:gd name="connsiteY4" fmla="*/ 6409298 h 6409298"/>
              <a:gd name="connsiteX0" fmla="*/ 36740 w 5806927"/>
              <a:gd name="connsiteY0" fmla="*/ 6438326 h 6438326"/>
              <a:gd name="connsiteX1" fmla="*/ 0 w 5806927"/>
              <a:gd name="connsiteY1" fmla="*/ 1027552 h 6438326"/>
              <a:gd name="connsiteX2" fmla="*/ 2170341 w 5806927"/>
              <a:gd name="connsiteY2" fmla="*/ 0 h 6438326"/>
              <a:gd name="connsiteX3" fmla="*/ 5472340 w 5806927"/>
              <a:gd name="connsiteY3" fmla="*/ 6400799 h 6438326"/>
              <a:gd name="connsiteX4" fmla="*/ 36740 w 5806927"/>
              <a:gd name="connsiteY4" fmla="*/ 6438326 h 6438326"/>
              <a:gd name="connsiteX0" fmla="*/ 36740 w 5977535"/>
              <a:gd name="connsiteY0" fmla="*/ 6438326 h 6438326"/>
              <a:gd name="connsiteX1" fmla="*/ 0 w 5977535"/>
              <a:gd name="connsiteY1" fmla="*/ 1027552 h 6438326"/>
              <a:gd name="connsiteX2" fmla="*/ 2170341 w 5977535"/>
              <a:gd name="connsiteY2" fmla="*/ 0 h 6438326"/>
              <a:gd name="connsiteX3" fmla="*/ 5472340 w 5977535"/>
              <a:gd name="connsiteY3" fmla="*/ 6400799 h 6438326"/>
              <a:gd name="connsiteX4" fmla="*/ 36740 w 5977535"/>
              <a:gd name="connsiteY4" fmla="*/ 6438326 h 6438326"/>
              <a:gd name="connsiteX0" fmla="*/ 36740 w 6104365"/>
              <a:gd name="connsiteY0" fmla="*/ 6438326 h 6438326"/>
              <a:gd name="connsiteX1" fmla="*/ 0 w 6104365"/>
              <a:gd name="connsiteY1" fmla="*/ 1027552 h 6438326"/>
              <a:gd name="connsiteX2" fmla="*/ 2170341 w 6104365"/>
              <a:gd name="connsiteY2" fmla="*/ 0 h 6438326"/>
              <a:gd name="connsiteX3" fmla="*/ 5472340 w 6104365"/>
              <a:gd name="connsiteY3" fmla="*/ 6400799 h 6438326"/>
              <a:gd name="connsiteX4" fmla="*/ 36740 w 6104365"/>
              <a:gd name="connsiteY4" fmla="*/ 6438326 h 6438326"/>
              <a:gd name="connsiteX0" fmla="*/ 36740 w 6100422"/>
              <a:gd name="connsiteY0" fmla="*/ 6438326 h 6438326"/>
              <a:gd name="connsiteX1" fmla="*/ 0 w 6100422"/>
              <a:gd name="connsiteY1" fmla="*/ 1027552 h 6438326"/>
              <a:gd name="connsiteX2" fmla="*/ 2170341 w 6100422"/>
              <a:gd name="connsiteY2" fmla="*/ 0 h 6438326"/>
              <a:gd name="connsiteX3" fmla="*/ 5472340 w 6100422"/>
              <a:gd name="connsiteY3" fmla="*/ 6400799 h 6438326"/>
              <a:gd name="connsiteX4" fmla="*/ 36740 w 6100422"/>
              <a:gd name="connsiteY4" fmla="*/ 6438326 h 6438326"/>
              <a:gd name="connsiteX0" fmla="*/ 36740 w 6100422"/>
              <a:gd name="connsiteY0" fmla="*/ 6438326 h 6438326"/>
              <a:gd name="connsiteX1" fmla="*/ 0 w 6100422"/>
              <a:gd name="connsiteY1" fmla="*/ 1027552 h 6438326"/>
              <a:gd name="connsiteX2" fmla="*/ 2170341 w 6100422"/>
              <a:gd name="connsiteY2" fmla="*/ 0 h 6438326"/>
              <a:gd name="connsiteX3" fmla="*/ 5472340 w 6100422"/>
              <a:gd name="connsiteY3" fmla="*/ 6400799 h 6438326"/>
              <a:gd name="connsiteX4" fmla="*/ 36740 w 6100422"/>
              <a:gd name="connsiteY4" fmla="*/ 6438326 h 6438326"/>
              <a:gd name="connsiteX0" fmla="*/ 36740 w 6100422"/>
              <a:gd name="connsiteY0" fmla="*/ 6438326 h 6438326"/>
              <a:gd name="connsiteX1" fmla="*/ 0 w 6100422"/>
              <a:gd name="connsiteY1" fmla="*/ 1027552 h 6438326"/>
              <a:gd name="connsiteX2" fmla="*/ 2170341 w 6100422"/>
              <a:gd name="connsiteY2" fmla="*/ 0 h 6438326"/>
              <a:gd name="connsiteX3" fmla="*/ 5472340 w 6100422"/>
              <a:gd name="connsiteY3" fmla="*/ 6400799 h 6438326"/>
              <a:gd name="connsiteX4" fmla="*/ 36740 w 6100422"/>
              <a:gd name="connsiteY4" fmla="*/ 6438326 h 6438326"/>
              <a:gd name="connsiteX0" fmla="*/ 36740 w 6100422"/>
              <a:gd name="connsiteY0" fmla="*/ 6438326 h 6438326"/>
              <a:gd name="connsiteX1" fmla="*/ 0 w 6100422"/>
              <a:gd name="connsiteY1" fmla="*/ 1027552 h 6438326"/>
              <a:gd name="connsiteX2" fmla="*/ 2170341 w 6100422"/>
              <a:gd name="connsiteY2" fmla="*/ 0 h 6438326"/>
              <a:gd name="connsiteX3" fmla="*/ 5472340 w 6100422"/>
              <a:gd name="connsiteY3" fmla="*/ 6400799 h 6438326"/>
              <a:gd name="connsiteX4" fmla="*/ 36740 w 6100422"/>
              <a:gd name="connsiteY4" fmla="*/ 6438326 h 6438326"/>
              <a:gd name="connsiteX0" fmla="*/ 36740 w 6100422"/>
              <a:gd name="connsiteY0" fmla="*/ 6438326 h 6438326"/>
              <a:gd name="connsiteX1" fmla="*/ 0 w 6100422"/>
              <a:gd name="connsiteY1" fmla="*/ 1027552 h 6438326"/>
              <a:gd name="connsiteX2" fmla="*/ 2170341 w 6100422"/>
              <a:gd name="connsiteY2" fmla="*/ 0 h 6438326"/>
              <a:gd name="connsiteX3" fmla="*/ 5472340 w 6100422"/>
              <a:gd name="connsiteY3" fmla="*/ 6400799 h 6438326"/>
              <a:gd name="connsiteX4" fmla="*/ 36740 w 6100422"/>
              <a:gd name="connsiteY4" fmla="*/ 6438326 h 6438326"/>
              <a:gd name="connsiteX0" fmla="*/ 36740 w 6100422"/>
              <a:gd name="connsiteY0" fmla="*/ 6438326 h 6438326"/>
              <a:gd name="connsiteX1" fmla="*/ 0 w 6100422"/>
              <a:gd name="connsiteY1" fmla="*/ 1027552 h 6438326"/>
              <a:gd name="connsiteX2" fmla="*/ 2170341 w 6100422"/>
              <a:gd name="connsiteY2" fmla="*/ 0 h 6438326"/>
              <a:gd name="connsiteX3" fmla="*/ 5472340 w 6100422"/>
              <a:gd name="connsiteY3" fmla="*/ 6400799 h 6438326"/>
              <a:gd name="connsiteX4" fmla="*/ 36740 w 6100422"/>
              <a:gd name="connsiteY4" fmla="*/ 6438326 h 6438326"/>
              <a:gd name="connsiteX0" fmla="*/ 22452 w 6086134"/>
              <a:gd name="connsiteY0" fmla="*/ 6438326 h 6438326"/>
              <a:gd name="connsiteX1" fmla="*/ 0 w 6086134"/>
              <a:gd name="connsiteY1" fmla="*/ 1056127 h 6438326"/>
              <a:gd name="connsiteX2" fmla="*/ 2156053 w 6086134"/>
              <a:gd name="connsiteY2" fmla="*/ 0 h 6438326"/>
              <a:gd name="connsiteX3" fmla="*/ 5458052 w 6086134"/>
              <a:gd name="connsiteY3" fmla="*/ 6400799 h 6438326"/>
              <a:gd name="connsiteX4" fmla="*/ 22452 w 6086134"/>
              <a:gd name="connsiteY4" fmla="*/ 6438326 h 6438326"/>
              <a:gd name="connsiteX0" fmla="*/ 22452 w 6084001"/>
              <a:gd name="connsiteY0" fmla="*/ 6438326 h 6438326"/>
              <a:gd name="connsiteX1" fmla="*/ 0 w 6084001"/>
              <a:gd name="connsiteY1" fmla="*/ 1056127 h 6438326"/>
              <a:gd name="connsiteX2" fmla="*/ 2141766 w 6084001"/>
              <a:gd name="connsiteY2" fmla="*/ 0 h 6438326"/>
              <a:gd name="connsiteX3" fmla="*/ 5458052 w 6084001"/>
              <a:gd name="connsiteY3" fmla="*/ 6400799 h 6438326"/>
              <a:gd name="connsiteX4" fmla="*/ 22452 w 6084001"/>
              <a:gd name="connsiteY4" fmla="*/ 6438326 h 6438326"/>
              <a:gd name="connsiteX0" fmla="*/ 22452 w 6084001"/>
              <a:gd name="connsiteY0" fmla="*/ 6438326 h 6438326"/>
              <a:gd name="connsiteX1" fmla="*/ 0 w 6084001"/>
              <a:gd name="connsiteY1" fmla="*/ 1056127 h 6438326"/>
              <a:gd name="connsiteX2" fmla="*/ 2141766 w 6084001"/>
              <a:gd name="connsiteY2" fmla="*/ 0 h 6438326"/>
              <a:gd name="connsiteX3" fmla="*/ 5458052 w 6084001"/>
              <a:gd name="connsiteY3" fmla="*/ 6400799 h 6438326"/>
              <a:gd name="connsiteX4" fmla="*/ 22452 w 6084001"/>
              <a:gd name="connsiteY4" fmla="*/ 6438326 h 6438326"/>
              <a:gd name="connsiteX0" fmla="*/ 22452 w 6084001"/>
              <a:gd name="connsiteY0" fmla="*/ 6438326 h 6438326"/>
              <a:gd name="connsiteX1" fmla="*/ 0 w 6084001"/>
              <a:gd name="connsiteY1" fmla="*/ 1056127 h 6438326"/>
              <a:gd name="connsiteX2" fmla="*/ 2141766 w 6084001"/>
              <a:gd name="connsiteY2" fmla="*/ 0 h 6438326"/>
              <a:gd name="connsiteX3" fmla="*/ 5458052 w 6084001"/>
              <a:gd name="connsiteY3" fmla="*/ 6400799 h 6438326"/>
              <a:gd name="connsiteX4" fmla="*/ 22452 w 6084001"/>
              <a:gd name="connsiteY4" fmla="*/ 6438326 h 6438326"/>
              <a:gd name="connsiteX0" fmla="*/ 22452 w 6089804"/>
              <a:gd name="connsiteY0" fmla="*/ 6438326 h 6438326"/>
              <a:gd name="connsiteX1" fmla="*/ 0 w 6089804"/>
              <a:gd name="connsiteY1" fmla="*/ 1056127 h 6438326"/>
              <a:gd name="connsiteX2" fmla="*/ 2141766 w 6089804"/>
              <a:gd name="connsiteY2" fmla="*/ 0 h 6438326"/>
              <a:gd name="connsiteX3" fmla="*/ 5458052 w 6089804"/>
              <a:gd name="connsiteY3" fmla="*/ 6400799 h 6438326"/>
              <a:gd name="connsiteX4" fmla="*/ 22452 w 6089804"/>
              <a:gd name="connsiteY4" fmla="*/ 6438326 h 6438326"/>
              <a:gd name="connsiteX0" fmla="*/ 22452 w 6089804"/>
              <a:gd name="connsiteY0" fmla="*/ 6428801 h 6430994"/>
              <a:gd name="connsiteX1" fmla="*/ 0 w 6089804"/>
              <a:gd name="connsiteY1" fmla="*/ 1056127 h 6430994"/>
              <a:gd name="connsiteX2" fmla="*/ 2141766 w 6089804"/>
              <a:gd name="connsiteY2" fmla="*/ 0 h 6430994"/>
              <a:gd name="connsiteX3" fmla="*/ 5458052 w 6089804"/>
              <a:gd name="connsiteY3" fmla="*/ 6400799 h 6430994"/>
              <a:gd name="connsiteX4" fmla="*/ 22452 w 6089804"/>
              <a:gd name="connsiteY4" fmla="*/ 6428801 h 6430994"/>
              <a:gd name="connsiteX0" fmla="*/ 12927 w 6089804"/>
              <a:gd name="connsiteY0" fmla="*/ 6428801 h 6430994"/>
              <a:gd name="connsiteX1" fmla="*/ 0 w 6089804"/>
              <a:gd name="connsiteY1" fmla="*/ 1056127 h 6430994"/>
              <a:gd name="connsiteX2" fmla="*/ 2141766 w 6089804"/>
              <a:gd name="connsiteY2" fmla="*/ 0 h 6430994"/>
              <a:gd name="connsiteX3" fmla="*/ 5458052 w 6089804"/>
              <a:gd name="connsiteY3" fmla="*/ 6400799 h 6430994"/>
              <a:gd name="connsiteX4" fmla="*/ 12927 w 6089804"/>
              <a:gd name="connsiteY4" fmla="*/ 6428801 h 6430994"/>
              <a:gd name="connsiteX0" fmla="*/ 12927 w 6089804"/>
              <a:gd name="connsiteY0" fmla="*/ 6428801 h 6430994"/>
              <a:gd name="connsiteX1" fmla="*/ 0 w 6089804"/>
              <a:gd name="connsiteY1" fmla="*/ 1056127 h 6430994"/>
              <a:gd name="connsiteX2" fmla="*/ 2141766 w 6089804"/>
              <a:gd name="connsiteY2" fmla="*/ 0 h 6430994"/>
              <a:gd name="connsiteX3" fmla="*/ 5458052 w 6089804"/>
              <a:gd name="connsiteY3" fmla="*/ 6400799 h 6430994"/>
              <a:gd name="connsiteX4" fmla="*/ 12927 w 6089804"/>
              <a:gd name="connsiteY4" fmla="*/ 6428801 h 6430994"/>
              <a:gd name="connsiteX0" fmla="*/ 12927 w 6089804"/>
              <a:gd name="connsiteY0" fmla="*/ 6404989 h 6427103"/>
              <a:gd name="connsiteX1" fmla="*/ 0 w 6089804"/>
              <a:gd name="connsiteY1" fmla="*/ 1056127 h 6427103"/>
              <a:gd name="connsiteX2" fmla="*/ 2141766 w 6089804"/>
              <a:gd name="connsiteY2" fmla="*/ 0 h 6427103"/>
              <a:gd name="connsiteX3" fmla="*/ 5458052 w 6089804"/>
              <a:gd name="connsiteY3" fmla="*/ 6400799 h 6427103"/>
              <a:gd name="connsiteX4" fmla="*/ 12927 w 6089804"/>
              <a:gd name="connsiteY4" fmla="*/ 6404989 h 6427103"/>
              <a:gd name="connsiteX0" fmla="*/ 12927 w 6089804"/>
              <a:gd name="connsiteY0" fmla="*/ 6419277 h 6429299"/>
              <a:gd name="connsiteX1" fmla="*/ 0 w 6089804"/>
              <a:gd name="connsiteY1" fmla="*/ 1056127 h 6429299"/>
              <a:gd name="connsiteX2" fmla="*/ 2141766 w 6089804"/>
              <a:gd name="connsiteY2" fmla="*/ 0 h 6429299"/>
              <a:gd name="connsiteX3" fmla="*/ 5458052 w 6089804"/>
              <a:gd name="connsiteY3" fmla="*/ 6400799 h 6429299"/>
              <a:gd name="connsiteX4" fmla="*/ 12927 w 6089804"/>
              <a:gd name="connsiteY4" fmla="*/ 6419277 h 6429299"/>
              <a:gd name="connsiteX0" fmla="*/ 12927 w 6089804"/>
              <a:gd name="connsiteY0" fmla="*/ 6419277 h 6443369"/>
              <a:gd name="connsiteX1" fmla="*/ 0 w 6089804"/>
              <a:gd name="connsiteY1" fmla="*/ 1056127 h 6443369"/>
              <a:gd name="connsiteX2" fmla="*/ 2141766 w 6089804"/>
              <a:gd name="connsiteY2" fmla="*/ 0 h 6443369"/>
              <a:gd name="connsiteX3" fmla="*/ 5458052 w 6089804"/>
              <a:gd name="connsiteY3" fmla="*/ 6400799 h 6443369"/>
              <a:gd name="connsiteX4" fmla="*/ 12927 w 6089804"/>
              <a:gd name="connsiteY4" fmla="*/ 6419277 h 6443369"/>
              <a:gd name="connsiteX0" fmla="*/ 12927 w 6081721"/>
              <a:gd name="connsiteY0" fmla="*/ 6419277 h 6443369"/>
              <a:gd name="connsiteX1" fmla="*/ 0 w 6081721"/>
              <a:gd name="connsiteY1" fmla="*/ 1056127 h 6443369"/>
              <a:gd name="connsiteX2" fmla="*/ 2141766 w 6081721"/>
              <a:gd name="connsiteY2" fmla="*/ 0 h 6443369"/>
              <a:gd name="connsiteX3" fmla="*/ 5448527 w 6081721"/>
              <a:gd name="connsiteY3" fmla="*/ 6400799 h 6443369"/>
              <a:gd name="connsiteX4" fmla="*/ 12927 w 6081721"/>
              <a:gd name="connsiteY4" fmla="*/ 6419277 h 6443369"/>
              <a:gd name="connsiteX0" fmla="*/ 12927 w 6081721"/>
              <a:gd name="connsiteY0" fmla="*/ 6419277 h 6419403"/>
              <a:gd name="connsiteX1" fmla="*/ 0 w 6081721"/>
              <a:gd name="connsiteY1" fmla="*/ 1056127 h 6419403"/>
              <a:gd name="connsiteX2" fmla="*/ 2141766 w 6081721"/>
              <a:gd name="connsiteY2" fmla="*/ 0 h 6419403"/>
              <a:gd name="connsiteX3" fmla="*/ 5448527 w 6081721"/>
              <a:gd name="connsiteY3" fmla="*/ 6400799 h 6419403"/>
              <a:gd name="connsiteX4" fmla="*/ 12927 w 6081721"/>
              <a:gd name="connsiteY4" fmla="*/ 6419277 h 6419403"/>
              <a:gd name="connsiteX0" fmla="*/ 12927 w 6081721"/>
              <a:gd name="connsiteY0" fmla="*/ 6409752 h 6409990"/>
              <a:gd name="connsiteX1" fmla="*/ 0 w 6081721"/>
              <a:gd name="connsiteY1" fmla="*/ 1056127 h 6409990"/>
              <a:gd name="connsiteX2" fmla="*/ 2141766 w 6081721"/>
              <a:gd name="connsiteY2" fmla="*/ 0 h 6409990"/>
              <a:gd name="connsiteX3" fmla="*/ 5448527 w 6081721"/>
              <a:gd name="connsiteY3" fmla="*/ 6400799 h 6409990"/>
              <a:gd name="connsiteX4" fmla="*/ 12927 w 6081721"/>
              <a:gd name="connsiteY4" fmla="*/ 6409752 h 6409990"/>
              <a:gd name="connsiteX0" fmla="*/ 12927 w 6095717"/>
              <a:gd name="connsiteY0" fmla="*/ 6409752 h 6409990"/>
              <a:gd name="connsiteX1" fmla="*/ 0 w 6095717"/>
              <a:gd name="connsiteY1" fmla="*/ 1056127 h 6409990"/>
              <a:gd name="connsiteX2" fmla="*/ 2141766 w 6095717"/>
              <a:gd name="connsiteY2" fmla="*/ 0 h 6409990"/>
              <a:gd name="connsiteX3" fmla="*/ 5448527 w 6095717"/>
              <a:gd name="connsiteY3" fmla="*/ 6400799 h 6409990"/>
              <a:gd name="connsiteX4" fmla="*/ 12927 w 6095717"/>
              <a:gd name="connsiteY4" fmla="*/ 6409752 h 6409990"/>
              <a:gd name="connsiteX0" fmla="*/ 12927 w 6105835"/>
              <a:gd name="connsiteY0" fmla="*/ 6409752 h 6409990"/>
              <a:gd name="connsiteX1" fmla="*/ 0 w 6105835"/>
              <a:gd name="connsiteY1" fmla="*/ 1056127 h 6409990"/>
              <a:gd name="connsiteX2" fmla="*/ 2141766 w 6105835"/>
              <a:gd name="connsiteY2" fmla="*/ 0 h 6409990"/>
              <a:gd name="connsiteX3" fmla="*/ 5448527 w 6105835"/>
              <a:gd name="connsiteY3" fmla="*/ 6400799 h 6409990"/>
              <a:gd name="connsiteX4" fmla="*/ 12927 w 6105835"/>
              <a:gd name="connsiteY4" fmla="*/ 6409752 h 6409990"/>
              <a:gd name="connsiteX0" fmla="*/ 12927 w 6107888"/>
              <a:gd name="connsiteY0" fmla="*/ 6409752 h 6409990"/>
              <a:gd name="connsiteX1" fmla="*/ 0 w 6107888"/>
              <a:gd name="connsiteY1" fmla="*/ 1056127 h 6409990"/>
              <a:gd name="connsiteX2" fmla="*/ 2141766 w 6107888"/>
              <a:gd name="connsiteY2" fmla="*/ 0 h 6409990"/>
              <a:gd name="connsiteX3" fmla="*/ 5448527 w 6107888"/>
              <a:gd name="connsiteY3" fmla="*/ 6400799 h 6409990"/>
              <a:gd name="connsiteX4" fmla="*/ 12927 w 6107888"/>
              <a:gd name="connsiteY4" fmla="*/ 6409752 h 640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7888" h="6409990">
                <a:moveTo>
                  <a:pt x="12927" y="6409752"/>
                </a:moveTo>
                <a:cubicBezTo>
                  <a:pt x="756" y="6372973"/>
                  <a:pt x="16948" y="3780277"/>
                  <a:pt x="0" y="1056127"/>
                </a:cubicBezTo>
                <a:cubicBezTo>
                  <a:pt x="980395" y="2461160"/>
                  <a:pt x="2654452" y="1318435"/>
                  <a:pt x="2141766" y="0"/>
                </a:cubicBezTo>
                <a:cubicBezTo>
                  <a:pt x="5041599" y="151005"/>
                  <a:pt x="7269541" y="3248876"/>
                  <a:pt x="5448527" y="6400799"/>
                </a:cubicBezTo>
                <a:cubicBezTo>
                  <a:pt x="5456086" y="6402083"/>
                  <a:pt x="67508" y="6411606"/>
                  <a:pt x="12927" y="6409752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2987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"/>
    </mc:Choice>
    <mc:Fallback xmlns="">
      <p:transition advTm="4094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xmlns="" id="{F55A4456-FB3E-4727-B85B-219A2CCD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1"/>
            <a:ext cx="12192000" cy="684943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F0EFCC15-F514-4807-B956-0064C2AC4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7695"/>
            <a:ext cx="543197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A369D"/>
                </a:solidFill>
                <a:latin typeface="Good Times Rg" panose="020B0605020000020001" pitchFamily="34" charset="0"/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A9E971D6-058F-45F0-B964-4460D7207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57855"/>
            <a:ext cx="5431970" cy="4351338"/>
          </a:xfr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  <a:lvl2pPr>
              <a:defRPr>
                <a:latin typeface="Corbel" panose="020B0503020204020204" pitchFamily="34" charset="0"/>
              </a:defRPr>
            </a:lvl2pPr>
            <a:lvl3pPr>
              <a:defRPr>
                <a:latin typeface="Corbel" panose="020B0503020204020204" pitchFamily="34" charset="0"/>
              </a:defRPr>
            </a:lvl3pPr>
            <a:lvl4pPr>
              <a:defRPr>
                <a:latin typeface="Corbel" panose="020B0503020204020204" pitchFamily="34" charset="0"/>
              </a:defRPr>
            </a:lvl4pPr>
            <a:lvl5pPr>
              <a:defRPr>
                <a:latin typeface="Corbel" panose="020B0503020204020204" pitchFamily="34" charset="0"/>
              </a:defRPr>
            </a:lvl5pPr>
          </a:lstStyle>
          <a:p>
            <a:pPr lvl="0"/>
            <a:r>
              <a:rPr lang="da-DK" dirty="0"/>
              <a:t>Rediger teksttypografien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Pladsholder til billede 2">
            <a:extLst>
              <a:ext uri="{FF2B5EF4-FFF2-40B4-BE49-F238E27FC236}">
                <a16:creationId xmlns:a16="http://schemas.microsoft.com/office/drawing/2014/main" xmlns="" id="{C4C30284-AEB6-4F75-B7F7-29CFA147153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796140" y="-14513"/>
            <a:ext cx="4395859" cy="5915444"/>
          </a:xfrm>
          <a:custGeom>
            <a:avLst/>
            <a:gdLst>
              <a:gd name="connsiteX0" fmla="*/ 0 w 5083630"/>
              <a:gd name="connsiteY0" fmla="*/ 0 h 6139542"/>
              <a:gd name="connsiteX1" fmla="*/ 5083630 w 5083630"/>
              <a:gd name="connsiteY1" fmla="*/ 0 h 6139542"/>
              <a:gd name="connsiteX2" fmla="*/ 5083630 w 5083630"/>
              <a:gd name="connsiteY2" fmla="*/ 6139542 h 6139542"/>
              <a:gd name="connsiteX3" fmla="*/ 0 w 5083630"/>
              <a:gd name="connsiteY3" fmla="*/ 6139542 h 6139542"/>
              <a:gd name="connsiteX4" fmla="*/ 0 w 5083630"/>
              <a:gd name="connsiteY4" fmla="*/ 0 h 6139542"/>
              <a:gd name="connsiteX0" fmla="*/ 1741714 w 5083630"/>
              <a:gd name="connsiteY0" fmla="*/ 0 h 6154056"/>
              <a:gd name="connsiteX1" fmla="*/ 5083630 w 5083630"/>
              <a:gd name="connsiteY1" fmla="*/ 14514 h 6154056"/>
              <a:gd name="connsiteX2" fmla="*/ 5083630 w 5083630"/>
              <a:gd name="connsiteY2" fmla="*/ 6154056 h 6154056"/>
              <a:gd name="connsiteX3" fmla="*/ 0 w 5083630"/>
              <a:gd name="connsiteY3" fmla="*/ 6154056 h 6154056"/>
              <a:gd name="connsiteX4" fmla="*/ 1741714 w 5083630"/>
              <a:gd name="connsiteY4" fmla="*/ 0 h 6154056"/>
              <a:gd name="connsiteX0" fmla="*/ 1741714 w 5083630"/>
              <a:gd name="connsiteY0" fmla="*/ 0 h 6154056"/>
              <a:gd name="connsiteX1" fmla="*/ 5083630 w 5083630"/>
              <a:gd name="connsiteY1" fmla="*/ 14514 h 6154056"/>
              <a:gd name="connsiteX2" fmla="*/ 5083630 w 5083630"/>
              <a:gd name="connsiteY2" fmla="*/ 5733142 h 6154056"/>
              <a:gd name="connsiteX3" fmla="*/ 0 w 5083630"/>
              <a:gd name="connsiteY3" fmla="*/ 6154056 h 6154056"/>
              <a:gd name="connsiteX4" fmla="*/ 1741714 w 5083630"/>
              <a:gd name="connsiteY4" fmla="*/ 0 h 6154056"/>
              <a:gd name="connsiteX0" fmla="*/ 0 w 3341916"/>
              <a:gd name="connsiteY0" fmla="*/ 0 h 5733142"/>
              <a:gd name="connsiteX1" fmla="*/ 3341916 w 3341916"/>
              <a:gd name="connsiteY1" fmla="*/ 14514 h 5733142"/>
              <a:gd name="connsiteX2" fmla="*/ 3341916 w 3341916"/>
              <a:gd name="connsiteY2" fmla="*/ 5733142 h 5733142"/>
              <a:gd name="connsiteX3" fmla="*/ 0 w 3341916"/>
              <a:gd name="connsiteY3" fmla="*/ 0 h 5733142"/>
              <a:gd name="connsiteX0" fmla="*/ 0 w 3341916"/>
              <a:gd name="connsiteY0" fmla="*/ 0 h 5733142"/>
              <a:gd name="connsiteX1" fmla="*/ 3341916 w 3341916"/>
              <a:gd name="connsiteY1" fmla="*/ 14514 h 5733142"/>
              <a:gd name="connsiteX2" fmla="*/ 3341916 w 3341916"/>
              <a:gd name="connsiteY2" fmla="*/ 5733142 h 5733142"/>
              <a:gd name="connsiteX3" fmla="*/ 0 w 3341916"/>
              <a:gd name="connsiteY3" fmla="*/ 0 h 5733142"/>
              <a:gd name="connsiteX0" fmla="*/ 939718 w 4281634"/>
              <a:gd name="connsiteY0" fmla="*/ 0 h 5733142"/>
              <a:gd name="connsiteX1" fmla="*/ 4281634 w 4281634"/>
              <a:gd name="connsiteY1" fmla="*/ 14514 h 5733142"/>
              <a:gd name="connsiteX2" fmla="*/ 4281634 w 4281634"/>
              <a:gd name="connsiteY2" fmla="*/ 5733142 h 5733142"/>
              <a:gd name="connsiteX3" fmla="*/ 939718 w 4281634"/>
              <a:gd name="connsiteY3" fmla="*/ 0 h 5733142"/>
              <a:gd name="connsiteX0" fmla="*/ 906986 w 4248902"/>
              <a:gd name="connsiteY0" fmla="*/ 0 h 5897545"/>
              <a:gd name="connsiteX1" fmla="*/ 4248902 w 4248902"/>
              <a:gd name="connsiteY1" fmla="*/ 14514 h 5897545"/>
              <a:gd name="connsiteX2" fmla="*/ 4248902 w 4248902"/>
              <a:gd name="connsiteY2" fmla="*/ 5733142 h 5897545"/>
              <a:gd name="connsiteX3" fmla="*/ 906986 w 4248902"/>
              <a:gd name="connsiteY3" fmla="*/ 0 h 5897545"/>
              <a:gd name="connsiteX0" fmla="*/ 1053943 w 4395859"/>
              <a:gd name="connsiteY0" fmla="*/ 0 h 5893960"/>
              <a:gd name="connsiteX1" fmla="*/ 4395859 w 4395859"/>
              <a:gd name="connsiteY1" fmla="*/ 14514 h 5893960"/>
              <a:gd name="connsiteX2" fmla="*/ 4395859 w 4395859"/>
              <a:gd name="connsiteY2" fmla="*/ 5733142 h 5893960"/>
              <a:gd name="connsiteX3" fmla="*/ 1053943 w 4395859"/>
              <a:gd name="connsiteY3" fmla="*/ 0 h 5893960"/>
              <a:gd name="connsiteX0" fmla="*/ 1053943 w 4395859"/>
              <a:gd name="connsiteY0" fmla="*/ 0 h 5901400"/>
              <a:gd name="connsiteX1" fmla="*/ 4395859 w 4395859"/>
              <a:gd name="connsiteY1" fmla="*/ 14514 h 5901400"/>
              <a:gd name="connsiteX2" fmla="*/ 4395859 w 4395859"/>
              <a:gd name="connsiteY2" fmla="*/ 5733142 h 5901400"/>
              <a:gd name="connsiteX3" fmla="*/ 1053943 w 4395859"/>
              <a:gd name="connsiteY3" fmla="*/ 0 h 5901400"/>
              <a:gd name="connsiteX0" fmla="*/ 1053943 w 4395859"/>
              <a:gd name="connsiteY0" fmla="*/ 0 h 5915444"/>
              <a:gd name="connsiteX1" fmla="*/ 4395859 w 4395859"/>
              <a:gd name="connsiteY1" fmla="*/ 14514 h 5915444"/>
              <a:gd name="connsiteX2" fmla="*/ 4395859 w 4395859"/>
              <a:gd name="connsiteY2" fmla="*/ 5747657 h 5915444"/>
              <a:gd name="connsiteX3" fmla="*/ 1053943 w 4395859"/>
              <a:gd name="connsiteY3" fmla="*/ 0 h 5915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859" h="5915444">
                <a:moveTo>
                  <a:pt x="1053943" y="0"/>
                </a:moveTo>
                <a:lnTo>
                  <a:pt x="4395859" y="14514"/>
                </a:lnTo>
                <a:lnTo>
                  <a:pt x="4395859" y="5747657"/>
                </a:lnTo>
                <a:cubicBezTo>
                  <a:pt x="698344" y="6812038"/>
                  <a:pt x="-1388086" y="2564191"/>
                  <a:pt x="1053943" y="0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3573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"/>
    </mc:Choice>
    <mc:Fallback xmlns="">
      <p:transition advTm="4094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xmlns="" id="{35946C51-F4EF-4275-B991-B8F6FE25FF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F0EFCC15-F514-4807-B956-0064C2AC4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195" y="437695"/>
            <a:ext cx="543197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A369D"/>
                </a:solidFill>
                <a:latin typeface="Good Times Rg" panose="020B0605020000020001" pitchFamily="34" charset="0"/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A9E971D6-058F-45F0-B964-4460D7207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8196" y="2057855"/>
            <a:ext cx="5431970" cy="4351338"/>
          </a:xfr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  <a:lvl2pPr>
              <a:defRPr>
                <a:latin typeface="Corbel" panose="020B0503020204020204" pitchFamily="34" charset="0"/>
              </a:defRPr>
            </a:lvl2pPr>
            <a:lvl3pPr>
              <a:defRPr>
                <a:latin typeface="Corbel" panose="020B0503020204020204" pitchFamily="34" charset="0"/>
              </a:defRPr>
            </a:lvl3pPr>
            <a:lvl4pPr>
              <a:defRPr>
                <a:latin typeface="Corbel" panose="020B0503020204020204" pitchFamily="34" charset="0"/>
              </a:defRPr>
            </a:lvl4pPr>
            <a:lvl5pPr>
              <a:defRPr>
                <a:latin typeface="Corbel" panose="020B0503020204020204" pitchFamily="34" charset="0"/>
              </a:defRPr>
            </a:lvl5pPr>
          </a:lstStyle>
          <a:p>
            <a:pPr lvl="0"/>
            <a:r>
              <a:rPr lang="da-DK" dirty="0"/>
              <a:t>Rediger teksttypografien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0" name="Pladsholder til billede 2">
            <a:extLst>
              <a:ext uri="{FF2B5EF4-FFF2-40B4-BE49-F238E27FC236}">
                <a16:creationId xmlns:a16="http://schemas.microsoft.com/office/drawing/2014/main" xmlns="" id="{8E3E4E6E-3590-4E60-91E8-1628719E51D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" y="-1"/>
            <a:ext cx="4437061" cy="5918447"/>
          </a:xfrm>
          <a:custGeom>
            <a:avLst/>
            <a:gdLst>
              <a:gd name="connsiteX0" fmla="*/ 0 w 3323771"/>
              <a:gd name="connsiteY0" fmla="*/ 0 h 5776686"/>
              <a:gd name="connsiteX1" fmla="*/ 3323771 w 3323771"/>
              <a:gd name="connsiteY1" fmla="*/ 0 h 5776686"/>
              <a:gd name="connsiteX2" fmla="*/ 3323771 w 3323771"/>
              <a:gd name="connsiteY2" fmla="*/ 5776686 h 5776686"/>
              <a:gd name="connsiteX3" fmla="*/ 0 w 3323771"/>
              <a:gd name="connsiteY3" fmla="*/ 5776686 h 5776686"/>
              <a:gd name="connsiteX4" fmla="*/ 0 w 3323771"/>
              <a:gd name="connsiteY4" fmla="*/ 0 h 5776686"/>
              <a:gd name="connsiteX0" fmla="*/ 0 w 3323771"/>
              <a:gd name="connsiteY0" fmla="*/ 0 h 5776686"/>
              <a:gd name="connsiteX1" fmla="*/ 3323771 w 3323771"/>
              <a:gd name="connsiteY1" fmla="*/ 0 h 5776686"/>
              <a:gd name="connsiteX2" fmla="*/ 0 w 3323771"/>
              <a:gd name="connsiteY2" fmla="*/ 5776686 h 5776686"/>
              <a:gd name="connsiteX3" fmla="*/ 0 w 3323771"/>
              <a:gd name="connsiteY3" fmla="*/ 0 h 5776686"/>
              <a:gd name="connsiteX0" fmla="*/ 0 w 3323771"/>
              <a:gd name="connsiteY0" fmla="*/ 0 h 5776686"/>
              <a:gd name="connsiteX1" fmla="*/ 3323771 w 3323771"/>
              <a:gd name="connsiteY1" fmla="*/ 0 h 5776686"/>
              <a:gd name="connsiteX2" fmla="*/ 0 w 3323771"/>
              <a:gd name="connsiteY2" fmla="*/ 5776686 h 5776686"/>
              <a:gd name="connsiteX3" fmla="*/ 0 w 3323771"/>
              <a:gd name="connsiteY3" fmla="*/ 0 h 5776686"/>
              <a:gd name="connsiteX0" fmla="*/ 0 w 4350688"/>
              <a:gd name="connsiteY0" fmla="*/ 0 h 5776686"/>
              <a:gd name="connsiteX1" fmla="*/ 3323771 w 4350688"/>
              <a:gd name="connsiteY1" fmla="*/ 0 h 5776686"/>
              <a:gd name="connsiteX2" fmla="*/ 0 w 4350688"/>
              <a:gd name="connsiteY2" fmla="*/ 5776686 h 5776686"/>
              <a:gd name="connsiteX3" fmla="*/ 0 w 4350688"/>
              <a:gd name="connsiteY3" fmla="*/ 0 h 5776686"/>
              <a:gd name="connsiteX0" fmla="*/ 0 w 4350688"/>
              <a:gd name="connsiteY0" fmla="*/ 0 h 5909384"/>
              <a:gd name="connsiteX1" fmla="*/ 3323771 w 4350688"/>
              <a:gd name="connsiteY1" fmla="*/ 0 h 5909384"/>
              <a:gd name="connsiteX2" fmla="*/ 0 w 4350688"/>
              <a:gd name="connsiteY2" fmla="*/ 5776686 h 5909384"/>
              <a:gd name="connsiteX3" fmla="*/ 0 w 4350688"/>
              <a:gd name="connsiteY3" fmla="*/ 0 h 5909384"/>
              <a:gd name="connsiteX0" fmla="*/ 0 w 4433275"/>
              <a:gd name="connsiteY0" fmla="*/ 0 h 5906447"/>
              <a:gd name="connsiteX1" fmla="*/ 3323771 w 4433275"/>
              <a:gd name="connsiteY1" fmla="*/ 0 h 5906447"/>
              <a:gd name="connsiteX2" fmla="*/ 0 w 4433275"/>
              <a:gd name="connsiteY2" fmla="*/ 5776686 h 5906447"/>
              <a:gd name="connsiteX3" fmla="*/ 0 w 4433275"/>
              <a:gd name="connsiteY3" fmla="*/ 0 h 5906447"/>
              <a:gd name="connsiteX0" fmla="*/ 0 w 4439633"/>
              <a:gd name="connsiteY0" fmla="*/ 0 h 5904025"/>
              <a:gd name="connsiteX1" fmla="*/ 3323771 w 4439633"/>
              <a:gd name="connsiteY1" fmla="*/ 0 h 5904025"/>
              <a:gd name="connsiteX2" fmla="*/ 0 w 4439633"/>
              <a:gd name="connsiteY2" fmla="*/ 5776686 h 5904025"/>
              <a:gd name="connsiteX3" fmla="*/ 0 w 4439633"/>
              <a:gd name="connsiteY3" fmla="*/ 0 h 5904025"/>
              <a:gd name="connsiteX0" fmla="*/ 0 w 4437061"/>
              <a:gd name="connsiteY0" fmla="*/ 0 h 5918447"/>
              <a:gd name="connsiteX1" fmla="*/ 3323771 w 4437061"/>
              <a:gd name="connsiteY1" fmla="*/ 0 h 5918447"/>
              <a:gd name="connsiteX2" fmla="*/ 0 w 4437061"/>
              <a:gd name="connsiteY2" fmla="*/ 5776686 h 5918447"/>
              <a:gd name="connsiteX3" fmla="*/ 0 w 4437061"/>
              <a:gd name="connsiteY3" fmla="*/ 0 h 591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7061" h="5918447">
                <a:moveTo>
                  <a:pt x="0" y="0"/>
                </a:moveTo>
                <a:lnTo>
                  <a:pt x="3323771" y="0"/>
                </a:lnTo>
                <a:cubicBezTo>
                  <a:pt x="6033106" y="2956076"/>
                  <a:pt x="3357638" y="6695925"/>
                  <a:pt x="0" y="5776686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1571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"/>
    </mc:Choice>
    <mc:Fallback xmlns="">
      <p:transition advTm="4094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>
            <a:extLst>
              <a:ext uri="{FF2B5EF4-FFF2-40B4-BE49-F238E27FC236}">
                <a16:creationId xmlns:a16="http://schemas.microsoft.com/office/drawing/2014/main" xmlns="" id="{256BA02E-DFE7-439E-8CFC-2D6F5C16B0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" y="0"/>
            <a:ext cx="12187942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F0EFCC15-F514-4807-B956-0064C2AC4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0226" y="437695"/>
            <a:ext cx="5028967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A369D"/>
                </a:solidFill>
                <a:latin typeface="Good Times Rg" panose="020B0605020000020001" pitchFamily="34" charset="0"/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A9E971D6-058F-45F0-B964-4460D7207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0227" y="2057855"/>
            <a:ext cx="5028967" cy="4351338"/>
          </a:xfr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  <a:lvl2pPr>
              <a:defRPr>
                <a:latin typeface="Corbel" panose="020B0503020204020204" pitchFamily="34" charset="0"/>
              </a:defRPr>
            </a:lvl2pPr>
            <a:lvl3pPr>
              <a:defRPr>
                <a:latin typeface="Corbel" panose="020B0503020204020204" pitchFamily="34" charset="0"/>
              </a:defRPr>
            </a:lvl3pPr>
            <a:lvl4pPr>
              <a:defRPr>
                <a:latin typeface="Corbel" panose="020B0503020204020204" pitchFamily="34" charset="0"/>
              </a:defRPr>
            </a:lvl4pPr>
            <a:lvl5pPr>
              <a:defRPr>
                <a:latin typeface="Corbel" panose="020B0503020204020204" pitchFamily="34" charset="0"/>
              </a:defRPr>
            </a:lvl5pPr>
          </a:lstStyle>
          <a:p>
            <a:pPr lvl="0"/>
            <a:r>
              <a:rPr lang="da-DK" dirty="0"/>
              <a:t>Rediger teksttypografien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Pladsholder til billede 2">
            <a:extLst>
              <a:ext uri="{FF2B5EF4-FFF2-40B4-BE49-F238E27FC236}">
                <a16:creationId xmlns:a16="http://schemas.microsoft.com/office/drawing/2014/main" xmlns="" id="{5D820E48-F435-4BE4-A899-A376838F0C1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2972991" y="3071177"/>
            <a:ext cx="3600000" cy="360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8" name="Pladsholder til billede 2">
            <a:extLst>
              <a:ext uri="{FF2B5EF4-FFF2-40B4-BE49-F238E27FC236}">
                <a16:creationId xmlns:a16="http://schemas.microsoft.com/office/drawing/2014/main" xmlns="" id="{C0800D4A-BA1A-4C98-8B04-D29D02DB024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00991" y="662687"/>
            <a:ext cx="4572000" cy="457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7338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"/>
    </mc:Choice>
    <mc:Fallback xmlns="">
      <p:transition advTm="4094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xmlns="" id="{46CE27E3-8845-42B0-B749-CA72455CB9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xmlns="" id="{F0EFCC15-F514-4807-B956-0064C2AC4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9956" y="437695"/>
            <a:ext cx="8899237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A369D"/>
                </a:solidFill>
                <a:latin typeface="Good Times Rg" panose="020B0605020000020001" pitchFamily="34" charset="0"/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xmlns="" id="{A9E971D6-058F-45F0-B964-4460D7207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783" y="2057855"/>
            <a:ext cx="11106411" cy="4351338"/>
          </a:xfr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  <a:lvl2pPr>
              <a:defRPr>
                <a:latin typeface="Corbel" panose="020B0503020204020204" pitchFamily="34" charset="0"/>
              </a:defRPr>
            </a:lvl2pPr>
            <a:lvl3pPr>
              <a:defRPr>
                <a:latin typeface="Corbel" panose="020B0503020204020204" pitchFamily="34" charset="0"/>
              </a:defRPr>
            </a:lvl3pPr>
            <a:lvl4pPr>
              <a:defRPr>
                <a:latin typeface="Corbel" panose="020B0503020204020204" pitchFamily="34" charset="0"/>
              </a:defRPr>
            </a:lvl4pPr>
            <a:lvl5pPr>
              <a:defRPr>
                <a:latin typeface="Corbel" panose="020B0503020204020204" pitchFamily="34" charset="0"/>
              </a:defRPr>
            </a:lvl5pPr>
          </a:lstStyle>
          <a:p>
            <a:pPr lvl="0"/>
            <a:r>
              <a:rPr lang="da-DK" dirty="0"/>
              <a:t>Rediger teksttypografien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29013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"/>
    </mc:Choice>
    <mc:Fallback xmlns="">
      <p:transition advTm="4094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E743265-49D0-4C98-9727-CD5C46554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1F83D616-BFEE-46CA-92E4-6902DB4CC2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xmlns="" id="{21D58126-8267-4143-A22D-179D6EB871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B962580D-AF2A-4369-9A73-8EEF01410D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461F80-14A1-427D-AC7E-173082F0041D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BC6D5D52-BE14-41BC-B537-C49138595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40D8498A-DD30-4C72-8E21-56B4E3928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78CAD-A6DD-4989-A92C-84CF63C8D0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63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"/>
    </mc:Choice>
    <mc:Fallback xmlns="">
      <p:transition advTm="4094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B845B66-5C8D-40BB-8402-9B6FCD466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816415E7-A324-476D-B0DE-BDE158E5E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xmlns="" id="{3B793142-AF03-4296-96FC-8202F3103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xmlns="" id="{9183AE73-F5E7-447C-9771-B450FE99DF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xmlns="" id="{851B0B77-BF75-42DC-A26C-37031FDB2F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xmlns="" id="{57323BC8-B3CC-46AF-8AF5-AE7EB89DC8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461F80-14A1-427D-AC7E-173082F0041D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xmlns="" id="{B7FFE06E-C348-456C-8BB3-F8E07B6D6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xmlns="" id="{495FAD76-B48A-4B9D-9247-1DC3036B4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78CAD-A6DD-4989-A92C-84CF63C8D0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590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"/>
    </mc:Choice>
    <mc:Fallback xmlns="">
      <p:transition advTm="4094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CF2C845-2364-4521-ABCE-3B0946F29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xmlns="" id="{F2A58213-4131-4111-AD30-2440BE7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461F80-14A1-427D-AC7E-173082F0041D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xmlns="" id="{A52D7A4E-BB21-4145-B5C2-C8F0D910E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xmlns="" id="{90584C5B-07DE-409B-BB05-78A370354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78CAD-A6DD-4989-A92C-84CF63C8D0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514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"/>
    </mc:Choice>
    <mc:Fallback xmlns="">
      <p:transition advTm="4094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xmlns="" id="{4776EE1E-0381-4071-9365-46A0390378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461F80-14A1-427D-AC7E-173082F0041D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xmlns="" id="{557C6AFB-01C3-48A3-846F-B21DB306A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xmlns="" id="{AF058055-A2B2-436D-9EB0-D1E3CFE79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78CAD-A6DD-4989-A92C-84CF63C8D0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204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"/>
    </mc:Choice>
    <mc:Fallback xmlns="">
      <p:transition advTm="4094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B48E453-365F-497C-8901-FF66BA8AD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D63DE0F5-8937-4813-96EF-34B76139C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xmlns="" id="{722BF3C0-385D-415B-8728-F164C148F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6BF96805-5C8E-44EF-B899-DCA3A52628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461F80-14A1-427D-AC7E-173082F0041D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C3040B85-BFA4-4D9C-9CDC-5F61A5EDD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32592E17-93BC-4E77-B196-F3691C425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78CAD-A6DD-4989-A92C-84CF63C8D0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853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"/>
    </mc:Choice>
    <mc:Fallback xmlns="">
      <p:transition advTm="4094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1908CAC-B26C-4B42-A2A3-2CD13C24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xmlns="" id="{C8F9B3CA-A4F0-4EC0-A2BE-0435B25044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xmlns="" id="{2E291CE4-4F45-4C03-A391-165167B37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9F4E3BB8-EDF3-41B8-80E1-E2B940055E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461F80-14A1-427D-AC7E-173082F0041D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2B6D4483-215F-45F1-9CF6-8FDCA5BCF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4250827C-887F-465B-BC1D-215F967E1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78CAD-A6DD-4989-A92C-84CF63C8D0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059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"/>
    </mc:Choice>
    <mc:Fallback xmlns="">
      <p:transition advTm="4094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888056F-BD33-4CB6-86D5-40C614E3A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xmlns="" id="{8CDF96EF-76F3-4704-84F1-19C324DEE0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02EBF9AD-B0EB-470D-8664-37E2395932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461F80-14A1-427D-AC7E-173082F0041D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77D2BCD7-39C6-40ED-BFC7-EDA727194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37F0C4F1-DEE5-4F0F-9D67-A469A376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78CAD-A6DD-4989-A92C-84CF63C8D0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676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"/>
    </mc:Choice>
    <mc:Fallback xmlns="">
      <p:transition advTm="4094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xmlns="" id="{9552DCDE-5332-4674-891E-38C29F5EF8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xmlns="" id="{B6683AF2-E025-4E3C-866C-D7B0BAFAF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0BB8F114-9ED0-469F-95BC-A4CC34C44E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461F80-14A1-427D-AC7E-173082F0041D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453CB5EC-9736-4249-B448-755BE6F84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0400F089-E8C1-4C73-8F35-E308FDA1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78CAD-A6DD-4989-A92C-84CF63C8D0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912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"/>
    </mc:Choice>
    <mc:Fallback xmlns="">
      <p:transition advTm="4094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xmlns="" id="{3D582E7F-9619-45D1-83D6-1AC4FB7BC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AB4D6671-E6BE-43DA-8012-64ED213A5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41828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p14:dur="0" advTm="4094"/>
    </mc:Choice>
    <mc:Fallback xmlns="">
      <p:transition advTm="4094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6725540" y="454479"/>
            <a:ext cx="4831223" cy="1843028"/>
          </a:xfrm>
        </p:spPr>
        <p:txBody>
          <a:bodyPr>
            <a:normAutofit fontScale="90000"/>
          </a:bodyPr>
          <a:lstStyle/>
          <a:p>
            <a:r>
              <a:rPr lang="da-DK" dirty="0"/>
              <a:t/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Frivillige studieture</a:t>
            </a:r>
            <a:br>
              <a:rPr lang="da-DK" dirty="0"/>
            </a:br>
            <a:endParaRPr lang="da-DK" dirty="0"/>
          </a:p>
        </p:txBody>
      </p:sp>
      <p:sp>
        <p:nvSpPr>
          <p:cNvPr id="2" name="Undertitel 1">
            <a:extLst>
              <a:ext uri="{FF2B5EF4-FFF2-40B4-BE49-F238E27FC236}">
                <a16:creationId xmlns:a16="http://schemas.microsoft.com/office/drawing/2014/main" xmlns="" id="{03255588-0FA8-4F13-98CB-B3EE9CEADA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5539" y="2028318"/>
            <a:ext cx="4831224" cy="1655762"/>
          </a:xfrm>
        </p:spPr>
        <p:txBody>
          <a:bodyPr>
            <a:normAutofit/>
          </a:bodyPr>
          <a:lstStyle/>
          <a:p>
            <a:r>
              <a:rPr lang="da-DK" sz="4400" dirty="0"/>
              <a:t>- efterår 2025</a:t>
            </a:r>
          </a:p>
        </p:txBody>
      </p:sp>
      <p:pic>
        <p:nvPicPr>
          <p:cNvPr id="8" name="Pladsholder til billede 7"/>
          <p:cNvPicPr>
            <a:picLocks noGrp="1" noChangeAspect="1"/>
          </p:cNvPicPr>
          <p:nvPr>
            <p:ph type="pic" idx="10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8" r="10899"/>
          <a:stretch/>
        </p:blipFill>
        <p:spPr/>
      </p:pic>
    </p:spTree>
    <p:extLst>
      <p:ext uri="{BB962C8B-B14F-4D97-AF65-F5344CB8AC3E}">
        <p14:creationId xmlns:p14="http://schemas.microsoft.com/office/powerpoint/2010/main" val="420715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Overblik over studieture </a:t>
            </a:r>
            <a:r>
              <a:rPr lang="da-DK" dirty="0"/>
              <a:t>på KHS</a:t>
            </a:r>
            <a:br>
              <a:rPr lang="da-DK" dirty="0"/>
            </a:br>
            <a:r>
              <a:rPr lang="da-DK" sz="2600" dirty="0"/>
              <a:t>- frivillige ture i efteråret 3.g</a:t>
            </a:r>
            <a:endParaRPr lang="da-DK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B9488B10-570D-45DC-81A8-F9E9A44F87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0468127"/>
              </p:ext>
            </p:extLst>
          </p:nvPr>
        </p:nvGraphicFramePr>
        <p:xfrm>
          <a:off x="2803849" y="1883391"/>
          <a:ext cx="6584301" cy="387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Ellipse 1">
            <a:extLst>
              <a:ext uri="{FF2B5EF4-FFF2-40B4-BE49-F238E27FC236}">
                <a16:creationId xmlns:a16="http://schemas.microsoft.com/office/drawing/2014/main" xmlns="" id="{E6487D00-C9FB-473C-9AB3-5331C571F757}"/>
              </a:ext>
            </a:extLst>
          </p:cNvPr>
          <p:cNvSpPr/>
          <p:nvPr/>
        </p:nvSpPr>
        <p:spPr>
          <a:xfrm>
            <a:off x="9135127" y="2592280"/>
            <a:ext cx="1535832" cy="7767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Ca. 8000kr.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xmlns="" id="{F2C1936E-A4BF-4AC6-AAD5-F781BB63801C}"/>
              </a:ext>
            </a:extLst>
          </p:cNvPr>
          <p:cNvSpPr/>
          <p:nvPr/>
        </p:nvSpPr>
        <p:spPr>
          <a:xfrm>
            <a:off x="9135127" y="4407763"/>
            <a:ext cx="1606853" cy="7767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Ny betaling</a:t>
            </a:r>
          </a:p>
        </p:txBody>
      </p:sp>
    </p:spTree>
    <p:extLst>
      <p:ext uri="{BB962C8B-B14F-4D97-AF65-F5344CB8AC3E}">
        <p14:creationId xmlns:p14="http://schemas.microsoft.com/office/powerpoint/2010/main" val="395843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Frivillige studieture i 3.g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590903" y="2057855"/>
            <a:ext cx="5982788" cy="4351338"/>
          </a:xfrm>
        </p:spPr>
        <p:txBody>
          <a:bodyPr/>
          <a:lstStyle/>
          <a:p>
            <a:pPr marL="342900" lvl="0" indent="-342900">
              <a:lnSpc>
                <a:spcPct val="100000"/>
              </a:lnSpc>
              <a:spcBef>
                <a:spcPct val="20000"/>
              </a:spcBef>
            </a:pPr>
            <a:endParaRPr lang="da-DK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</a:pP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Alle frivillige ture i efteråret 2025 har sprogfag tilknyttet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</a:pP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Turene udbydes på tværs af stamklasser</a:t>
            </a:r>
          </a:p>
          <a:p>
            <a:pPr marL="800100" lvl="1" indent="-342900">
              <a:lnSpc>
                <a:spcPct val="100000"/>
              </a:lnSpc>
              <a:spcBef>
                <a:spcPct val="20000"/>
              </a:spcBef>
            </a:pPr>
            <a:r>
              <a:rPr lang="da-DK" sz="2000" dirty="0">
                <a:solidFill>
                  <a:prstClr val="black"/>
                </a:solidFill>
                <a:latin typeface="Calibri" panose="020F0502020204030204"/>
              </a:rPr>
              <a:t>Du kan ønske at rejse sammen med en ven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</a:pP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SO5 afvikles i forbindelse med turene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</a:pP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Skolen har opstillet min/max-deltagerantal på de forskellige ture </a:t>
            </a:r>
            <a:r>
              <a:rPr lang="da-DK" sz="2400" dirty="0" err="1">
                <a:solidFill>
                  <a:prstClr val="black"/>
                </a:solidFill>
                <a:latin typeface="Calibri" panose="020F0502020204030204"/>
              </a:rPr>
              <a:t>pga</a:t>
            </a: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da-DK" sz="2400" dirty="0" err="1">
                <a:solidFill>
                  <a:prstClr val="black"/>
                </a:solidFill>
                <a:latin typeface="Calibri" panose="020F0502020204030204"/>
              </a:rPr>
              <a:t>homestay</a:t>
            </a: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, sprogskoler samt besøg på virksomheder og skoler</a:t>
            </a: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endParaRPr lang="da-DK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</a:pPr>
            <a:endParaRPr lang="da-DK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</a:pPr>
            <a:endParaRPr lang="da-DK" sz="2400" dirty="0">
              <a:solidFill>
                <a:prstClr val="black"/>
              </a:solidFill>
              <a:latin typeface="Calibri" panose="020F0502020204030204"/>
            </a:endParaRPr>
          </a:p>
          <a:p>
            <a:endParaRPr lang="da-DK" dirty="0"/>
          </a:p>
        </p:txBody>
      </p:sp>
      <p:pic>
        <p:nvPicPr>
          <p:cNvPr id="5" name="Pladsholder til billede 4"/>
          <p:cNvPicPr>
            <a:picLocks noGrp="1" noChangeAspect="1"/>
          </p:cNvPicPr>
          <p:nvPr>
            <p:ph type="pic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18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8656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 går turene hen?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918196" y="1811920"/>
            <a:ext cx="5431970" cy="4351338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Skotland (engelsk) ca. 5 dage/6.500kr</a:t>
            </a: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Spanien (spansk) ca. 5 dage/6.500kr </a:t>
            </a: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Østrig (tysk B + A) ca. 5 dage/6.500kr </a:t>
            </a: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Frankrig (fransk) ca. 5 dage/6.500kr </a:t>
            </a: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endParaRPr lang="da-DK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Taiwan (kinesisk) ca. 12 dage/ 15.000kr</a:t>
            </a: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USA (engelsk) ca. 12 dage</a:t>
            </a:r>
            <a:r>
              <a:rPr lang="da-DK" sz="2400">
                <a:solidFill>
                  <a:prstClr val="black"/>
                </a:solidFill>
                <a:latin typeface="Calibri" panose="020F0502020204030204"/>
              </a:rPr>
              <a:t>/16.500kr</a:t>
            </a: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endParaRPr lang="da-DK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da-DK" sz="2400" b="1" dirty="0">
                <a:solidFill>
                  <a:prstClr val="black"/>
                </a:solidFill>
                <a:latin typeface="Calibri" panose="020F0502020204030204"/>
              </a:rPr>
              <a:t>Jeres sproglærere vil i de næste par uger fortælle jer om indholdet på turene i fagmodulerne </a:t>
            </a:r>
            <a:r>
              <a:rPr lang="da-DK" sz="2400" b="1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</a:t>
            </a:r>
            <a:r>
              <a:rPr lang="da-DK" sz="24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</a:pPr>
            <a:endParaRPr lang="da-DK" sz="2400" dirty="0">
              <a:solidFill>
                <a:prstClr val="black"/>
              </a:solidFill>
              <a:latin typeface="Calibri" panose="020F0502020204030204"/>
            </a:endParaRPr>
          </a:p>
          <a:p>
            <a:endParaRPr lang="da-DK" dirty="0"/>
          </a:p>
        </p:txBody>
      </p:sp>
      <p:pic>
        <p:nvPicPr>
          <p:cNvPr id="7" name="Pladsholder til billede 6"/>
          <p:cNvPicPr>
            <a:picLocks noGrp="1" noChangeAspect="1"/>
          </p:cNvPicPr>
          <p:nvPr>
            <p:ph type="pic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5" r="218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1708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Betingelser for 2025-turene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48194" y="1763258"/>
            <a:ext cx="7093131" cy="4898799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00000"/>
              </a:lnSpc>
              <a:spcBef>
                <a:spcPct val="20000"/>
              </a:spcBef>
            </a:pP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Elever med sprogfaget har fortrinsret til hhv. Spanien, Taiwan, Østrig, Frankrig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</a:pP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Altid skole- og virksomhedsbesøg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</a:pPr>
            <a:r>
              <a:rPr lang="da-DK" sz="2400" i="1" dirty="0" err="1">
                <a:solidFill>
                  <a:prstClr val="black"/>
                </a:solidFill>
                <a:latin typeface="Calibri" panose="020F0502020204030204"/>
              </a:rPr>
              <a:t>Homestay</a:t>
            </a:r>
            <a:r>
              <a:rPr lang="da-DK" sz="2400" i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i Taiwan obligatorisk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</a:pP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Man kan IKKE rejse både på Erasmus og på lang studietur 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</a:pPr>
            <a:r>
              <a:rPr lang="da-DK" sz="2400" dirty="0">
                <a:solidFill>
                  <a:prstClr val="black"/>
                </a:solidFill>
                <a:latin typeface="Calibri" panose="020F0502020204030204"/>
              </a:rPr>
              <a:t>Min/max antal:</a:t>
            </a:r>
          </a:p>
          <a:p>
            <a:pPr marL="800100" lvl="1" indent="-342900">
              <a:lnSpc>
                <a:spcPct val="100000"/>
              </a:lnSpc>
              <a:spcBef>
                <a:spcPct val="20000"/>
              </a:spcBef>
            </a:pPr>
            <a:r>
              <a:rPr lang="da-DK" sz="2000" dirty="0">
                <a:solidFill>
                  <a:prstClr val="black"/>
                </a:solidFill>
                <a:latin typeface="Calibri" panose="020F0502020204030204"/>
              </a:rPr>
              <a:t>Skotland, Edinburgh: min. 17/max 40 elever</a:t>
            </a:r>
          </a:p>
          <a:p>
            <a:pPr marL="1257300" lvl="2" indent="-342900">
              <a:lnSpc>
                <a:spcPct val="100000"/>
              </a:lnSpc>
              <a:spcBef>
                <a:spcPct val="20000"/>
              </a:spcBef>
            </a:pPr>
            <a:r>
              <a:rPr lang="da-DK" sz="1600" dirty="0">
                <a:solidFill>
                  <a:prstClr val="black"/>
                </a:solidFill>
                <a:latin typeface="Calibri" panose="020F0502020204030204"/>
              </a:rPr>
              <a:t>Evt. en ekstra destination, hvis mange tilmeldte</a:t>
            </a:r>
          </a:p>
          <a:p>
            <a:pPr marL="800100" lvl="1" indent="-342900">
              <a:lnSpc>
                <a:spcPct val="100000"/>
              </a:lnSpc>
              <a:spcBef>
                <a:spcPct val="20000"/>
              </a:spcBef>
            </a:pPr>
            <a:r>
              <a:rPr lang="da-DK" sz="2000" dirty="0">
                <a:solidFill>
                  <a:prstClr val="black"/>
                </a:solidFill>
                <a:latin typeface="Calibri" panose="020F0502020204030204"/>
              </a:rPr>
              <a:t>Spanien, Barcelona; min. 17/max 40 elever</a:t>
            </a:r>
          </a:p>
          <a:p>
            <a:pPr marL="1257300" lvl="2" indent="-342900">
              <a:lnSpc>
                <a:spcPct val="100000"/>
              </a:lnSpc>
              <a:spcBef>
                <a:spcPct val="20000"/>
              </a:spcBef>
            </a:pPr>
            <a:r>
              <a:rPr lang="da-DK" sz="1600" dirty="0">
                <a:solidFill>
                  <a:prstClr val="black"/>
                </a:solidFill>
                <a:latin typeface="Calibri" panose="020F0502020204030204"/>
              </a:rPr>
              <a:t>Evt. en ekstra destination, hvis mange tilmeldte</a:t>
            </a:r>
          </a:p>
          <a:p>
            <a:pPr marL="800100" lvl="1" indent="-342900">
              <a:lnSpc>
                <a:spcPct val="100000"/>
              </a:lnSpc>
              <a:spcBef>
                <a:spcPct val="20000"/>
              </a:spcBef>
            </a:pPr>
            <a:r>
              <a:rPr lang="da-DK" sz="2000" dirty="0">
                <a:solidFill>
                  <a:prstClr val="black"/>
                </a:solidFill>
                <a:latin typeface="Calibri" panose="020F0502020204030204"/>
              </a:rPr>
              <a:t>Frankrig, Lyon; min. 10/max 40 elever</a:t>
            </a:r>
          </a:p>
          <a:p>
            <a:pPr marL="800100" lvl="1" indent="-342900">
              <a:lnSpc>
                <a:spcPct val="100000"/>
              </a:lnSpc>
              <a:spcBef>
                <a:spcPct val="20000"/>
              </a:spcBef>
            </a:pPr>
            <a:r>
              <a:rPr lang="da-DK" sz="2000" dirty="0">
                <a:solidFill>
                  <a:prstClr val="black"/>
                </a:solidFill>
                <a:latin typeface="Calibri" panose="020F0502020204030204"/>
              </a:rPr>
              <a:t>Østrig, Wien; min. 10/max 40 elever</a:t>
            </a:r>
          </a:p>
          <a:p>
            <a:pPr marL="800100" lvl="1" indent="-342900">
              <a:lnSpc>
                <a:spcPct val="100000"/>
              </a:lnSpc>
              <a:spcBef>
                <a:spcPct val="20000"/>
              </a:spcBef>
            </a:pPr>
            <a:r>
              <a:rPr lang="da-DK" sz="2000" dirty="0">
                <a:solidFill>
                  <a:prstClr val="black"/>
                </a:solidFill>
                <a:latin typeface="Calibri" panose="020F0502020204030204"/>
              </a:rPr>
              <a:t>Taiwan: min. 15/max 25 elever</a:t>
            </a:r>
          </a:p>
          <a:p>
            <a:pPr marL="800100" lvl="1" indent="-342900">
              <a:lnSpc>
                <a:spcPct val="100000"/>
              </a:lnSpc>
              <a:spcBef>
                <a:spcPct val="20000"/>
              </a:spcBef>
            </a:pPr>
            <a:r>
              <a:rPr lang="da-DK" sz="2000" dirty="0">
                <a:solidFill>
                  <a:prstClr val="black"/>
                </a:solidFill>
                <a:latin typeface="Calibri" panose="020F0502020204030204"/>
              </a:rPr>
              <a:t>USA: min. 15/max 30 elever</a:t>
            </a:r>
          </a:p>
          <a:p>
            <a:pPr marL="800100" lvl="1" indent="-342900">
              <a:lnSpc>
                <a:spcPct val="100000"/>
              </a:lnSpc>
              <a:spcBef>
                <a:spcPct val="20000"/>
              </a:spcBef>
            </a:pPr>
            <a:endParaRPr lang="da-DK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endParaRPr lang="da-DK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endParaRPr lang="da-DK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endParaRPr lang="da-DK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5" name="Pladsholder til billede 4"/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14" r="320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30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SO5-forløb i 3.g i efteråret 2025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xmlns="" id="{F775DF9E-FC75-4CCD-B115-BF1828C46936}"/>
              </a:ext>
            </a:extLst>
          </p:cNvPr>
          <p:cNvSpPr txBox="1"/>
          <p:nvPr/>
        </p:nvSpPr>
        <p:spPr>
          <a:xfrm>
            <a:off x="958788" y="2404177"/>
            <a:ext cx="9534823" cy="291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 </a:t>
            </a:r>
          </a:p>
          <a:p>
            <a:pPr lvl="0">
              <a:spcBef>
                <a:spcPct val="20000"/>
              </a:spcBef>
            </a:pPr>
            <a:endParaRPr lang="da-DK" sz="2400" dirty="0">
              <a:solidFill>
                <a:prstClr val="black"/>
              </a:solidFill>
            </a:endParaRPr>
          </a:p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a-DK" sz="2400" dirty="0">
              <a:solidFill>
                <a:prstClr val="black"/>
              </a:solidFill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93C1D76F-1D0E-4A18-9726-9D35CCD59E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584831"/>
              </p:ext>
            </p:extLst>
          </p:nvPr>
        </p:nvGraphicFramePr>
        <p:xfrm>
          <a:off x="878889" y="1763259"/>
          <a:ext cx="9099612" cy="4657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aleboble: oval 7">
            <a:extLst>
              <a:ext uri="{FF2B5EF4-FFF2-40B4-BE49-F238E27FC236}">
                <a16:creationId xmlns:a16="http://schemas.microsoft.com/office/drawing/2014/main" xmlns="" id="{6463C504-6921-47A7-8C9A-D23B2C686802}"/>
              </a:ext>
            </a:extLst>
          </p:cNvPr>
          <p:cNvSpPr/>
          <p:nvPr/>
        </p:nvSpPr>
        <p:spPr>
          <a:xfrm rot="1918772">
            <a:off x="9172805" y="3022023"/>
            <a:ext cx="2302276" cy="2139519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/>
              <a:t>Erasmus</a:t>
            </a:r>
          </a:p>
          <a:p>
            <a:pPr algn="ctr"/>
            <a:r>
              <a:rPr lang="da-DK" dirty="0"/>
              <a:t> medio uge 41- medio uge 43</a:t>
            </a:r>
          </a:p>
        </p:txBody>
      </p:sp>
    </p:spTree>
    <p:extLst>
      <p:ext uri="{BB962C8B-B14F-4D97-AF65-F5344CB8AC3E}">
        <p14:creationId xmlns:p14="http://schemas.microsoft.com/office/powerpoint/2010/main" val="84594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F2DA02D-23AC-446B-93C3-B6FC48749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37695"/>
            <a:ext cx="5823857" cy="1325563"/>
          </a:xfrm>
        </p:spPr>
        <p:txBody>
          <a:bodyPr/>
          <a:lstStyle/>
          <a:p>
            <a:r>
              <a:rPr lang="da-DK" dirty="0"/>
              <a:t>Tilmelding: deadline 2. december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B961992D-55FD-4113-BEEF-023504BDB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3258"/>
            <a:ext cx="6503125" cy="4645935"/>
          </a:xfrm>
        </p:spPr>
        <p:txBody>
          <a:bodyPr>
            <a:normAutofit/>
          </a:bodyPr>
          <a:lstStyle/>
          <a:p>
            <a:r>
              <a:rPr lang="da-DK" sz="2400" dirty="0"/>
              <a:t>Link ligger på KHS-hjemmesiden  </a:t>
            </a:r>
          </a:p>
          <a:p>
            <a:endParaRPr lang="da-DK" sz="2400" b="1" dirty="0"/>
          </a:p>
          <a:p>
            <a:r>
              <a:rPr lang="da-DK" sz="2400" b="1" dirty="0"/>
              <a:t>Tilmeldingen er først gældende, når du har betalt 1. rate gennem </a:t>
            </a:r>
            <a:r>
              <a:rPr lang="da-DK" sz="2400" b="1" dirty="0" err="1"/>
              <a:t>SafeTicket</a:t>
            </a:r>
            <a:r>
              <a:rPr lang="da-DK" sz="2400" b="1" dirty="0"/>
              <a:t> – åbner slut-november</a:t>
            </a:r>
            <a:r>
              <a:rPr lang="da-DK" sz="2400" dirty="0"/>
              <a:t> </a:t>
            </a:r>
          </a:p>
          <a:p>
            <a:pPr>
              <a:buFontTx/>
              <a:buChar char="-"/>
            </a:pPr>
            <a:r>
              <a:rPr lang="da-DK" sz="2400" dirty="0"/>
              <a:t>Ved tilmelding kræves navneoplysninger </a:t>
            </a:r>
            <a:r>
              <a:rPr lang="da-DK" sz="2400" dirty="0" err="1"/>
              <a:t>iflg</a:t>
            </a:r>
            <a:r>
              <a:rPr lang="da-DK" sz="2400" dirty="0"/>
              <a:t> pas</a:t>
            </a:r>
          </a:p>
          <a:p>
            <a:pPr>
              <a:buFontTx/>
              <a:buChar char="-"/>
            </a:pPr>
            <a:r>
              <a:rPr lang="da-DK" sz="2400" dirty="0"/>
              <a:t>Bekræftelse sendes i </a:t>
            </a:r>
            <a:r>
              <a:rPr lang="da-DK" sz="2400" dirty="0" err="1"/>
              <a:t>e-boks</a:t>
            </a:r>
            <a:r>
              <a:rPr lang="da-DK" sz="2400" dirty="0"/>
              <a:t> midt i december</a:t>
            </a:r>
          </a:p>
          <a:p>
            <a:pPr>
              <a:buFontTx/>
              <a:buChar char="-"/>
            </a:pPr>
            <a:r>
              <a:rPr lang="da-DK" sz="2400" dirty="0"/>
              <a:t>Kopi af pas uploades med sidste rate</a:t>
            </a:r>
          </a:p>
          <a:p>
            <a:pPr>
              <a:buFontTx/>
              <a:buChar char="-"/>
            </a:pPr>
            <a:r>
              <a:rPr lang="da-DK" sz="2400" dirty="0"/>
              <a:t>Adfærdskodeks underskrives digitalt</a:t>
            </a:r>
          </a:p>
          <a:p>
            <a:pPr>
              <a:buFontTx/>
              <a:buChar char="-"/>
            </a:pPr>
            <a:r>
              <a:rPr lang="da-DK" sz="2400" dirty="0"/>
              <a:t>Oversigt over ratebetaling ligger på KHS-hjemmesiden</a:t>
            </a:r>
          </a:p>
          <a:p>
            <a:pPr marL="0" indent="0">
              <a:buNone/>
            </a:pPr>
            <a:endParaRPr lang="da-DK" sz="2400" dirty="0"/>
          </a:p>
        </p:txBody>
      </p:sp>
      <p:pic>
        <p:nvPicPr>
          <p:cNvPr id="7" name="Pladsholder til billede 6"/>
          <p:cNvPicPr>
            <a:picLocks noGrp="1" noChangeAspect="1"/>
          </p:cNvPicPr>
          <p:nvPr>
            <p:ph type="pic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2" r="221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3550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kesCount xmlns="http://schemas.microsoft.com/sharepoint/v3" xsi:nil="true"/>
    <d67304936df247ab9448bd970a61aa05 xmlns="f88883dc-01f2-4230-8471-dd58d070307c">
      <Terms xmlns="http://schemas.microsoft.com/office/infopath/2007/PartnerControls"/>
    </d67304936df247ab9448bd970a61aa05>
    <LikedBy xmlns="http://schemas.microsoft.com/sharepoint/v3">
      <UserInfo>
        <DisplayName/>
        <AccountId xsi:nil="true"/>
        <AccountType/>
      </UserInfo>
    </LikedBy>
    <TaxCatchAll xmlns="f88883dc-01f2-4230-8471-dd58d070307c"/>
    <PortalDepartment xmlns="f88883dc-01f2-4230-8471-dd58d070307c" xsi:nil="true"/>
    <Comment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Word" ma:contentTypeID="0x01010045E8358252D6400EB1C231CCF7F3BC9700E001CDA69AF647479B4E1DB8C4FB3DD4" ma:contentTypeVersion="9" ma:contentTypeDescription="Opret et nyt dokument." ma:contentTypeScope="" ma:versionID="ff8a046c66af0e206a4ea9c4911d27af">
  <xsd:schema xmlns:xsd="http://www.w3.org/2001/XMLSchema" xmlns:xs="http://www.w3.org/2001/XMLSchema" xmlns:p="http://schemas.microsoft.com/office/2006/metadata/properties" xmlns:ns1="http://schemas.microsoft.com/sharepoint/v3" xmlns:ns2="f88883dc-01f2-4230-8471-dd58d070307c" targetNamespace="http://schemas.microsoft.com/office/2006/metadata/properties" ma:root="true" ma:fieldsID="a958f195f1f2b63fa0c0f9afd9ce1557" ns1:_="" ns2:_="">
    <xsd:import namespace="http://schemas.microsoft.com/sharepoint/v3"/>
    <xsd:import namespace="f88883dc-01f2-4230-8471-dd58d070307c"/>
    <xsd:element name="properties">
      <xsd:complexType>
        <xsd:sequence>
          <xsd:element name="documentManagement">
            <xsd:complexType>
              <xsd:all>
                <xsd:element ref="ns2:PortalDepartment" minOccurs="0"/>
                <xsd:element ref="ns2:d67304936df247ab9448bd970a61aa05" minOccurs="0"/>
                <xsd:element ref="ns2:TaxCatchAll" minOccurs="0"/>
                <xsd:element ref="ns2:TaxCatchAllLabel" minOccurs="0"/>
                <xsd:element ref="ns1:Comment" minOccurs="0"/>
                <xsd:element ref="ns1:AverageRating" minOccurs="0"/>
                <xsd:element ref="ns1:RatingCount" minOccurs="0"/>
                <xsd:element ref="ns1:LikesCount" minOccurs="0"/>
                <xsd:element ref="ns1:LikedB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omment" ma:index="13" nillable="true" ma:displayName="Beskrivelse" ma:internalName="Comment">
      <xsd:simpleType>
        <xsd:restriction base="dms:Note">
          <xsd:maxLength value="255"/>
        </xsd:restriction>
      </xsd:simpleType>
    </xsd:element>
    <xsd:element name="AverageRating" ma:index="14" nillable="true" ma:displayName="Bedømmelse (0-5)" ma:decimals="2" ma:description="Gennemsnitlig værdi af alle de bedømmelser, der er afsendt" ma:internalName="AverageRating" ma:readOnly="true">
      <xsd:simpleType>
        <xsd:restriction base="dms:Number"/>
      </xsd:simpleType>
    </xsd:element>
    <xsd:element name="RatingCount" ma:index="15" nillable="true" ma:displayName="Antal bedømmelser" ma:decimals="0" ma:description="Antal afsendte bedømmelser" ma:internalName="RatingCount" ma:readOnly="true">
      <xsd:simpleType>
        <xsd:restriction base="dms:Number"/>
      </xsd:simpleType>
    </xsd:element>
    <xsd:element name="LikesCount" ma:index="16" nillable="true" ma:displayName="Antallet af Synes godt om" ma:internalName="LikesCount">
      <xsd:simpleType>
        <xsd:restriction base="dms:Unknown"/>
      </xsd:simpleType>
    </xsd:element>
    <xsd:element name="LikedBy" ma:index="17" nillable="true" ma:displayName="Markeret som Synes godt om af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8883dc-01f2-4230-8471-dd58d070307c" elementFormDefault="qualified">
    <xsd:import namespace="http://schemas.microsoft.com/office/2006/documentManagement/types"/>
    <xsd:import namespace="http://schemas.microsoft.com/office/infopath/2007/PartnerControls"/>
    <xsd:element name="PortalDepartment" ma:index="8" nillable="true" ma:displayName="Afdeling" ma:description="" ma:list="{00163d5c-9e75-43e0-a7b3-0069606e114e}" ma:internalName="PortalDepartment" ma:showField="Title" ma:web="f88883dc-01f2-4230-8471-dd58d070307c">
      <xsd:simpleType>
        <xsd:restriction base="dms:Lookup"/>
      </xsd:simpleType>
    </xsd:element>
    <xsd:element name="d67304936df247ab9448bd970a61aa05" ma:index="9" nillable="true" ma:taxonomy="true" ma:internalName="d67304936df247ab9448bd970a61aa05" ma:taxonomyFieldName="PortalKeyword" ma:displayName="Emneord" ma:fieldId="{d6730493-6df2-47ab-9448-bd970a61aa05}" ma:taxonomyMulti="true" ma:sspId="00000000-0000-0000-0000-000000000000" ma:termSetId="00000000-0000-0000-0000-00000000000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description="" ma:hidden="true" ma:list="{d8e2af67-30e5-41b2-a46b-96ea9677fcf1}" ma:internalName="TaxCatchAll" ma:showField="CatchAllData" ma:web="f88883dc-01f2-4230-8471-dd58d07030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description="" ma:hidden="true" ma:list="{d8e2af67-30e5-41b2-a46b-96ea9677fcf1}" ma:internalName="TaxCatchAllLabel" ma:readOnly="true" ma:showField="CatchAllDataLabel" ma:web="f88883dc-01f2-4230-8471-dd58d07030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B7C573-677F-46B0-8E4E-80938224B18B}">
  <ds:schemaRefs>
    <ds:schemaRef ds:uri="http://schemas.microsoft.com/sharepoint/v3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f88883dc-01f2-4230-8471-dd58d070307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72E111F-3D80-4514-8B62-FDD743EAD1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6E3EFB-AB22-4E55-A1E9-6BA517D06A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88883dc-01f2-4230-8471-dd58d07030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2585</TotalTime>
  <Words>363</Words>
  <Application>Microsoft Office PowerPoint</Application>
  <PresentationFormat>Widescreen</PresentationFormat>
  <Paragraphs>83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Corbel</vt:lpstr>
      <vt:lpstr>Good Times Rg</vt:lpstr>
      <vt:lpstr>Wingdings</vt:lpstr>
      <vt:lpstr>Office-tema</vt:lpstr>
      <vt:lpstr>  Frivillige studieture </vt:lpstr>
      <vt:lpstr>Overblik over studieture på KHS - frivillige ture i efteråret 3.g</vt:lpstr>
      <vt:lpstr>Frivillige studieture i 3.g</vt:lpstr>
      <vt:lpstr>Hvor går turene hen?</vt:lpstr>
      <vt:lpstr>Betingelser for 2025-turene</vt:lpstr>
      <vt:lpstr>SO5-forløb i 3.g i efteråret 2025</vt:lpstr>
      <vt:lpstr>Tilmelding: deadline 2. december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Peter Utke</dc:creator>
  <cp:lastModifiedBy>lc</cp:lastModifiedBy>
  <cp:revision>92</cp:revision>
  <dcterms:created xsi:type="dcterms:W3CDTF">2022-11-29T10:03:51Z</dcterms:created>
  <dcterms:modified xsi:type="dcterms:W3CDTF">2024-11-13T19:33:29Z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0x01010045E8358252D6400EB1C231CCF7F3BC9700E001CDA69AF647479B4E1DB8C4FB3DD4</vt:lpwstr>
  </property>
</Properties>
</file>