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2" r:id="rId6"/>
    <p:sldId id="257" r:id="rId7"/>
    <p:sldId id="259" r:id="rId8"/>
    <p:sldId id="260" r:id="rId9"/>
    <p:sldId id="276" r:id="rId10"/>
    <p:sldId id="275" r:id="rId11"/>
    <p:sldId id="262" r:id="rId12"/>
    <p:sldId id="264" r:id="rId13"/>
    <p:sldId id="274" r:id="rId14"/>
    <p:sldId id="277" r:id="rId15"/>
    <p:sldId id="278" r:id="rId16"/>
    <p:sldId id="279" r:id="rId17"/>
    <p:sldId id="280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597BE4-E3C7-4D91-AD1F-4D172817D1EF}" v="69" dt="2024-09-16T07:21:17.9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3D597BE4-E3C7-4D91-AD1F-4D172817D1EF}"/>
    <pc:docChg chg="modSld">
      <pc:chgData name="Troels Kjems Petersen" userId="d50d9817-7fa7-4ee2-9878-28660974c4b1" providerId="ADAL" clId="{3D597BE4-E3C7-4D91-AD1F-4D172817D1EF}" dt="2024-09-16T07:21:22.330" v="70" actId="1076"/>
      <pc:docMkLst>
        <pc:docMk/>
      </pc:docMkLst>
      <pc:sldChg chg="modSp mod">
        <pc:chgData name="Troels Kjems Petersen" userId="d50d9817-7fa7-4ee2-9878-28660974c4b1" providerId="ADAL" clId="{3D597BE4-E3C7-4D91-AD1F-4D172817D1EF}" dt="2024-08-30T09:27:56.585" v="0" actId="20577"/>
        <pc:sldMkLst>
          <pc:docMk/>
          <pc:sldMk cId="644862358" sldId="272"/>
        </pc:sldMkLst>
        <pc:spChg chg="mod">
          <ac:chgData name="Troels Kjems Petersen" userId="d50d9817-7fa7-4ee2-9878-28660974c4b1" providerId="ADAL" clId="{3D597BE4-E3C7-4D91-AD1F-4D172817D1EF}" dt="2024-08-30T09:27:56.585" v="0" actId="20577"/>
          <ac:spMkLst>
            <pc:docMk/>
            <pc:sldMk cId="644862358" sldId="272"/>
            <ac:spMk id="3" creationId="{00000000-0000-0000-0000-000000000000}"/>
          </ac:spMkLst>
        </pc:spChg>
      </pc:sldChg>
      <pc:sldChg chg="modSp mod modAnim">
        <pc:chgData name="Troels Kjems Petersen" userId="d50d9817-7fa7-4ee2-9878-28660974c4b1" providerId="ADAL" clId="{3D597BE4-E3C7-4D91-AD1F-4D172817D1EF}" dt="2024-09-16T07:21:22.330" v="70" actId="1076"/>
        <pc:sldMkLst>
          <pc:docMk/>
          <pc:sldMk cId="2437554862" sldId="280"/>
        </pc:sldMkLst>
        <pc:spChg chg="mod">
          <ac:chgData name="Troels Kjems Petersen" userId="d50d9817-7fa7-4ee2-9878-28660974c4b1" providerId="ADAL" clId="{3D597BE4-E3C7-4D91-AD1F-4D172817D1EF}" dt="2024-09-16T07:21:22.330" v="70" actId="1076"/>
          <ac:spMkLst>
            <pc:docMk/>
            <pc:sldMk cId="2437554862" sldId="28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16-09-2024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503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16-09-2024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40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16-09-2024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5291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16-09-2024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96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16-09-2024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402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16-09-2024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473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16-09-2024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0025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16-09-2024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8153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16-09-2024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600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16-09-2024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820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16-09-2024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915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50899-4755-4C0B-A511-1D62EDAC6548}" type="datetimeFigureOut">
              <a:rPr lang="da-DK" smtClean="0"/>
              <a:t>16-09-2024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73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BF37A1D8-D5AC-4F0B-8CD9-99169FAAF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012" y="0"/>
            <a:ext cx="6657975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Rektangel 4"/>
          <p:cNvSpPr/>
          <p:nvPr/>
        </p:nvSpPr>
        <p:spPr>
          <a:xfrm>
            <a:off x="0" y="1418897"/>
            <a:ext cx="12244673" cy="3121572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/>
          <p:cNvSpPr txBox="1"/>
          <p:nvPr/>
        </p:nvSpPr>
        <p:spPr>
          <a:xfrm>
            <a:off x="3404020" y="2678708"/>
            <a:ext cx="90524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400" b="1" dirty="0"/>
              <a:t>Det delte Europa</a:t>
            </a:r>
          </a:p>
        </p:txBody>
      </p:sp>
    </p:spTree>
    <p:extLst>
      <p:ext uri="{BB962C8B-B14F-4D97-AF65-F5344CB8AC3E}">
        <p14:creationId xmlns:p14="http://schemas.microsoft.com/office/powerpoint/2010/main" val="248771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7" y="178421"/>
            <a:ext cx="11470399" cy="6524625"/>
          </a:xfrm>
        </p:spPr>
        <p:txBody>
          <a:bodyPr>
            <a:normAutofit lnSpcReduction="1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1. Trumandoktrinen (repetition fra sidste gang)</a:t>
            </a:r>
          </a:p>
          <a:p>
            <a:pPr lvl="0" algn="l"/>
            <a:endParaRPr lang="da-DK" sz="3300" b="1" dirty="0"/>
          </a:p>
          <a:p>
            <a:pPr algn="l"/>
            <a:r>
              <a:rPr lang="da-DK" sz="3300" b="1" dirty="0"/>
              <a:t>2.  Marshallplanen 1947 (lektien) – konsekvenser for Europa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3. Det delte Tyskland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Hvorfor blev </a:t>
            </a:r>
            <a:r>
              <a:rPr lang="da-DK" sz="3300" b="1"/>
              <a:t>Berlinmuren bygget? </a:t>
            </a:r>
            <a:r>
              <a:rPr lang="da-DK" sz="3300" b="1" dirty="0"/>
              <a:t>(kildearbejde)</a:t>
            </a:r>
          </a:p>
        </p:txBody>
      </p:sp>
    </p:spTree>
    <p:extLst>
      <p:ext uri="{BB962C8B-B14F-4D97-AF65-F5344CB8AC3E}">
        <p14:creationId xmlns:p14="http://schemas.microsoft.com/office/powerpoint/2010/main" val="64486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9" y="683172"/>
            <a:ext cx="12245132" cy="5391807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78F7DA86-B6DB-451B-807F-87CC3BCCD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012" y="0"/>
            <a:ext cx="66579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6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336233"/>
            <a:ext cx="12244673" cy="101569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Trumandoktrinen 1947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00050" y="1825625"/>
            <a:ext cx="11269980" cy="4351338"/>
          </a:xfrm>
        </p:spPr>
        <p:txBody>
          <a:bodyPr/>
          <a:lstStyle/>
          <a:p>
            <a:r>
              <a:rPr lang="da-DK" dirty="0"/>
              <a:t>Borgerkrig i Grækenland i 1947 imellem borgerlige og kommunister – Vesten (USA og </a:t>
            </a:r>
            <a:r>
              <a:rPr lang="da-DK" dirty="0" err="1"/>
              <a:t>Storbritaninen</a:t>
            </a:r>
            <a:r>
              <a:rPr lang="da-DK" dirty="0"/>
              <a:t>) vil hjælpe de borgerlige, så Grækenland ikke bliver kommunistisk. </a:t>
            </a:r>
            <a:endParaRPr lang="da-DK" dirty="0">
              <a:sym typeface="Wingdings" panose="05000000000000000000" pitchFamily="2" charset="2"/>
            </a:endParaRP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Den amerikanske præsident holder i den forbindelse en tale i kongressen, hvor han fremlægger Trumandoktrinen</a:t>
            </a:r>
          </a:p>
          <a:p>
            <a:r>
              <a:rPr lang="da-DK" b="1" dirty="0">
                <a:sym typeface="Wingdings" panose="05000000000000000000" pitchFamily="2" charset="2"/>
              </a:rPr>
              <a:t>Trumandoktrinen: </a:t>
            </a:r>
            <a:r>
              <a:rPr lang="da-DK" dirty="0">
                <a:sym typeface="Wingdings" panose="05000000000000000000" pitchFamily="2" charset="2"/>
              </a:rPr>
              <a:t>USA skal forhindre Sovjetunionen i at udvide sit magtområde  </a:t>
            </a:r>
            <a:r>
              <a:rPr lang="da-DK" b="1" dirty="0">
                <a:sym typeface="Wingdings" panose="05000000000000000000" pitchFamily="2" charset="2"/>
              </a:rPr>
              <a:t>”inddæmningspolitikken” </a:t>
            </a:r>
            <a:r>
              <a:rPr lang="da-DK" dirty="0">
                <a:sym typeface="Wingdings" panose="05000000000000000000" pitchFamily="2" charset="2"/>
              </a:rPr>
              <a:t>kommer til at definere amerikansk udenrigspolitik under hele Den Kolde Krig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190627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520059"/>
            <a:ext cx="12244673" cy="101569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Marshallplanen  1947-51</a:t>
            </a:r>
          </a:p>
        </p:txBody>
      </p:sp>
      <p:pic>
        <p:nvPicPr>
          <p:cNvPr id="7" name="Pladsholder til indhold 4">
            <a:extLst>
              <a:ext uri="{FF2B5EF4-FFF2-40B4-BE49-F238E27FC236}">
                <a16:creationId xmlns:a16="http://schemas.microsoft.com/office/drawing/2014/main" id="{4DCDBCDF-FBDA-4831-9BC3-296625860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531" y="1700874"/>
            <a:ext cx="3475219" cy="4867253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6CFFE36E-A5CC-4F8B-A012-937CA71785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5752"/>
            <a:ext cx="3681471" cy="5032375"/>
          </a:xfrm>
          <a:prstGeom prst="rect">
            <a:avLst/>
          </a:prstGeom>
        </p:spPr>
      </p:pic>
      <p:pic>
        <p:nvPicPr>
          <p:cNvPr id="9" name="Pladsholder til indhold 4" descr="Et billede, der indeholder kort&#10;&#10;Automatisk genereret beskrivelse">
            <a:extLst>
              <a:ext uri="{FF2B5EF4-FFF2-40B4-BE49-F238E27FC236}">
                <a16:creationId xmlns:a16="http://schemas.microsoft.com/office/drawing/2014/main" id="{90182570-8997-4865-A64A-98DE09CF1C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" r="2093" b="2"/>
          <a:stretch/>
        </p:blipFill>
        <p:spPr>
          <a:xfrm>
            <a:off x="4041810" y="3004201"/>
            <a:ext cx="4108382" cy="333374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77326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520059"/>
            <a:ext cx="12244673" cy="101569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Marshallplanen  1947-51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F1C87562-3B72-AC7D-CB07-834C57EF5234}"/>
              </a:ext>
            </a:extLst>
          </p:cNvPr>
          <p:cNvSpPr txBox="1"/>
          <p:nvPr/>
        </p:nvSpPr>
        <p:spPr>
          <a:xfrm>
            <a:off x="1889760" y="2387600"/>
            <a:ext cx="884936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a-DK" sz="2800" b="1" dirty="0"/>
              <a:t>Hvad var amerikaneres formål med Marshallplanen?</a:t>
            </a:r>
          </a:p>
          <a:p>
            <a:pPr marL="342900" indent="-342900">
              <a:buAutoNum type="arabicPeriod"/>
            </a:pPr>
            <a:endParaRPr lang="da-DK" sz="2800" b="1" dirty="0"/>
          </a:p>
          <a:p>
            <a:endParaRPr lang="da-DK" sz="2800" b="1" dirty="0"/>
          </a:p>
          <a:p>
            <a:r>
              <a:rPr lang="da-DK" sz="2800" b="1" dirty="0"/>
              <a:t>2. Hvorfor vidste amerikanerne på forhånd at Sovjetunionen og de østeuropæiske lande ville takke nej til Marshallhjælpen?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91236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520059"/>
            <a:ext cx="12244673" cy="101569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Marshallplanen  1947-51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6E65AE77-F50A-F55C-ADB8-D17EDF0C5538}"/>
              </a:ext>
            </a:extLst>
          </p:cNvPr>
          <p:cNvSpPr txBox="1"/>
          <p:nvPr/>
        </p:nvSpPr>
        <p:spPr>
          <a:xfrm>
            <a:off x="1513840" y="2052320"/>
            <a:ext cx="89611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Parsnak: </a:t>
            </a:r>
          </a:p>
          <a:p>
            <a:r>
              <a:rPr lang="da-DK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Hvordan fremstiller dokumentaren USA’s hensigt med Marshallplanen? </a:t>
            </a:r>
          </a:p>
          <a:p>
            <a:endParaRPr lang="da-DK" sz="32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Hvorfor fremstiller den Marshall-planen på den måde? </a:t>
            </a:r>
            <a:endParaRPr lang="da-DK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99592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387033"/>
            <a:ext cx="12244673" cy="101569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Marshallhjælpen - konsekvenserne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00050" y="1825625"/>
            <a:ext cx="11269980" cy="4351338"/>
          </a:xfrm>
        </p:spPr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69C317BB-818D-4520-8AA5-4EA4D172C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42" y="1386470"/>
            <a:ext cx="4685122" cy="547153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A58800B0-89FB-4AB1-A8C1-144998394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707" y="1424634"/>
            <a:ext cx="4324350" cy="4286250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D9C74A2D-171E-4383-B8DA-5D330960F97D}"/>
              </a:ext>
            </a:extLst>
          </p:cNvPr>
          <p:cNvSpPr txBox="1"/>
          <p:nvPr/>
        </p:nvSpPr>
        <p:spPr>
          <a:xfrm>
            <a:off x="7222502" y="5735198"/>
            <a:ext cx="3572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Kort som viser hvilke lande der fik hjælpen, og hvor meget relativt fik i hjælp</a:t>
            </a:r>
          </a:p>
        </p:txBody>
      </p:sp>
    </p:spTree>
    <p:extLst>
      <p:ext uri="{BB962C8B-B14F-4D97-AF65-F5344CB8AC3E}">
        <p14:creationId xmlns:p14="http://schemas.microsoft.com/office/powerpoint/2010/main" val="1297825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-52673" y="-21203"/>
            <a:ext cx="12244673" cy="101569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00050" y="1825625"/>
            <a:ext cx="11269980" cy="4351338"/>
          </a:xfrm>
        </p:spPr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82D2ADC-6F4F-4C7A-B9A6-2CEAA4648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185" y="1037031"/>
            <a:ext cx="5352265" cy="571125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4430" y="-2120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NATO og </a:t>
            </a:r>
            <a:r>
              <a:rPr lang="da-DK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Warzawapagten</a:t>
            </a:r>
            <a:endParaRPr lang="da-DK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9654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A02BE0-717D-4D67-9A16-DECA9A763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2DE7E494-4420-4321-82D2-5A452ADFF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30" y="-188486"/>
            <a:ext cx="12287203" cy="7055914"/>
          </a:xfr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BFC08B55-C287-45B1-909F-539D6A380CEB}"/>
              </a:ext>
            </a:extLst>
          </p:cNvPr>
          <p:cNvSpPr/>
          <p:nvPr/>
        </p:nvSpPr>
        <p:spPr>
          <a:xfrm>
            <a:off x="-52673" y="1456997"/>
            <a:ext cx="12297346" cy="3121572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AE27B8E-3E50-4F90-A998-0A97319DF877}"/>
              </a:ext>
            </a:extLst>
          </p:cNvPr>
          <p:cNvSpPr txBox="1"/>
          <p:nvPr/>
        </p:nvSpPr>
        <p:spPr>
          <a:xfrm>
            <a:off x="3023020" y="2244299"/>
            <a:ext cx="90524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000" b="1" dirty="0"/>
              <a:t>Det delte Tyskland</a:t>
            </a:r>
            <a:endParaRPr lang="da-DK" sz="4000" b="1" dirty="0"/>
          </a:p>
        </p:txBody>
      </p:sp>
    </p:spTree>
    <p:extLst>
      <p:ext uri="{BB962C8B-B14F-4D97-AF65-F5344CB8AC3E}">
        <p14:creationId xmlns:p14="http://schemas.microsoft.com/office/powerpoint/2010/main" val="973253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B7A03BF-00F4-44E4-9166-F57DE92E8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762" y="0"/>
            <a:ext cx="5324475" cy="676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84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400" y="-663540"/>
            <a:ext cx="12764855" cy="7526448"/>
          </a:xfrm>
        </p:spPr>
      </p:pic>
    </p:spTree>
    <p:extLst>
      <p:ext uri="{BB962C8B-B14F-4D97-AF65-F5344CB8AC3E}">
        <p14:creationId xmlns:p14="http://schemas.microsoft.com/office/powerpoint/2010/main" val="792233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690" y="0"/>
            <a:ext cx="9217891" cy="6913418"/>
          </a:xfrm>
        </p:spPr>
      </p:pic>
    </p:spTree>
    <p:extLst>
      <p:ext uri="{BB962C8B-B14F-4D97-AF65-F5344CB8AC3E}">
        <p14:creationId xmlns:p14="http://schemas.microsoft.com/office/powerpoint/2010/main" val="2107385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368560"/>
            <a:ext cx="12244673" cy="101569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Hvorfor blev Berlinmuren bygget?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47650" y="3156585"/>
            <a:ext cx="1126998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da-DK" sz="4000" b="1" dirty="0"/>
              <a:t>I skal i studiegrupperne arbejde med udvalgte kilder om Berlinmuren</a:t>
            </a:r>
          </a:p>
          <a:p>
            <a:pPr marL="0" indent="0">
              <a:buNone/>
            </a:pP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243755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9687d823-fb92-4e00-afbd-4902e2f5bc57" xsi:nil="true"/>
    <Students xmlns="9687d823-fb92-4e00-afbd-4902e2f5bc57">
      <UserInfo>
        <DisplayName/>
        <AccountId xsi:nil="true"/>
        <AccountType/>
      </UserInfo>
    </Students>
    <Templates xmlns="9687d823-fb92-4e00-afbd-4902e2f5bc57" xsi:nil="true"/>
    <Invited_Students xmlns="9687d823-fb92-4e00-afbd-4902e2f5bc57" xsi:nil="true"/>
    <Owner xmlns="9687d823-fb92-4e00-afbd-4902e2f5bc57">
      <UserInfo>
        <DisplayName/>
        <AccountId xsi:nil="true"/>
        <AccountType/>
      </UserInfo>
    </Owner>
    <Teachers xmlns="9687d823-fb92-4e00-afbd-4902e2f5bc57">
      <UserInfo>
        <DisplayName/>
        <AccountId xsi:nil="true"/>
        <AccountType/>
      </UserInfo>
    </Teachers>
    <Student_Groups xmlns="9687d823-fb92-4e00-afbd-4902e2f5bc57">
      <UserInfo>
        <DisplayName/>
        <AccountId xsi:nil="true"/>
        <AccountType/>
      </UserInfo>
    </Student_Groups>
    <Distribution_Groups xmlns="9687d823-fb92-4e00-afbd-4902e2f5bc57" xsi:nil="true"/>
    <NotebookType xmlns="9687d823-fb92-4e00-afbd-4902e2f5bc57" xsi:nil="true"/>
    <Has_Teacher_Only_SectionGroup xmlns="9687d823-fb92-4e00-afbd-4902e2f5bc57" xsi:nil="true"/>
    <Math_Settings xmlns="9687d823-fb92-4e00-afbd-4902e2f5bc57" xsi:nil="true"/>
    <Is_Collaboration_Space_Locked xmlns="9687d823-fb92-4e00-afbd-4902e2f5bc57" xsi:nil="true"/>
    <Invited_Teachers xmlns="9687d823-fb92-4e00-afbd-4902e2f5bc57" xsi:nil="true"/>
    <LMS_Mappings xmlns="9687d823-fb92-4e00-afbd-4902e2f5bc57" xsi:nil="true"/>
    <FolderType xmlns="9687d823-fb92-4e00-afbd-4902e2f5bc57" xsi:nil="true"/>
    <DefaultSectionNames xmlns="9687d823-fb92-4e00-afbd-4902e2f5bc57" xsi:nil="true"/>
    <AppVersion xmlns="9687d823-fb92-4e00-afbd-4902e2f5bc57" xsi:nil="true"/>
    <Self_Registration_Enabled xmlns="9687d823-fb92-4e00-afbd-4902e2f5bc57" xsi:nil="true"/>
    <TeamsChannelId xmlns="9687d823-fb92-4e00-afbd-4902e2f5bc57" xsi:nil="true"/>
    <IsNotebookLocked xmlns="9687d823-fb92-4e00-afbd-4902e2f5bc5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E3701D6337241B1E5AE1272497F51" ma:contentTypeVersion="34" ma:contentTypeDescription="Opret et nyt dokument." ma:contentTypeScope="" ma:versionID="c7f2cd97ed28710809231dc83e36e073">
  <xsd:schema xmlns:xsd="http://www.w3.org/2001/XMLSchema" xmlns:xs="http://www.w3.org/2001/XMLSchema" xmlns:p="http://schemas.microsoft.com/office/2006/metadata/properties" xmlns:ns3="9687d823-fb92-4e00-afbd-4902e2f5bc57" xmlns:ns4="913ae31f-ae35-437d-8c13-540cda48aeb7" targetNamespace="http://schemas.microsoft.com/office/2006/metadata/properties" ma:root="true" ma:fieldsID="0ae8140258f1f445341af247b8fd3af0" ns3:_="" ns4:_="">
    <xsd:import namespace="9687d823-fb92-4e00-afbd-4902e2f5bc57"/>
    <xsd:import namespace="913ae31f-ae35-437d-8c13-540cda48aeb7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TeamsChannelId" minOccurs="0"/>
                <xsd:element ref="ns3:IsNotebookLocked" minOccurs="0"/>
                <xsd:element ref="ns3:Math_Settings" minOccurs="0"/>
                <xsd:element ref="ns3:MediaServiceGenerationTime" minOccurs="0"/>
                <xsd:element ref="ns3:MediaServiceEventHashCode" minOccurs="0"/>
                <xsd:element ref="ns3:Distribution_Groups" minOccurs="0"/>
                <xsd:element ref="ns3:LMS_Mappings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d823-fb92-4e00-afbd-4902e2f5bc5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ae31f-ae35-437d-8c13-540cda48aeb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223B0B-33E8-4BD3-B90A-44C5335D5B4A}">
  <ds:schemaRefs>
    <ds:schemaRef ds:uri="http://schemas.openxmlformats.org/package/2006/metadata/core-properties"/>
    <ds:schemaRef ds:uri="9687d823-fb92-4e00-afbd-4902e2f5bc57"/>
    <ds:schemaRef ds:uri="http://www.w3.org/XML/1998/namespace"/>
    <ds:schemaRef ds:uri="913ae31f-ae35-437d-8c13-540cda48aeb7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B9BF44E-7FF2-46E8-A8AD-49C400B645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d823-fb92-4e00-afbd-4902e2f5bc57"/>
    <ds:schemaRef ds:uri="913ae31f-ae35-437d-8c13-540cda48ae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C6B291-2553-4078-82B7-D164377118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203</Words>
  <Application>Microsoft Office PowerPoint</Application>
  <PresentationFormat>Widescreen</PresentationFormat>
  <Paragraphs>34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Office-tema</vt:lpstr>
      <vt:lpstr>PowerPoint-præsentation</vt:lpstr>
      <vt:lpstr>PowerPoint-præsentation</vt:lpstr>
      <vt:lpstr>PowerPoint-præsentation</vt:lpstr>
      <vt:lpstr>Trumandoktrinen 1947</vt:lpstr>
      <vt:lpstr>Marshallplanen  1947-51</vt:lpstr>
      <vt:lpstr>Marshallplanen  1947-51</vt:lpstr>
      <vt:lpstr>Marshallplanen  1947-51</vt:lpstr>
      <vt:lpstr>Marshallhjælpen - konsekvenserne</vt:lpstr>
      <vt:lpstr>NATO og Warzawapagten</vt:lpstr>
      <vt:lpstr>PowerPoint-præsentation</vt:lpstr>
      <vt:lpstr>PowerPoint-præsentation</vt:lpstr>
      <vt:lpstr>PowerPoint-præsentation</vt:lpstr>
      <vt:lpstr>PowerPoint-præsentation</vt:lpstr>
      <vt:lpstr>Hvorfor blev Berlinmuren bygget?</vt:lpstr>
    </vt:vector>
  </TitlesOfParts>
  <Company>Køge Handelsskole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KHS</dc:creator>
  <cp:lastModifiedBy>Troels Kjems Petersen</cp:lastModifiedBy>
  <cp:revision>16</cp:revision>
  <dcterms:created xsi:type="dcterms:W3CDTF">2017-08-23T12:03:28Z</dcterms:created>
  <dcterms:modified xsi:type="dcterms:W3CDTF">2024-09-16T07:21:30Z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0x010100013E3701D6337241B1E5AE1272497F51</vt:lpwstr>
  </property>
</Properties>
</file>