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5" r:id="rId6"/>
    <p:sldId id="259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4168C4-071D-BE4B-A876-BF5AC65398D5}" v="8" dt="2025-08-10T17:07:21.9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3"/>
    <p:restoredTop sz="94720"/>
  </p:normalViewPr>
  <p:slideViewPr>
    <p:cSldViewPr snapToGrid="0" snapToObjects="1">
      <p:cViewPr varScale="1">
        <p:scale>
          <a:sx n="102" d="100"/>
          <a:sy n="102" d="100"/>
        </p:scale>
        <p:origin x="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e Stentebjerg" userId="541d1505-4d17-46dd-98e4-0ed5762aac3b" providerId="ADAL" clId="{734168C4-071D-BE4B-A876-BF5AC65398D5}"/>
    <pc:docChg chg="undo custSel modSld">
      <pc:chgData name="Lise Stentebjerg" userId="541d1505-4d17-46dd-98e4-0ed5762aac3b" providerId="ADAL" clId="{734168C4-071D-BE4B-A876-BF5AC65398D5}" dt="2025-08-10T17:07:25.835" v="164" actId="26606"/>
      <pc:docMkLst>
        <pc:docMk/>
      </pc:docMkLst>
      <pc:sldChg chg="modSp mod">
        <pc:chgData name="Lise Stentebjerg" userId="541d1505-4d17-46dd-98e4-0ed5762aac3b" providerId="ADAL" clId="{734168C4-071D-BE4B-A876-BF5AC65398D5}" dt="2025-08-01T09:27:51.050" v="4" actId="20577"/>
        <pc:sldMkLst>
          <pc:docMk/>
          <pc:sldMk cId="2037295122" sldId="256"/>
        </pc:sldMkLst>
        <pc:spChg chg="mod">
          <ac:chgData name="Lise Stentebjerg" userId="541d1505-4d17-46dd-98e4-0ed5762aac3b" providerId="ADAL" clId="{734168C4-071D-BE4B-A876-BF5AC65398D5}" dt="2025-08-01T09:27:51.050" v="4" actId="20577"/>
          <ac:spMkLst>
            <pc:docMk/>
            <pc:sldMk cId="2037295122" sldId="256"/>
            <ac:spMk id="2" creationId="{00000000-0000-0000-0000-000000000000}"/>
          </ac:spMkLst>
        </pc:spChg>
      </pc:sldChg>
      <pc:sldChg chg="addSp modSp mod modClrScheme chgLayout">
        <pc:chgData name="Lise Stentebjerg" userId="541d1505-4d17-46dd-98e4-0ed5762aac3b" providerId="ADAL" clId="{734168C4-071D-BE4B-A876-BF5AC65398D5}" dt="2025-08-10T16:55:13.700" v="141" actId="26606"/>
        <pc:sldMkLst>
          <pc:docMk/>
          <pc:sldMk cId="2101549471" sldId="257"/>
        </pc:sldMkLst>
        <pc:spChg chg="mod">
          <ac:chgData name="Lise Stentebjerg" userId="541d1505-4d17-46dd-98e4-0ed5762aac3b" providerId="ADAL" clId="{734168C4-071D-BE4B-A876-BF5AC65398D5}" dt="2025-08-10T16:55:13.700" v="141" actId="26606"/>
          <ac:spMkLst>
            <pc:docMk/>
            <pc:sldMk cId="2101549471" sldId="257"/>
            <ac:spMk id="2" creationId="{00000000-0000-0000-0000-000000000000}"/>
          </ac:spMkLst>
        </pc:spChg>
        <pc:spChg chg="mod">
          <ac:chgData name="Lise Stentebjerg" userId="541d1505-4d17-46dd-98e4-0ed5762aac3b" providerId="ADAL" clId="{734168C4-071D-BE4B-A876-BF5AC65398D5}" dt="2025-08-10T16:55:13.700" v="141" actId="26606"/>
          <ac:spMkLst>
            <pc:docMk/>
            <pc:sldMk cId="2101549471" sldId="257"/>
            <ac:spMk id="3" creationId="{00000000-0000-0000-0000-000000000000}"/>
          </ac:spMkLst>
        </pc:spChg>
        <pc:picChg chg="add mod">
          <ac:chgData name="Lise Stentebjerg" userId="541d1505-4d17-46dd-98e4-0ed5762aac3b" providerId="ADAL" clId="{734168C4-071D-BE4B-A876-BF5AC65398D5}" dt="2025-08-10T16:55:13.700" v="141" actId="26606"/>
          <ac:picMkLst>
            <pc:docMk/>
            <pc:sldMk cId="2101549471" sldId="257"/>
            <ac:picMk id="4" creationId="{AC8B1A14-CE3D-790C-132D-EAF61F6B8A3A}"/>
          </ac:picMkLst>
        </pc:picChg>
      </pc:sldChg>
      <pc:sldChg chg="addSp modSp mod modClrScheme chgLayout">
        <pc:chgData name="Lise Stentebjerg" userId="541d1505-4d17-46dd-98e4-0ed5762aac3b" providerId="ADAL" clId="{734168C4-071D-BE4B-A876-BF5AC65398D5}" dt="2025-08-10T16:56:05.130" v="143" actId="26606"/>
        <pc:sldMkLst>
          <pc:docMk/>
          <pc:sldMk cId="1388178126" sldId="258"/>
        </pc:sldMkLst>
        <pc:spChg chg="mod">
          <ac:chgData name="Lise Stentebjerg" userId="541d1505-4d17-46dd-98e4-0ed5762aac3b" providerId="ADAL" clId="{734168C4-071D-BE4B-A876-BF5AC65398D5}" dt="2025-08-10T16:56:05.130" v="143" actId="26606"/>
          <ac:spMkLst>
            <pc:docMk/>
            <pc:sldMk cId="1388178126" sldId="258"/>
            <ac:spMk id="2" creationId="{00000000-0000-0000-0000-000000000000}"/>
          </ac:spMkLst>
        </pc:spChg>
        <pc:spChg chg="mod">
          <ac:chgData name="Lise Stentebjerg" userId="541d1505-4d17-46dd-98e4-0ed5762aac3b" providerId="ADAL" clId="{734168C4-071D-BE4B-A876-BF5AC65398D5}" dt="2025-08-10T16:56:05.130" v="143" actId="26606"/>
          <ac:spMkLst>
            <pc:docMk/>
            <pc:sldMk cId="1388178126" sldId="258"/>
            <ac:spMk id="3" creationId="{00000000-0000-0000-0000-000000000000}"/>
          </ac:spMkLst>
        </pc:spChg>
        <pc:picChg chg="add mod">
          <ac:chgData name="Lise Stentebjerg" userId="541d1505-4d17-46dd-98e4-0ed5762aac3b" providerId="ADAL" clId="{734168C4-071D-BE4B-A876-BF5AC65398D5}" dt="2025-08-10T16:56:05.130" v="143" actId="26606"/>
          <ac:picMkLst>
            <pc:docMk/>
            <pc:sldMk cId="1388178126" sldId="258"/>
            <ac:picMk id="4" creationId="{F56BC8F6-FEE5-030C-A92D-58A5CB1D42AF}"/>
          </ac:picMkLst>
        </pc:picChg>
      </pc:sldChg>
      <pc:sldChg chg="addSp modSp mod modClrScheme chgLayout">
        <pc:chgData name="Lise Stentebjerg" userId="541d1505-4d17-46dd-98e4-0ed5762aac3b" providerId="ADAL" clId="{734168C4-071D-BE4B-A876-BF5AC65398D5}" dt="2025-08-10T17:01:16.372" v="156" actId="962"/>
        <pc:sldMkLst>
          <pc:docMk/>
          <pc:sldMk cId="184724952" sldId="259"/>
        </pc:sldMkLst>
        <pc:spChg chg="mod">
          <ac:chgData name="Lise Stentebjerg" userId="541d1505-4d17-46dd-98e4-0ed5762aac3b" providerId="ADAL" clId="{734168C4-071D-BE4B-A876-BF5AC65398D5}" dt="2025-08-10T16:59:58.511" v="153" actId="26606"/>
          <ac:spMkLst>
            <pc:docMk/>
            <pc:sldMk cId="184724952" sldId="259"/>
            <ac:spMk id="2" creationId="{00000000-0000-0000-0000-000000000000}"/>
          </ac:spMkLst>
        </pc:spChg>
        <pc:spChg chg="mod">
          <ac:chgData name="Lise Stentebjerg" userId="541d1505-4d17-46dd-98e4-0ed5762aac3b" providerId="ADAL" clId="{734168C4-071D-BE4B-A876-BF5AC65398D5}" dt="2025-08-10T16:59:58.511" v="153" actId="26606"/>
          <ac:spMkLst>
            <pc:docMk/>
            <pc:sldMk cId="184724952" sldId="259"/>
            <ac:spMk id="3" creationId="{00000000-0000-0000-0000-000000000000}"/>
          </ac:spMkLst>
        </pc:spChg>
        <pc:picChg chg="add mod">
          <ac:chgData name="Lise Stentebjerg" userId="541d1505-4d17-46dd-98e4-0ed5762aac3b" providerId="ADAL" clId="{734168C4-071D-BE4B-A876-BF5AC65398D5}" dt="2025-08-10T17:01:16.372" v="156" actId="962"/>
          <ac:picMkLst>
            <pc:docMk/>
            <pc:sldMk cId="184724952" sldId="259"/>
            <ac:picMk id="4" creationId="{072EDB10-8796-A736-32AA-A83D04FFFBE6}"/>
          </ac:picMkLst>
        </pc:picChg>
      </pc:sldChg>
      <pc:sldChg chg="addSp modSp mod modClrScheme chgLayout">
        <pc:chgData name="Lise Stentebjerg" userId="541d1505-4d17-46dd-98e4-0ed5762aac3b" providerId="ADAL" clId="{734168C4-071D-BE4B-A876-BF5AC65398D5}" dt="2025-08-10T16:58:28.031" v="149" actId="27636"/>
        <pc:sldMkLst>
          <pc:docMk/>
          <pc:sldMk cId="2150939895" sldId="260"/>
        </pc:sldMkLst>
        <pc:spChg chg="mod">
          <ac:chgData name="Lise Stentebjerg" userId="541d1505-4d17-46dd-98e4-0ed5762aac3b" providerId="ADAL" clId="{734168C4-071D-BE4B-A876-BF5AC65398D5}" dt="2025-08-10T16:58:09.927" v="145" actId="26606"/>
          <ac:spMkLst>
            <pc:docMk/>
            <pc:sldMk cId="2150939895" sldId="260"/>
            <ac:spMk id="2" creationId="{00000000-0000-0000-0000-000000000000}"/>
          </ac:spMkLst>
        </pc:spChg>
        <pc:spChg chg="mod">
          <ac:chgData name="Lise Stentebjerg" userId="541d1505-4d17-46dd-98e4-0ed5762aac3b" providerId="ADAL" clId="{734168C4-071D-BE4B-A876-BF5AC65398D5}" dt="2025-08-10T16:58:28.031" v="149" actId="27636"/>
          <ac:spMkLst>
            <pc:docMk/>
            <pc:sldMk cId="2150939895" sldId="260"/>
            <ac:spMk id="3" creationId="{00000000-0000-0000-0000-000000000000}"/>
          </ac:spMkLst>
        </pc:spChg>
        <pc:picChg chg="add mod">
          <ac:chgData name="Lise Stentebjerg" userId="541d1505-4d17-46dd-98e4-0ed5762aac3b" providerId="ADAL" clId="{734168C4-071D-BE4B-A876-BF5AC65398D5}" dt="2025-08-10T16:58:14.711" v="146" actId="14100"/>
          <ac:picMkLst>
            <pc:docMk/>
            <pc:sldMk cId="2150939895" sldId="260"/>
            <ac:picMk id="4" creationId="{8219D2C9-BB18-5A2A-2C98-292CFCEEA634}"/>
          </ac:picMkLst>
        </pc:picChg>
      </pc:sldChg>
      <pc:sldChg chg="addSp modSp mod modClrScheme chgLayout">
        <pc:chgData name="Lise Stentebjerg" userId="541d1505-4d17-46dd-98e4-0ed5762aac3b" providerId="ADAL" clId="{734168C4-071D-BE4B-A876-BF5AC65398D5}" dt="2025-08-10T17:02:13.906" v="160" actId="26606"/>
        <pc:sldMkLst>
          <pc:docMk/>
          <pc:sldMk cId="3798092758" sldId="262"/>
        </pc:sldMkLst>
        <pc:spChg chg="mod">
          <ac:chgData name="Lise Stentebjerg" userId="541d1505-4d17-46dd-98e4-0ed5762aac3b" providerId="ADAL" clId="{734168C4-071D-BE4B-A876-BF5AC65398D5}" dt="2025-08-10T17:02:13.906" v="160" actId="26606"/>
          <ac:spMkLst>
            <pc:docMk/>
            <pc:sldMk cId="3798092758" sldId="262"/>
            <ac:spMk id="2" creationId="{00000000-0000-0000-0000-000000000000}"/>
          </ac:spMkLst>
        </pc:spChg>
        <pc:spChg chg="mod ord">
          <ac:chgData name="Lise Stentebjerg" userId="541d1505-4d17-46dd-98e4-0ed5762aac3b" providerId="ADAL" clId="{734168C4-071D-BE4B-A876-BF5AC65398D5}" dt="2025-08-10T17:02:13.906" v="160" actId="26606"/>
          <ac:spMkLst>
            <pc:docMk/>
            <pc:sldMk cId="3798092758" sldId="262"/>
            <ac:spMk id="3" creationId="{00000000-0000-0000-0000-000000000000}"/>
          </ac:spMkLst>
        </pc:spChg>
        <pc:picChg chg="add mod">
          <ac:chgData name="Lise Stentebjerg" userId="541d1505-4d17-46dd-98e4-0ed5762aac3b" providerId="ADAL" clId="{734168C4-071D-BE4B-A876-BF5AC65398D5}" dt="2025-08-10T17:02:13.906" v="160" actId="26606"/>
          <ac:picMkLst>
            <pc:docMk/>
            <pc:sldMk cId="3798092758" sldId="262"/>
            <ac:picMk id="4" creationId="{7FB38E2C-4B04-1A18-2F0A-36469B41128A}"/>
          </ac:picMkLst>
        </pc:picChg>
      </pc:sldChg>
      <pc:sldChg chg="addSp modSp mod modClrScheme chgLayout">
        <pc:chgData name="Lise Stentebjerg" userId="541d1505-4d17-46dd-98e4-0ed5762aac3b" providerId="ADAL" clId="{734168C4-071D-BE4B-A876-BF5AC65398D5}" dt="2025-08-10T17:03:04.260" v="162" actId="26606"/>
        <pc:sldMkLst>
          <pc:docMk/>
          <pc:sldMk cId="4279451353" sldId="263"/>
        </pc:sldMkLst>
        <pc:spChg chg="mod">
          <ac:chgData name="Lise Stentebjerg" userId="541d1505-4d17-46dd-98e4-0ed5762aac3b" providerId="ADAL" clId="{734168C4-071D-BE4B-A876-BF5AC65398D5}" dt="2025-08-10T17:03:04.260" v="162" actId="26606"/>
          <ac:spMkLst>
            <pc:docMk/>
            <pc:sldMk cId="4279451353" sldId="263"/>
            <ac:spMk id="2" creationId="{00000000-0000-0000-0000-000000000000}"/>
          </ac:spMkLst>
        </pc:spChg>
        <pc:spChg chg="mod ord">
          <ac:chgData name="Lise Stentebjerg" userId="541d1505-4d17-46dd-98e4-0ed5762aac3b" providerId="ADAL" clId="{734168C4-071D-BE4B-A876-BF5AC65398D5}" dt="2025-08-10T17:03:04.260" v="162" actId="26606"/>
          <ac:spMkLst>
            <pc:docMk/>
            <pc:sldMk cId="4279451353" sldId="263"/>
            <ac:spMk id="3" creationId="{00000000-0000-0000-0000-000000000000}"/>
          </ac:spMkLst>
        </pc:spChg>
        <pc:picChg chg="add mod">
          <ac:chgData name="Lise Stentebjerg" userId="541d1505-4d17-46dd-98e4-0ed5762aac3b" providerId="ADAL" clId="{734168C4-071D-BE4B-A876-BF5AC65398D5}" dt="2025-08-10T17:03:04.260" v="162" actId="26606"/>
          <ac:picMkLst>
            <pc:docMk/>
            <pc:sldMk cId="4279451353" sldId="263"/>
            <ac:picMk id="4" creationId="{71C6CB01-65DF-CC5D-9BC7-201C333EDB47}"/>
          </ac:picMkLst>
        </pc:picChg>
      </pc:sldChg>
      <pc:sldChg chg="addSp modSp mod modClrScheme chgLayout">
        <pc:chgData name="Lise Stentebjerg" userId="541d1505-4d17-46dd-98e4-0ed5762aac3b" providerId="ADAL" clId="{734168C4-071D-BE4B-A876-BF5AC65398D5}" dt="2025-08-10T17:07:25.835" v="164" actId="26606"/>
        <pc:sldMkLst>
          <pc:docMk/>
          <pc:sldMk cId="984148246" sldId="264"/>
        </pc:sldMkLst>
        <pc:spChg chg="mod">
          <ac:chgData name="Lise Stentebjerg" userId="541d1505-4d17-46dd-98e4-0ed5762aac3b" providerId="ADAL" clId="{734168C4-071D-BE4B-A876-BF5AC65398D5}" dt="2025-08-10T17:07:25.835" v="164" actId="26606"/>
          <ac:spMkLst>
            <pc:docMk/>
            <pc:sldMk cId="984148246" sldId="264"/>
            <ac:spMk id="2" creationId="{00000000-0000-0000-0000-000000000000}"/>
          </ac:spMkLst>
        </pc:spChg>
        <pc:spChg chg="mod">
          <ac:chgData name="Lise Stentebjerg" userId="541d1505-4d17-46dd-98e4-0ed5762aac3b" providerId="ADAL" clId="{734168C4-071D-BE4B-A876-BF5AC65398D5}" dt="2025-08-10T17:07:25.835" v="164" actId="26606"/>
          <ac:spMkLst>
            <pc:docMk/>
            <pc:sldMk cId="984148246" sldId="264"/>
            <ac:spMk id="3" creationId="{00000000-0000-0000-0000-000000000000}"/>
          </ac:spMkLst>
        </pc:spChg>
        <pc:picChg chg="add mod">
          <ac:chgData name="Lise Stentebjerg" userId="541d1505-4d17-46dd-98e4-0ed5762aac3b" providerId="ADAL" clId="{734168C4-071D-BE4B-A876-BF5AC65398D5}" dt="2025-08-10T17:07:25.835" v="164" actId="26606"/>
          <ac:picMkLst>
            <pc:docMk/>
            <pc:sldMk cId="984148246" sldId="264"/>
            <ac:picMk id="4" creationId="{5A9B516A-D796-E1DE-931F-3B05E6267BCE}"/>
          </ac:picMkLst>
        </pc:picChg>
      </pc:sldChg>
      <pc:sldChg chg="addSp modSp mod modClrScheme chgLayout">
        <pc:chgData name="Lise Stentebjerg" userId="541d1505-4d17-46dd-98e4-0ed5762aac3b" providerId="ADAL" clId="{734168C4-071D-BE4B-A876-BF5AC65398D5}" dt="2025-08-10T16:59:30.898" v="151" actId="26606"/>
        <pc:sldMkLst>
          <pc:docMk/>
          <pc:sldMk cId="492862146" sldId="265"/>
        </pc:sldMkLst>
        <pc:spChg chg="mod">
          <ac:chgData name="Lise Stentebjerg" userId="541d1505-4d17-46dd-98e4-0ed5762aac3b" providerId="ADAL" clId="{734168C4-071D-BE4B-A876-BF5AC65398D5}" dt="2025-08-10T16:59:30.898" v="151" actId="26606"/>
          <ac:spMkLst>
            <pc:docMk/>
            <pc:sldMk cId="492862146" sldId="265"/>
            <ac:spMk id="2" creationId="{00000000-0000-0000-0000-000000000000}"/>
          </ac:spMkLst>
        </pc:spChg>
        <pc:spChg chg="mod">
          <ac:chgData name="Lise Stentebjerg" userId="541d1505-4d17-46dd-98e4-0ed5762aac3b" providerId="ADAL" clId="{734168C4-071D-BE4B-A876-BF5AC65398D5}" dt="2025-08-10T16:59:30.898" v="151" actId="26606"/>
          <ac:spMkLst>
            <pc:docMk/>
            <pc:sldMk cId="492862146" sldId="265"/>
            <ac:spMk id="3" creationId="{00000000-0000-0000-0000-000000000000}"/>
          </ac:spMkLst>
        </pc:spChg>
        <pc:picChg chg="add mod">
          <ac:chgData name="Lise Stentebjerg" userId="541d1505-4d17-46dd-98e4-0ed5762aac3b" providerId="ADAL" clId="{734168C4-071D-BE4B-A876-BF5AC65398D5}" dt="2025-08-10T16:59:30.898" v="151" actId="26606"/>
          <ac:picMkLst>
            <pc:docMk/>
            <pc:sldMk cId="492862146" sldId="265"/>
            <ac:picMk id="4" creationId="{827C3C30-8D1D-2423-5B38-54C258D1DBC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8/10/25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8/10/25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Træk billede til pladsholder, eller klik på symbol for at tilføje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8/10/25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8/10/25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/>
              <a:t>INTRO </a:t>
            </a:r>
            <a:r>
              <a:rPr lang="da-DK" dirty="0"/>
              <a:t>TIL DANS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Hvad skal vi med det fag?</a:t>
            </a:r>
          </a:p>
        </p:txBody>
      </p:sp>
    </p:spTree>
    <p:extLst>
      <p:ext uri="{BB962C8B-B14F-4D97-AF65-F5344CB8AC3E}">
        <p14:creationId xmlns:p14="http://schemas.microsoft.com/office/powerpoint/2010/main" val="2037295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 anchor="ctr">
            <a:normAutofit/>
          </a:bodyPr>
          <a:lstStyle/>
          <a:p>
            <a:r>
              <a:rPr lang="da-DK" dirty="0"/>
              <a:t>Hvad dækker dans over?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a-DK" sz="1700" err="1"/>
              <a:t>Kunsnerisk</a:t>
            </a:r>
            <a:endParaRPr lang="da-DK" sz="1700"/>
          </a:p>
          <a:p>
            <a:pPr>
              <a:lnSpc>
                <a:spcPct val="90000"/>
              </a:lnSpc>
            </a:pPr>
            <a:r>
              <a:rPr lang="da-DK" sz="1700"/>
              <a:t>Folkelig</a:t>
            </a:r>
          </a:p>
          <a:p>
            <a:pPr>
              <a:lnSpc>
                <a:spcPct val="90000"/>
              </a:lnSpc>
            </a:pPr>
            <a:r>
              <a:rPr lang="da-DK" sz="1700"/>
              <a:t>Populær</a:t>
            </a:r>
          </a:p>
          <a:p>
            <a:pPr>
              <a:lnSpc>
                <a:spcPct val="90000"/>
              </a:lnSpc>
            </a:pPr>
            <a:r>
              <a:rPr lang="da-DK" sz="1700"/>
              <a:t>Rituel</a:t>
            </a:r>
          </a:p>
          <a:p>
            <a:pPr>
              <a:lnSpc>
                <a:spcPct val="90000"/>
              </a:lnSpc>
            </a:pPr>
            <a:endParaRPr lang="da-DK" sz="1700"/>
          </a:p>
          <a:p>
            <a:pPr>
              <a:lnSpc>
                <a:spcPct val="90000"/>
              </a:lnSpc>
            </a:pPr>
            <a:r>
              <a:rPr lang="da-DK" sz="1700"/>
              <a:t>Dans i bred forstand</a:t>
            </a:r>
          </a:p>
          <a:p>
            <a:pPr>
              <a:lnSpc>
                <a:spcPct val="90000"/>
              </a:lnSpc>
            </a:pPr>
            <a:r>
              <a:rPr lang="da-DK" sz="1700"/>
              <a:t>Det, den udøvende part definerer som dans</a:t>
            </a:r>
          </a:p>
          <a:p>
            <a:pPr>
              <a:lnSpc>
                <a:spcPct val="90000"/>
              </a:lnSpc>
            </a:pPr>
            <a:endParaRPr lang="da-DK" sz="1700"/>
          </a:p>
          <a:p>
            <a:pPr>
              <a:lnSpc>
                <a:spcPct val="90000"/>
              </a:lnSpc>
            </a:pPr>
            <a:r>
              <a:rPr lang="da-DK" sz="1700"/>
              <a:t>Militær parader, karnevalsoptog, elektroniske mediers brug af kroppe mm.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C8B1A14-CE3D-790C-132D-EAF61F6B8A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966" r="21994" b="3"/>
          <a:stretch>
            <a:fillRect/>
          </a:stretch>
        </p:blipFill>
        <p:spPr>
          <a:xfrm>
            <a:off x="4663440" y="2119313"/>
            <a:ext cx="3200400" cy="360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1549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 anchor="ctr">
            <a:normAutofit/>
          </a:bodyPr>
          <a:lstStyle/>
          <a:p>
            <a:r>
              <a:rPr lang="da-DK" dirty="0"/>
              <a:t>Dans C er...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a-DK" sz="1700"/>
              <a:t>Et mimisk fag (skabende)</a:t>
            </a:r>
          </a:p>
          <a:p>
            <a:pPr>
              <a:lnSpc>
                <a:spcPct val="90000"/>
              </a:lnSpc>
            </a:pPr>
            <a:r>
              <a:rPr lang="da-DK" sz="1700"/>
              <a:t>Et hermeneutisk fag (fortolkende)</a:t>
            </a:r>
          </a:p>
          <a:p>
            <a:pPr>
              <a:lnSpc>
                <a:spcPct val="90000"/>
              </a:lnSpc>
            </a:pPr>
            <a:endParaRPr lang="da-DK" sz="1700"/>
          </a:p>
          <a:p>
            <a:pPr>
              <a:lnSpc>
                <a:spcPct val="90000"/>
              </a:lnSpc>
            </a:pPr>
            <a:r>
              <a:rPr lang="da-DK" sz="1700"/>
              <a:t>Hvor der skabes sammenhæng mellem det praktiske og det teoretiske</a:t>
            </a:r>
          </a:p>
          <a:p>
            <a:pPr>
              <a:lnSpc>
                <a:spcPct val="90000"/>
              </a:lnSpc>
            </a:pPr>
            <a:endParaRPr lang="da-DK" sz="1700"/>
          </a:p>
          <a:p>
            <a:pPr>
              <a:lnSpc>
                <a:spcPct val="90000"/>
              </a:lnSpc>
            </a:pPr>
            <a:r>
              <a:rPr lang="da-DK" sz="1700"/>
              <a:t>Grundlæggende færdigheder i at danse, samt at improvisere, koreografere og analysere dans.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56BC8F6-FEE5-030C-A92D-58A5CB1D42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02" r="1" b="12446"/>
          <a:stretch>
            <a:fillRect/>
          </a:stretch>
        </p:blipFill>
        <p:spPr>
          <a:xfrm>
            <a:off x="4663440" y="2119313"/>
            <a:ext cx="3200400" cy="360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8178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 anchor="ctr">
            <a:normAutofit/>
          </a:bodyPr>
          <a:lstStyle/>
          <a:p>
            <a:r>
              <a:rPr lang="da-DK" dirty="0"/>
              <a:t>Faglige mål: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1298447" y="2121407"/>
            <a:ext cx="3724489" cy="3703196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da-DK" sz="1200" dirty="0"/>
              <a:t>arbejde kreativt, innovativt og selvstændigt med bevægelsesprocesser i samspil med andre </a:t>
            </a:r>
          </a:p>
          <a:p>
            <a:pPr>
              <a:lnSpc>
                <a:spcPct val="90000"/>
              </a:lnSpc>
            </a:pPr>
            <a:r>
              <a:rPr lang="da-DK" sz="1200" dirty="0"/>
              <a:t>udføre, improvisere, koreografere, iscenesætte og analysere forskellige former for dans, herunder dansetrin, -bevægelser og -strukturer </a:t>
            </a:r>
          </a:p>
          <a:p>
            <a:pPr>
              <a:lnSpc>
                <a:spcPct val="90000"/>
              </a:lnSpc>
            </a:pPr>
            <a:r>
              <a:rPr lang="da-DK" sz="1200" dirty="0"/>
              <a:t>reflektere over det sansemæssigt erfarede, den skabende proces og produktet </a:t>
            </a:r>
          </a:p>
          <a:p>
            <a:pPr>
              <a:lnSpc>
                <a:spcPct val="90000"/>
              </a:lnSpc>
            </a:pPr>
            <a:r>
              <a:rPr lang="da-DK" sz="1200" dirty="0"/>
              <a:t>demonstrere relevant, faktuel viden om danseteknikker (terminologi), danseformer, dansere, koreografer, koreografier og dansebegivenheder </a:t>
            </a:r>
          </a:p>
          <a:p>
            <a:pPr>
              <a:lnSpc>
                <a:spcPct val="90000"/>
              </a:lnSpc>
            </a:pPr>
            <a:r>
              <a:rPr lang="da-DK" sz="1200" dirty="0"/>
              <a:t>anvende danseteoretiske og –analytiske fagbegreber om strukturelle karakteristika og kulturhistoriske sammenhænge i danseformer, dansegenrer og dansekulturer </a:t>
            </a:r>
          </a:p>
          <a:p>
            <a:pPr>
              <a:lnSpc>
                <a:spcPct val="90000"/>
              </a:lnSpc>
            </a:pPr>
            <a:r>
              <a:rPr lang="da-DK" sz="1200" dirty="0"/>
              <a:t>perspektivere viden om danseformer, dansegenrer og dansekulturer i forhold til fortiden og til andre dele af verden </a:t>
            </a:r>
          </a:p>
          <a:p>
            <a:pPr>
              <a:lnSpc>
                <a:spcPct val="90000"/>
              </a:lnSpc>
            </a:pPr>
            <a:r>
              <a:rPr lang="da-DK" sz="1200" dirty="0"/>
              <a:t>demonstrere viden om fagets identitet og metoder </a:t>
            </a:r>
          </a:p>
          <a:p>
            <a:pPr>
              <a:lnSpc>
                <a:spcPct val="90000"/>
              </a:lnSpc>
            </a:pPr>
            <a:r>
              <a:rPr lang="da-DK" sz="1200" dirty="0"/>
              <a:t>behandle problemstillinger i samspil med andre fag. </a:t>
            </a:r>
          </a:p>
          <a:p>
            <a:pPr>
              <a:lnSpc>
                <a:spcPct val="90000"/>
              </a:lnSpc>
            </a:pPr>
            <a:endParaRPr lang="da-DK" sz="10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219D2C9-BB18-5A2A-2C98-292CFCEEA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932" y="3282692"/>
            <a:ext cx="2602908" cy="16593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0939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 anchor="ctr">
            <a:normAutofit/>
          </a:bodyPr>
          <a:lstStyle/>
          <a:p>
            <a:r>
              <a:rPr lang="da-DK" dirty="0"/>
              <a:t>Kernestof: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a-DK" sz="1300"/>
              <a:t>praktisk arbejde med dans, improvisation, koreografi og relevant teknisk terminologi i tilknytning hertil </a:t>
            </a:r>
          </a:p>
          <a:p>
            <a:pPr>
              <a:lnSpc>
                <a:spcPct val="90000"/>
              </a:lnSpc>
            </a:pPr>
            <a:r>
              <a:rPr lang="da-DK" sz="1300"/>
              <a:t>grundlæggende begreber fra danseteori og -analyse, herunder Labans bevægelseslære </a:t>
            </a:r>
          </a:p>
          <a:p>
            <a:pPr>
              <a:lnSpc>
                <a:spcPct val="90000"/>
              </a:lnSpc>
            </a:pPr>
            <a:r>
              <a:rPr lang="da-DK" sz="1300"/>
              <a:t>dansekroppen i ”live” dansebegivenheder og ”screen”-dans </a:t>
            </a:r>
          </a:p>
          <a:p>
            <a:pPr>
              <a:lnSpc>
                <a:spcPct val="90000"/>
              </a:lnSpc>
            </a:pPr>
            <a:r>
              <a:rPr lang="da-DK" sz="1300"/>
              <a:t>sociale og sceniske danseformer i lokale, regionale og globale kulturelle sammenhænge </a:t>
            </a:r>
          </a:p>
          <a:p>
            <a:pPr>
              <a:lnSpc>
                <a:spcPct val="90000"/>
              </a:lnSpc>
            </a:pPr>
            <a:r>
              <a:rPr lang="da-DK" sz="1300"/>
              <a:t>relevant historisk viden om dans og grundlæggende dansehistoriske begreber om levende tradition, rekonstruktion og kildemateriale. </a:t>
            </a:r>
          </a:p>
          <a:p>
            <a:pPr>
              <a:lnSpc>
                <a:spcPct val="90000"/>
              </a:lnSpc>
            </a:pPr>
            <a:endParaRPr lang="da-DK" sz="130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27C3C30-8D1D-2423-5B38-54C258D1D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373" y="2119313"/>
            <a:ext cx="3136534" cy="360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2862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 anchor="ctr">
            <a:normAutofit/>
          </a:bodyPr>
          <a:lstStyle/>
          <a:p>
            <a:r>
              <a:rPr lang="da-DK" dirty="0"/>
              <a:t>Indhold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a-DK" sz="1700"/>
              <a:t>Ca. 50% af teori og 50% praktisk</a:t>
            </a:r>
          </a:p>
          <a:p>
            <a:pPr>
              <a:lnSpc>
                <a:spcPct val="90000"/>
              </a:lnSpc>
            </a:pPr>
            <a:r>
              <a:rPr lang="da-DK" sz="1700"/>
              <a:t>45 moduler</a:t>
            </a:r>
          </a:p>
          <a:p>
            <a:pPr>
              <a:lnSpc>
                <a:spcPct val="90000"/>
              </a:lnSpc>
            </a:pPr>
            <a:r>
              <a:rPr lang="da-DK" sz="1700"/>
              <a:t>5 forløb</a:t>
            </a:r>
          </a:p>
          <a:p>
            <a:pPr lvl="2">
              <a:lnSpc>
                <a:spcPct val="90000"/>
              </a:lnSpc>
            </a:pPr>
            <a:r>
              <a:rPr lang="da-DK" sz="1700"/>
              <a:t>Intro (6 moduler)</a:t>
            </a:r>
          </a:p>
          <a:p>
            <a:pPr lvl="2">
              <a:lnSpc>
                <a:spcPct val="90000"/>
              </a:lnSpc>
            </a:pPr>
            <a:r>
              <a:rPr lang="da-DK" sz="1700"/>
              <a:t>samværsdans(8 moduler)</a:t>
            </a:r>
          </a:p>
          <a:p>
            <a:pPr lvl="2">
              <a:lnSpc>
                <a:spcPct val="90000"/>
              </a:lnSpc>
            </a:pPr>
            <a:r>
              <a:rPr lang="da-DK" sz="1700"/>
              <a:t>Ballet (8 moduler)</a:t>
            </a:r>
          </a:p>
          <a:p>
            <a:pPr lvl="2">
              <a:lnSpc>
                <a:spcPct val="90000"/>
              </a:lnSpc>
            </a:pPr>
            <a:r>
              <a:rPr lang="da-DK" sz="1700"/>
              <a:t>Moderne dans </a:t>
            </a:r>
            <a:r>
              <a:rPr lang="mr-IN" sz="1700"/>
              <a:t>–</a:t>
            </a:r>
            <a:r>
              <a:rPr lang="da-DK" sz="1700"/>
              <a:t> fra scene til skærm (12 moduler)</a:t>
            </a:r>
          </a:p>
          <a:p>
            <a:pPr lvl="2">
              <a:lnSpc>
                <a:spcPct val="90000"/>
              </a:lnSpc>
            </a:pPr>
            <a:r>
              <a:rPr lang="da-DK" sz="1700"/>
              <a:t>Eksamensprojekt (8 moduler)</a:t>
            </a:r>
          </a:p>
          <a:p>
            <a:pPr lvl="2">
              <a:lnSpc>
                <a:spcPct val="90000"/>
              </a:lnSpc>
            </a:pPr>
            <a:endParaRPr lang="da-DK" sz="1700"/>
          </a:p>
        </p:txBody>
      </p:sp>
      <p:pic>
        <p:nvPicPr>
          <p:cNvPr id="4" name="Billede 3" descr="Et billede, der indeholder Danse&#10;&#10;AI-genereret indhold kan være ukorrekt.">
            <a:extLst>
              <a:ext uri="{FF2B5EF4-FFF2-40B4-BE49-F238E27FC236}">
                <a16:creationId xmlns:a16="http://schemas.microsoft.com/office/drawing/2014/main" id="{072EDB10-8796-A736-32AA-A83D04FFF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8" b="6328"/>
          <a:stretch/>
        </p:blipFill>
        <p:spPr>
          <a:xfrm>
            <a:off x="4663440" y="2119313"/>
            <a:ext cx="3200400" cy="360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724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 anchor="ctr">
            <a:normAutofit/>
          </a:bodyPr>
          <a:lstStyle/>
          <a:p>
            <a:r>
              <a:rPr lang="da-DK" dirty="0"/>
              <a:t>Skriftligt arbejde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a-DK" sz="2000"/>
              <a:t>Målrettes mod den synopsis der skal laves i danseprojektet</a:t>
            </a:r>
          </a:p>
          <a:p>
            <a:pPr>
              <a:lnSpc>
                <a:spcPct val="90000"/>
              </a:lnSpc>
            </a:pPr>
            <a:r>
              <a:rPr lang="da-DK" sz="2000"/>
              <a:t>Afspejle det der arbejdes med i undervisningen</a:t>
            </a:r>
          </a:p>
          <a:p>
            <a:pPr>
              <a:lnSpc>
                <a:spcPct val="90000"/>
              </a:lnSpc>
            </a:pPr>
            <a:r>
              <a:rPr lang="da-DK" sz="2000"/>
              <a:t>Ikke ret meget, men det der er, er vigtigt. </a:t>
            </a:r>
          </a:p>
          <a:p>
            <a:pPr>
              <a:lnSpc>
                <a:spcPct val="90000"/>
              </a:lnSpc>
            </a:pPr>
            <a:endParaRPr lang="da-DK" sz="2000"/>
          </a:p>
          <a:p>
            <a:pPr>
              <a:lnSpc>
                <a:spcPct val="90000"/>
              </a:lnSpc>
            </a:pPr>
            <a:r>
              <a:rPr lang="da-DK" sz="2000"/>
              <a:t>Der kan derimod være praktiske lektier</a:t>
            </a:r>
          </a:p>
          <a:p>
            <a:pPr>
              <a:lnSpc>
                <a:spcPct val="90000"/>
              </a:lnSpc>
            </a:pPr>
            <a:endParaRPr lang="da-DK" sz="200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FB38E2C-4B04-1A18-2F0A-36469B4112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854" r="28999" b="-3"/>
          <a:stretch>
            <a:fillRect/>
          </a:stretch>
        </p:blipFill>
        <p:spPr>
          <a:xfrm>
            <a:off x="4663440" y="2119313"/>
            <a:ext cx="3200400" cy="360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8092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 anchor="ctr">
            <a:normAutofit/>
          </a:bodyPr>
          <a:lstStyle/>
          <a:p>
            <a:r>
              <a:rPr lang="da-DK" dirty="0"/>
              <a:t>Andet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1C6CB01-65DF-CC5D-9BC7-201C333EDB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107" r="36801" b="1"/>
          <a:stretch>
            <a:fillRect/>
          </a:stretch>
        </p:blipFill>
        <p:spPr>
          <a:xfrm>
            <a:off x="1298448" y="2121407"/>
            <a:ext cx="3200400" cy="3602736"/>
          </a:xfrm>
          <a:prstGeom prst="rect">
            <a:avLst/>
          </a:prstGeom>
          <a:noFill/>
        </p:spPr>
      </p:pic>
      <p:sp>
        <p:nvSpPr>
          <p:cNvPr id="3" name="Pladsholder til indhold 2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a-DK" sz="1900"/>
              <a:t>LOG-BOG</a:t>
            </a:r>
          </a:p>
          <a:p>
            <a:pPr lvl="1">
              <a:lnSpc>
                <a:spcPct val="90000"/>
              </a:lnSpc>
            </a:pPr>
            <a:r>
              <a:rPr lang="da-DK" sz="1900"/>
              <a:t>Alle har en lille skrivebog</a:t>
            </a:r>
          </a:p>
          <a:p>
            <a:pPr lvl="1">
              <a:lnSpc>
                <a:spcPct val="90000"/>
              </a:lnSpc>
            </a:pPr>
            <a:r>
              <a:rPr lang="da-DK" sz="1900"/>
              <a:t>Bruges løbende hele året</a:t>
            </a:r>
          </a:p>
          <a:p>
            <a:pPr lvl="1">
              <a:lnSpc>
                <a:spcPct val="90000"/>
              </a:lnSpc>
            </a:pPr>
            <a:r>
              <a:rPr lang="da-DK" sz="1900"/>
              <a:t>Til noter, oplevelsesbeskrivelser, analyser, ideer og til at træne at sætte ord på det sansemæssigt erfarede mm.</a:t>
            </a:r>
          </a:p>
          <a:p>
            <a:pPr lvl="1">
              <a:lnSpc>
                <a:spcPct val="90000"/>
              </a:lnSpc>
            </a:pPr>
            <a:r>
              <a:rPr lang="da-DK" sz="1900"/>
              <a:t>Ligger på skolen</a:t>
            </a:r>
          </a:p>
          <a:p>
            <a:pPr lvl="1">
              <a:lnSpc>
                <a:spcPct val="90000"/>
              </a:lnSpc>
            </a:pPr>
            <a:endParaRPr lang="da-DK" sz="1900"/>
          </a:p>
          <a:p>
            <a:pPr lvl="1">
              <a:lnSpc>
                <a:spcPct val="90000"/>
              </a:lnSpc>
            </a:pPr>
            <a:endParaRPr lang="da-DK" sz="1900"/>
          </a:p>
        </p:txBody>
      </p:sp>
    </p:spTree>
    <p:extLst>
      <p:ext uri="{BB962C8B-B14F-4D97-AF65-F5344CB8AC3E}">
        <p14:creationId xmlns:p14="http://schemas.microsoft.com/office/powerpoint/2010/main" val="4279451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 anchor="ctr">
            <a:normAutofit/>
          </a:bodyPr>
          <a:lstStyle/>
          <a:p>
            <a:r>
              <a:rPr lang="da-DK" dirty="0"/>
              <a:t>Eksamen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a-DK" sz="1100"/>
              <a:t>Todelt mundtlig prøve (30 min pr. elev)</a:t>
            </a:r>
          </a:p>
          <a:p>
            <a:pPr>
              <a:lnSpc>
                <a:spcPct val="90000"/>
              </a:lnSpc>
            </a:pPr>
            <a:r>
              <a:rPr lang="da-DK" sz="1100"/>
              <a:t>1. del: (gruppe)</a:t>
            </a:r>
          </a:p>
          <a:p>
            <a:pPr lvl="1">
              <a:lnSpc>
                <a:spcPct val="90000"/>
              </a:lnSpc>
            </a:pPr>
            <a:r>
              <a:rPr lang="da-DK" sz="1100"/>
              <a:t>Præsentation af gruppens danseprojekt</a:t>
            </a:r>
          </a:p>
          <a:p>
            <a:pPr lvl="1">
              <a:lnSpc>
                <a:spcPct val="90000"/>
              </a:lnSpc>
            </a:pPr>
            <a:r>
              <a:rPr lang="da-DK" sz="1100"/>
              <a:t>Min. 1 min. Pr. Elev dog max. 10 min</a:t>
            </a:r>
          </a:p>
          <a:p>
            <a:pPr lvl="1">
              <a:lnSpc>
                <a:spcPct val="90000"/>
              </a:lnSpc>
            </a:pPr>
            <a:r>
              <a:rPr lang="da-DK" sz="1100"/>
              <a:t>Grupper af 2-8 elever</a:t>
            </a:r>
          </a:p>
          <a:p>
            <a:pPr lvl="1">
              <a:lnSpc>
                <a:spcPct val="90000"/>
              </a:lnSpc>
            </a:pPr>
            <a:r>
              <a:rPr lang="da-DK" sz="1100"/>
              <a:t>Efterfølges af gruppesamtale om udarbejdelse af projekt</a:t>
            </a:r>
          </a:p>
          <a:p>
            <a:pPr lvl="1">
              <a:lnSpc>
                <a:spcPct val="90000"/>
              </a:lnSpc>
            </a:pPr>
            <a:r>
              <a:rPr lang="da-DK" sz="1100"/>
              <a:t>Til samtalen indleder eleverne med lille oplæg</a:t>
            </a:r>
          </a:p>
          <a:p>
            <a:pPr>
              <a:lnSpc>
                <a:spcPct val="90000"/>
              </a:lnSpc>
            </a:pPr>
            <a:r>
              <a:rPr lang="da-DK" sz="1100"/>
              <a:t>2. del: (individuel)</a:t>
            </a:r>
          </a:p>
          <a:p>
            <a:pPr lvl="1">
              <a:lnSpc>
                <a:spcPct val="90000"/>
              </a:lnSpc>
            </a:pPr>
            <a:r>
              <a:rPr lang="da-DK" sz="1100"/>
              <a:t>Ca. 20 min med 40 min. Forberedelse</a:t>
            </a:r>
          </a:p>
          <a:p>
            <a:pPr lvl="1">
              <a:lnSpc>
                <a:spcPct val="90000"/>
              </a:lnSpc>
            </a:pPr>
            <a:r>
              <a:rPr lang="da-DK" sz="1100"/>
              <a:t>Ukendt materiale analyseres og sættes i relation til det i undervisningen gennemgået</a:t>
            </a:r>
          </a:p>
          <a:p>
            <a:pPr lvl="1">
              <a:lnSpc>
                <a:spcPct val="90000"/>
              </a:lnSpc>
            </a:pPr>
            <a:r>
              <a:rPr lang="da-DK" sz="1100"/>
              <a:t>Eleven skal med udgangspunkt i prøvematerialet vise beherskelse af de faglig mål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A9B516A-D796-E1DE-931F-3B05E6267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323" y="2119313"/>
            <a:ext cx="2514634" cy="360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41482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ipsenål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Nipsenål.thmx</Template>
  <TotalTime>8203</TotalTime>
  <Words>480</Words>
  <Application>Microsoft Macintosh PowerPoint</Application>
  <PresentationFormat>Skærmshow (4:3)</PresentationFormat>
  <Paragraphs>67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4" baseType="lpstr">
      <vt:lpstr>Brush Script MT</vt:lpstr>
      <vt:lpstr>Constantia</vt:lpstr>
      <vt:lpstr>Franklin Gothic Book</vt:lpstr>
      <vt:lpstr>Rage Italic</vt:lpstr>
      <vt:lpstr>Nipsenål</vt:lpstr>
      <vt:lpstr>INTRO TIL DANS</vt:lpstr>
      <vt:lpstr>Hvad dækker dans over?</vt:lpstr>
      <vt:lpstr>Dans C er...</vt:lpstr>
      <vt:lpstr>Faglige mål:</vt:lpstr>
      <vt:lpstr>Kernestof:</vt:lpstr>
      <vt:lpstr>Indhold</vt:lpstr>
      <vt:lpstr>Skriftligt arbejde</vt:lpstr>
      <vt:lpstr>Andet</vt:lpstr>
      <vt:lpstr>Eksamen</vt:lpstr>
    </vt:vector>
  </TitlesOfParts>
  <Company>Virum Gymnasium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INTROKTION TIL DANS</dc:title>
  <dc:creator>Janne Baadsgaard</dc:creator>
  <cp:lastModifiedBy>Lise Stentebjerg</cp:lastModifiedBy>
  <cp:revision>19</cp:revision>
  <dcterms:created xsi:type="dcterms:W3CDTF">2014-08-09T09:36:31Z</dcterms:created>
  <dcterms:modified xsi:type="dcterms:W3CDTF">2025-08-10T17:07:32Z</dcterms:modified>
</cp:coreProperties>
</file>