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sldIdLst>
    <p:sldId id="256" r:id="rId2"/>
    <p:sldId id="260" r:id="rId3"/>
    <p:sldId id="261" r:id="rId4"/>
    <p:sldId id="262" r:id="rId5"/>
    <p:sldId id="263" r:id="rId6"/>
    <p:sldId id="257" r:id="rId7"/>
    <p:sldId id="258" r:id="rId8"/>
    <p:sldId id="264" r:id="rId9"/>
    <p:sldId id="265" r:id="rId1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F0E007-08CA-124E-A676-52D5756CD41C}" v="1" dt="2025-11-12T07:26:35.694"/>
    <p1510:client id="{CAFD00A7-7D65-E3A4-04B5-C70D5E853E08}" v="188" dt="2025-11-12T07:25:55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7"/>
  </p:normalViewPr>
  <p:slideViewPr>
    <p:cSldViewPr snapToGrid="0">
      <p:cViewPr varScale="1">
        <p:scale>
          <a:sx n="104" d="100"/>
          <a:sy n="104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9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33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7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11/12/25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8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0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2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6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4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5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8" r:id="rId6"/>
    <p:sldLayoutId id="2147483703" r:id="rId7"/>
    <p:sldLayoutId id="2147483704" r:id="rId8"/>
    <p:sldLayoutId id="2147483705" r:id="rId9"/>
    <p:sldLayoutId id="2147483707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3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5073FB-B8A0-553F-C5BA-5FD11F631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227171" cy="3871143"/>
          </a:xfrm>
        </p:spPr>
        <p:txBody>
          <a:bodyPr>
            <a:normAutofit/>
          </a:bodyPr>
          <a:lstStyle/>
          <a:p>
            <a:r>
              <a:rPr lang="da-DK"/>
              <a:t>Selskabsdans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2FF9684-133B-FBF5-9621-EE30ECD18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4785543"/>
            <a:ext cx="4857857" cy="1005657"/>
          </a:xfrm>
        </p:spPr>
        <p:txBody>
          <a:bodyPr>
            <a:normAutofit/>
          </a:bodyPr>
          <a:lstStyle/>
          <a:p>
            <a:r>
              <a:rPr lang="da-DK"/>
              <a:t>Af Asta, Caya &amp; Silke</a:t>
            </a:r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39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Jive - Gratis vektorsilhuetter på creazilla.com">
            <a:extLst>
              <a:ext uri="{FF2B5EF4-FFF2-40B4-BE49-F238E27FC236}">
                <a16:creationId xmlns:a16="http://schemas.microsoft.com/office/drawing/2014/main" id="{B7694ADD-11C5-54F6-4C71-A5ECF47C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r="22816" b="-5"/>
          <a:stretch>
            <a:fillRect/>
          </a:stretch>
        </p:blipFill>
        <p:spPr bwMode="auto">
          <a:xfrm>
            <a:off x="6515100" y="10"/>
            <a:ext cx="56769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836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AB055E-D7E2-D87C-CEB3-093B5BFC7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Hvad er selskabsdans?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E668C-592C-8EA1-E92C-AB506F3A5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Bred betegnelse for pardans som bliver udført til sociale begivenheder som fester og baller. ”Fancy dans”.</a:t>
            </a:r>
          </a:p>
          <a:p>
            <a:r>
              <a:rPr lang="da-DK"/>
              <a:t>I 1700-tallet fik KBH udgivet første dansebøger af ”engelskdanse” – hvori man står overfor en partner. </a:t>
            </a:r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8515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5A2A0-D2BF-B4DE-D889-0A4C1BA4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Den magtfulde mødom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776767-FCB6-1982-130D-B1179372A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Kultur historisk – man læser om hvordan bryllupper og traditioner er blevet til noget helt andet, end det var for 200 år siden. </a:t>
            </a:r>
          </a:p>
          <a:p>
            <a:r>
              <a:rPr lang="da-DK"/>
              <a:t>Brudevalsen er lavet til noget andet, da bl.a. bryllupper er ændret til noget helt andet, end det var for 200 år siden. </a:t>
            </a:r>
          </a:p>
          <a:p>
            <a:r>
              <a:rPr lang="da-DK"/>
              <a:t>Den er ikke skrevet til dans, men er stadig en del af det. </a:t>
            </a:r>
          </a:p>
        </p:txBody>
      </p:sp>
    </p:spTree>
    <p:extLst>
      <p:ext uri="{BB962C8B-B14F-4D97-AF65-F5344CB8AC3E}">
        <p14:creationId xmlns:p14="http://schemas.microsoft.com/office/powerpoint/2010/main" val="32231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26DBC-0A89-C7CE-92A6-FE68A10B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historien bag Jive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9DBD796-2CA0-7D92-95D8-3FFA72967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Oprindelse i USA, omkring 1940-erne</a:t>
            </a:r>
          </a:p>
          <a:p>
            <a:r>
              <a:rPr lang="da-DK"/>
              <a:t>Amerikanske soldater spredte dansen til Europa under 2. verdenskrig</a:t>
            </a:r>
          </a:p>
          <a:p>
            <a:r>
              <a:rPr lang="da-DK"/>
              <a:t>Officielt kendt som en af de 5 standard </a:t>
            </a:r>
            <a:r>
              <a:rPr lang="da-DK" err="1"/>
              <a:t>latin-amerikanske</a:t>
            </a:r>
            <a:r>
              <a:rPr lang="da-DK"/>
              <a:t> danse (1968)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305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51EABA-468B-051D-D92D-9B8251696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err="1"/>
              <a:t>Histiorien</a:t>
            </a:r>
            <a:r>
              <a:rPr lang="da-DK"/>
              <a:t> bag vals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7BDD4AF-23C3-91E4-7974-58CB0FA44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05" y="2221992"/>
            <a:ext cx="11241062" cy="37398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z="1900"/>
              <a:t>Begyndelsen af 1800-tallet (</a:t>
            </a:r>
            <a:r>
              <a:rPr lang="da-DK" sz="1900" i="1" err="1"/>
              <a:t>Gammeldans</a:t>
            </a:r>
            <a:r>
              <a:rPr lang="da-DK" sz="1900" i="1"/>
              <a:t>)</a:t>
            </a:r>
            <a:r>
              <a:rPr lang="da-DK" sz="1900"/>
              <a:t>, først Østrig og Tyskland -&gt; spredte sig til resten af Europa. Vagte stor opsigt grundet mange drejninger, populær i danseetablissementer (by/land - baller. </a:t>
            </a:r>
            <a:endParaRPr lang="en-US" sz="1900"/>
          </a:p>
          <a:p>
            <a:r>
              <a:rPr lang="da-DK" sz="1900"/>
              <a:t>Dansen har baggrund i sydtyske og østrigske folkedanse </a:t>
            </a:r>
            <a:r>
              <a:rPr lang="da-DK" sz="1900" err="1"/>
              <a:t>Ländlerdanse</a:t>
            </a:r>
            <a:r>
              <a:rPr lang="da-DK" sz="1900"/>
              <a:t>, usømmelig og syndig, stod tæt</a:t>
            </a:r>
            <a:endParaRPr lang="da-DK"/>
          </a:p>
          <a:p>
            <a:r>
              <a:rPr lang="da-DK" sz="1900"/>
              <a:t>Den moderne stil formedes i 1920-erne som standarddans </a:t>
            </a:r>
            <a:endParaRPr lang="da-DK"/>
          </a:p>
          <a:p>
            <a:r>
              <a:rPr lang="da-DK" sz="1900"/>
              <a:t>Danses til konkurrencer: engelsk- og wiener- vals (90 og 180 taktslag i minuttet)</a:t>
            </a:r>
            <a:endParaRPr lang="da-DK"/>
          </a:p>
          <a:p>
            <a:r>
              <a:rPr lang="da-DK" sz="1900"/>
              <a:t>I folkedansekredse danses tyrolervals (folkelig), mange flere variationer</a:t>
            </a:r>
          </a:p>
          <a:p>
            <a:r>
              <a:rPr lang="da-DK" sz="1900"/>
              <a:t>Brudevalsen, danses af brudeparret før midnat - undgår uheld, Musik: Niels W. Gade</a:t>
            </a:r>
          </a:p>
          <a:p>
            <a:pPr marL="0" indent="0">
              <a:buNone/>
            </a:pPr>
            <a:endParaRPr lang="da-DK" sz="1900"/>
          </a:p>
          <a:p>
            <a:pPr marL="0" indent="0">
              <a:buNone/>
            </a:pPr>
            <a:endParaRPr lang="da-DK" sz="1900"/>
          </a:p>
        </p:txBody>
      </p:sp>
    </p:spTree>
    <p:extLst>
      <p:ext uri="{BB962C8B-B14F-4D97-AF65-F5344CB8AC3E}">
        <p14:creationId xmlns:p14="http://schemas.microsoft.com/office/powerpoint/2010/main" val="116938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7" name="Rectangle 2065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FD599B-4870-B5A2-38BF-E9B8AB28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186" y="909637"/>
            <a:ext cx="4800600" cy="1307592"/>
          </a:xfrm>
        </p:spPr>
        <p:txBody>
          <a:bodyPr>
            <a:normAutofit/>
          </a:bodyPr>
          <a:lstStyle/>
          <a:p>
            <a:r>
              <a:rPr lang="da-DK"/>
              <a:t>JIVE - BESS</a:t>
            </a:r>
          </a:p>
        </p:txBody>
      </p:sp>
      <p:pic>
        <p:nvPicPr>
          <p:cNvPr id="2050" name="Picture 2" descr="Jive (dance) - Wikipedia">
            <a:extLst>
              <a:ext uri="{FF2B5EF4-FFF2-40B4-BE49-F238E27FC236}">
                <a16:creationId xmlns:a16="http://schemas.microsoft.com/office/drawing/2014/main" id="{66CB882A-4686-7C47-D637-03261E58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" r="-1" b="19246"/>
          <a:stretch>
            <a:fillRect/>
          </a:stretch>
        </p:blipFill>
        <p:spPr bwMode="auto">
          <a:xfrm>
            <a:off x="20" y="10"/>
            <a:ext cx="604416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8" name="Straight Connector 2067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" name="Content Placeholder 2053">
            <a:extLst>
              <a:ext uri="{FF2B5EF4-FFF2-40B4-BE49-F238E27FC236}">
                <a16:creationId xmlns:a16="http://schemas.microsoft.com/office/drawing/2014/main" id="{FC259CB0-8E4E-6D4A-1E21-A930B26F4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880" y="1959102"/>
            <a:ext cx="5042424" cy="3739896"/>
          </a:xfrm>
        </p:spPr>
        <p:txBody>
          <a:bodyPr>
            <a:normAutofit/>
          </a:bodyPr>
          <a:lstStyle/>
          <a:p>
            <a:r>
              <a:rPr lang="da-DK" noProof="1"/>
              <a:t>BODY: Hele kroppen (smidighed + præsition)</a:t>
            </a:r>
          </a:p>
          <a:p>
            <a:r>
              <a:rPr lang="da-DK" noProof="1"/>
              <a:t>EFFORT: Hurtigt bundet og kraftfuldt (energisk). Lette bevægelser. Direkte bevægelser. </a:t>
            </a:r>
          </a:p>
          <a:p>
            <a:r>
              <a:rPr lang="da-DK" noProof="1"/>
              <a:t>SHAPE: Igen shape. </a:t>
            </a:r>
          </a:p>
          <a:p>
            <a:r>
              <a:rPr lang="da-DK" noProof="1"/>
              <a:t>SPACE: Det personlige rum. Både vertikalt og horisontal (op + linje). Linært. Mellemplan. </a:t>
            </a:r>
          </a:p>
          <a:p>
            <a:endParaRPr lang="en-US"/>
          </a:p>
        </p:txBody>
      </p:sp>
      <p:cxnSp>
        <p:nvCxnSpPr>
          <p:cNvPr id="2090" name="Straight Connector 2069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28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5" name="Rectangle 3094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E6E266-3579-DEA2-E88C-4282808D6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186" y="909637"/>
            <a:ext cx="4800600" cy="1307592"/>
          </a:xfrm>
        </p:spPr>
        <p:txBody>
          <a:bodyPr>
            <a:normAutofit/>
          </a:bodyPr>
          <a:lstStyle/>
          <a:p>
            <a:r>
              <a:rPr lang="da-DK"/>
              <a:t>VALS - BESS</a:t>
            </a:r>
          </a:p>
        </p:txBody>
      </p:sp>
      <p:pic>
        <p:nvPicPr>
          <p:cNvPr id="3074" name="Picture 2" descr="Waltz - History of the Waltz Dance">
            <a:extLst>
              <a:ext uri="{FF2B5EF4-FFF2-40B4-BE49-F238E27FC236}">
                <a16:creationId xmlns:a16="http://schemas.microsoft.com/office/drawing/2014/main" id="{C46ABD25-23F2-92B8-31C2-AA016C1A3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4" r="-1" b="12415"/>
          <a:stretch>
            <a:fillRect/>
          </a:stretch>
        </p:blipFill>
        <p:spPr bwMode="auto">
          <a:xfrm>
            <a:off x="20" y="10"/>
            <a:ext cx="604416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97" name="Straight Connector 3096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9" name="Content Placeholder 3077">
            <a:extLst>
              <a:ext uri="{FF2B5EF4-FFF2-40B4-BE49-F238E27FC236}">
                <a16:creationId xmlns:a16="http://schemas.microsoft.com/office/drawing/2014/main" id="{A04BBDE0-CAD8-02F5-EB04-2AD908EAF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865" y="1924812"/>
            <a:ext cx="5282454" cy="37398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noProof="1"/>
              <a:t>BODY: Hele kroppen (præsition) </a:t>
            </a:r>
          </a:p>
          <a:p>
            <a:r>
              <a:rPr lang="da-DK" noProof="1"/>
              <a:t>EFFORT: Flektibel bevægelse. Normalt tempo. Lette bevægelser. Bundet flow. </a:t>
            </a:r>
          </a:p>
          <a:p>
            <a:r>
              <a:rPr lang="da-DK" noProof="1"/>
              <a:t>SHAPE: Oval (fatning). Firkant (grundtrin).  </a:t>
            </a:r>
          </a:p>
          <a:p>
            <a:r>
              <a:rPr lang="da-DK" noProof="1"/>
              <a:t>SPACE: Det personlige rum. Mellemplan. </a:t>
            </a:r>
          </a:p>
          <a:p>
            <a:endParaRPr lang="da-DK" noProof="1"/>
          </a:p>
          <a:p>
            <a:endParaRPr lang="da-DK" noProof="1"/>
          </a:p>
        </p:txBody>
      </p:sp>
      <p:cxnSp>
        <p:nvCxnSpPr>
          <p:cNvPr id="3099" name="Straight Connector 3098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665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138BAC4-E735-475A-A6C6-AA23C27327E7}"/>
              </a:ext>
            </a:extLst>
          </p:cNvPr>
          <p:cNvSpPr txBox="1"/>
          <p:nvPr/>
        </p:nvSpPr>
        <p:spPr>
          <a:xfrm>
            <a:off x="3477491" y="23829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/>
          </a:p>
        </p:txBody>
      </p:sp>
      <p:pic>
        <p:nvPicPr>
          <p:cNvPr id="3" name="D5FD3EAB-08CB-4A48-86F5-1002A64F1AA3_BC1E0D96-31F0-42EB-8D09-6338D0C26B6E.mp4">
            <a:hlinkClick r:id="" action="ppaction://media"/>
            <a:extLst>
              <a:ext uri="{FF2B5EF4-FFF2-40B4-BE49-F238E27FC236}">
                <a16:creationId xmlns:a16="http://schemas.microsoft.com/office/drawing/2014/main" id="{18AE2F48-180C-AD79-EBF3-FFE4899CD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9127" y="498764"/>
            <a:ext cx="7162800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909E570-BF6D-4210-BDCB-8AB25D83893F">
            <a:hlinkClick r:id="" action="ppaction://media"/>
            <a:extLst>
              <a:ext uri="{FF2B5EF4-FFF2-40B4-BE49-F238E27FC236}">
                <a16:creationId xmlns:a16="http://schemas.microsoft.com/office/drawing/2014/main" id="{F370DF82-AECA-FD9E-86B7-C221786197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381000"/>
            <a:ext cx="10845800" cy="6096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79160094-D979-8666-EDE8-23FD41BE93ED}"/>
              </a:ext>
            </a:extLst>
          </p:cNvPr>
          <p:cNvSpPr txBox="1"/>
          <p:nvPr/>
        </p:nvSpPr>
        <p:spPr>
          <a:xfrm>
            <a:off x="4842163" y="381000"/>
            <a:ext cx="250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/>
              <a:t>Vals</a:t>
            </a:r>
          </a:p>
        </p:txBody>
      </p:sp>
    </p:spTree>
    <p:extLst>
      <p:ext uri="{BB962C8B-B14F-4D97-AF65-F5344CB8AC3E}">
        <p14:creationId xmlns:p14="http://schemas.microsoft.com/office/powerpoint/2010/main" val="73747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</Words>
  <Application>Microsoft Macintosh PowerPoint</Application>
  <PresentationFormat>Widescreen</PresentationFormat>
  <Paragraphs>36</Paragraphs>
  <Slides>9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3" baseType="lpstr">
      <vt:lpstr>Arial</vt:lpstr>
      <vt:lpstr>Calisto MT</vt:lpstr>
      <vt:lpstr>Univers Condensed</vt:lpstr>
      <vt:lpstr>ChronicleVTI</vt:lpstr>
      <vt:lpstr>Selskabsdans</vt:lpstr>
      <vt:lpstr>Hvad er selskabsdans? </vt:lpstr>
      <vt:lpstr>Den magtfulde mødom</vt:lpstr>
      <vt:lpstr>historien bag Jive </vt:lpstr>
      <vt:lpstr>Histiorien bag vals</vt:lpstr>
      <vt:lpstr>JIVE - BESS</vt:lpstr>
      <vt:lpstr>VALS - BESS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Caya Josefine Kiersmeyer Brodthagen</dc:creator>
  <cp:lastModifiedBy>Lise Stentebjerg</cp:lastModifiedBy>
  <cp:revision>2</cp:revision>
  <dcterms:created xsi:type="dcterms:W3CDTF">2025-10-29T07:43:17Z</dcterms:created>
  <dcterms:modified xsi:type="dcterms:W3CDTF">2025-11-12T07:26:35Z</dcterms:modified>
</cp:coreProperties>
</file>