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10C36-0898-4AAC-80C3-FB996A3BA21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D0B730D-9EF5-4E1F-8162-CDA9DA5520F3}">
      <dgm:prSet/>
      <dgm:spPr/>
      <dgm:t>
        <a:bodyPr/>
        <a:lstStyle/>
        <a:p>
          <a:pPr>
            <a:defRPr cap="all"/>
          </a:pPr>
          <a:r>
            <a:rPr lang="da-DK"/>
            <a:t>Forming</a:t>
          </a:r>
          <a:endParaRPr lang="en-US"/>
        </a:p>
      </dgm:t>
    </dgm:pt>
    <dgm:pt modelId="{F8952A18-D378-4F0D-8E0D-8E401DCD3C09}" type="parTrans" cxnId="{9EAF78BE-2B26-48AB-9BFE-5B967FB3C70A}">
      <dgm:prSet/>
      <dgm:spPr/>
      <dgm:t>
        <a:bodyPr/>
        <a:lstStyle/>
        <a:p>
          <a:endParaRPr lang="en-US"/>
        </a:p>
      </dgm:t>
    </dgm:pt>
    <dgm:pt modelId="{555F05A8-2EBE-4258-A58C-D0C1337D625E}" type="sibTrans" cxnId="{9EAF78BE-2B26-48AB-9BFE-5B967FB3C70A}">
      <dgm:prSet/>
      <dgm:spPr/>
      <dgm:t>
        <a:bodyPr/>
        <a:lstStyle/>
        <a:p>
          <a:endParaRPr lang="en-US"/>
        </a:p>
      </dgm:t>
    </dgm:pt>
    <dgm:pt modelId="{500BAE09-A0D8-41A2-B301-5A4745623404}">
      <dgm:prSet/>
      <dgm:spPr/>
      <dgm:t>
        <a:bodyPr/>
        <a:lstStyle/>
        <a:p>
          <a:pPr>
            <a:defRPr cap="all"/>
          </a:pPr>
          <a:r>
            <a:rPr lang="da-DK"/>
            <a:t>Storming</a:t>
          </a:r>
          <a:endParaRPr lang="en-US"/>
        </a:p>
      </dgm:t>
    </dgm:pt>
    <dgm:pt modelId="{CE5858C4-FA25-44F6-95AC-D00C5FDA5C90}" type="parTrans" cxnId="{E51EB1B8-8640-43F0-92D3-76A62FA74CF4}">
      <dgm:prSet/>
      <dgm:spPr/>
      <dgm:t>
        <a:bodyPr/>
        <a:lstStyle/>
        <a:p>
          <a:endParaRPr lang="en-US"/>
        </a:p>
      </dgm:t>
    </dgm:pt>
    <dgm:pt modelId="{9EF0D495-4814-4ADC-BAD5-52407255E7CB}" type="sibTrans" cxnId="{E51EB1B8-8640-43F0-92D3-76A62FA74CF4}">
      <dgm:prSet/>
      <dgm:spPr/>
      <dgm:t>
        <a:bodyPr/>
        <a:lstStyle/>
        <a:p>
          <a:endParaRPr lang="en-US"/>
        </a:p>
      </dgm:t>
    </dgm:pt>
    <dgm:pt modelId="{41AA150C-0046-4999-849A-557CFA9F25FF}">
      <dgm:prSet/>
      <dgm:spPr/>
      <dgm:t>
        <a:bodyPr/>
        <a:lstStyle/>
        <a:p>
          <a:pPr>
            <a:defRPr cap="all"/>
          </a:pPr>
          <a:r>
            <a:rPr lang="da-DK"/>
            <a:t>Norming</a:t>
          </a:r>
          <a:endParaRPr lang="en-US"/>
        </a:p>
      </dgm:t>
    </dgm:pt>
    <dgm:pt modelId="{AF932142-5CBA-42AA-B7B1-BE5D800B0195}" type="parTrans" cxnId="{8D2C6BD0-3566-4980-B849-5A48CDAD1368}">
      <dgm:prSet/>
      <dgm:spPr/>
      <dgm:t>
        <a:bodyPr/>
        <a:lstStyle/>
        <a:p>
          <a:endParaRPr lang="en-US"/>
        </a:p>
      </dgm:t>
    </dgm:pt>
    <dgm:pt modelId="{DEE6BD2D-A8C1-4958-9B18-1A92AE38C690}" type="sibTrans" cxnId="{8D2C6BD0-3566-4980-B849-5A48CDAD1368}">
      <dgm:prSet/>
      <dgm:spPr/>
      <dgm:t>
        <a:bodyPr/>
        <a:lstStyle/>
        <a:p>
          <a:endParaRPr lang="en-US"/>
        </a:p>
      </dgm:t>
    </dgm:pt>
    <dgm:pt modelId="{93F2547F-1D3F-47C8-9BD1-55BED5A9547E}">
      <dgm:prSet/>
      <dgm:spPr/>
      <dgm:t>
        <a:bodyPr/>
        <a:lstStyle/>
        <a:p>
          <a:pPr>
            <a:defRPr cap="all"/>
          </a:pPr>
          <a:r>
            <a:rPr lang="da-DK"/>
            <a:t>Performing</a:t>
          </a:r>
          <a:endParaRPr lang="en-US"/>
        </a:p>
      </dgm:t>
    </dgm:pt>
    <dgm:pt modelId="{D567590D-285C-458E-8F0C-7753027B6277}" type="parTrans" cxnId="{6909EB7B-15EB-4D9C-9B85-F52951F04F01}">
      <dgm:prSet/>
      <dgm:spPr/>
      <dgm:t>
        <a:bodyPr/>
        <a:lstStyle/>
        <a:p>
          <a:endParaRPr lang="en-US"/>
        </a:p>
      </dgm:t>
    </dgm:pt>
    <dgm:pt modelId="{C6B53072-890F-4FA4-B89A-D09F44BDC400}" type="sibTrans" cxnId="{6909EB7B-15EB-4D9C-9B85-F52951F04F01}">
      <dgm:prSet/>
      <dgm:spPr/>
      <dgm:t>
        <a:bodyPr/>
        <a:lstStyle/>
        <a:p>
          <a:endParaRPr lang="en-US"/>
        </a:p>
      </dgm:t>
    </dgm:pt>
    <dgm:pt modelId="{9EF4BCC9-D47F-4597-8718-4DEA65A4B490}">
      <dgm:prSet/>
      <dgm:spPr/>
      <dgm:t>
        <a:bodyPr/>
        <a:lstStyle/>
        <a:p>
          <a:pPr>
            <a:defRPr cap="all"/>
          </a:pPr>
          <a:r>
            <a:rPr lang="da-DK"/>
            <a:t>afslutning</a:t>
          </a:r>
          <a:endParaRPr lang="en-US"/>
        </a:p>
      </dgm:t>
    </dgm:pt>
    <dgm:pt modelId="{A7CFD502-BA42-482C-8C74-1887DDB7E0AC}" type="parTrans" cxnId="{C466DFB5-830C-478E-9A83-B717F0A0BEC4}">
      <dgm:prSet/>
      <dgm:spPr/>
      <dgm:t>
        <a:bodyPr/>
        <a:lstStyle/>
        <a:p>
          <a:endParaRPr lang="en-US"/>
        </a:p>
      </dgm:t>
    </dgm:pt>
    <dgm:pt modelId="{9AD11006-BFAC-47DB-9707-06987CFD7575}" type="sibTrans" cxnId="{C466DFB5-830C-478E-9A83-B717F0A0BEC4}">
      <dgm:prSet/>
      <dgm:spPr/>
      <dgm:t>
        <a:bodyPr/>
        <a:lstStyle/>
        <a:p>
          <a:endParaRPr lang="en-US"/>
        </a:p>
      </dgm:t>
    </dgm:pt>
    <dgm:pt modelId="{5FD0F0A7-6690-45DF-A62B-814D3416848C}" type="pres">
      <dgm:prSet presAssocID="{64710C36-0898-4AAC-80C3-FB996A3BA218}" presName="root" presStyleCnt="0">
        <dgm:presLayoutVars>
          <dgm:dir/>
          <dgm:resizeHandles val="exact"/>
        </dgm:presLayoutVars>
      </dgm:prSet>
      <dgm:spPr/>
    </dgm:pt>
    <dgm:pt modelId="{1EBD394B-2106-4F20-8ACC-6108B264C940}" type="pres">
      <dgm:prSet presAssocID="{ED0B730D-9EF5-4E1F-8162-CDA9DA5520F3}" presName="compNode" presStyleCnt="0"/>
      <dgm:spPr/>
    </dgm:pt>
    <dgm:pt modelId="{8D46D2D9-DBF1-45CE-9961-7AB768EA1BBA}" type="pres">
      <dgm:prSet presAssocID="{ED0B730D-9EF5-4E1F-8162-CDA9DA5520F3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B4FA59D-6D9F-42B7-8729-BE79A2838434}" type="pres">
      <dgm:prSet presAssocID="{ED0B730D-9EF5-4E1F-8162-CDA9DA5520F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mbus"/>
        </a:ext>
      </dgm:extLst>
    </dgm:pt>
    <dgm:pt modelId="{664E5DB9-BB06-4120-B9ED-FDF0FA7FBAF4}" type="pres">
      <dgm:prSet presAssocID="{ED0B730D-9EF5-4E1F-8162-CDA9DA5520F3}" presName="spaceRect" presStyleCnt="0"/>
      <dgm:spPr/>
    </dgm:pt>
    <dgm:pt modelId="{7202B69A-3582-434B-8CA4-24D85F6DF2CD}" type="pres">
      <dgm:prSet presAssocID="{ED0B730D-9EF5-4E1F-8162-CDA9DA5520F3}" presName="textRect" presStyleLbl="revTx" presStyleIdx="0" presStyleCnt="5">
        <dgm:presLayoutVars>
          <dgm:chMax val="1"/>
          <dgm:chPref val="1"/>
        </dgm:presLayoutVars>
      </dgm:prSet>
      <dgm:spPr/>
    </dgm:pt>
    <dgm:pt modelId="{976A5A8C-939F-4C7F-A34E-A9D9E4099FB1}" type="pres">
      <dgm:prSet presAssocID="{555F05A8-2EBE-4258-A58C-D0C1337D625E}" presName="sibTrans" presStyleCnt="0"/>
      <dgm:spPr/>
    </dgm:pt>
    <dgm:pt modelId="{DC9754D3-D620-4111-BD21-2A7F95E2B271}" type="pres">
      <dgm:prSet presAssocID="{500BAE09-A0D8-41A2-B301-5A4745623404}" presName="compNode" presStyleCnt="0"/>
      <dgm:spPr/>
    </dgm:pt>
    <dgm:pt modelId="{E1D0EC02-8528-40A9-87B5-101BBFFC23F8}" type="pres">
      <dgm:prSet presAssocID="{500BAE09-A0D8-41A2-B301-5A4745623404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3AE73AB-87BE-43A2-B31F-5CCBC4377994}" type="pres">
      <dgm:prSet presAssocID="{500BAE09-A0D8-41A2-B301-5A474562340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yn"/>
        </a:ext>
      </dgm:extLst>
    </dgm:pt>
    <dgm:pt modelId="{27232377-09AF-41B8-B127-FEA16FB72990}" type="pres">
      <dgm:prSet presAssocID="{500BAE09-A0D8-41A2-B301-5A4745623404}" presName="spaceRect" presStyleCnt="0"/>
      <dgm:spPr/>
    </dgm:pt>
    <dgm:pt modelId="{5DD49843-43A5-42B6-92A5-D6D1A2F34FFA}" type="pres">
      <dgm:prSet presAssocID="{500BAE09-A0D8-41A2-B301-5A4745623404}" presName="textRect" presStyleLbl="revTx" presStyleIdx="1" presStyleCnt="5">
        <dgm:presLayoutVars>
          <dgm:chMax val="1"/>
          <dgm:chPref val="1"/>
        </dgm:presLayoutVars>
      </dgm:prSet>
      <dgm:spPr/>
    </dgm:pt>
    <dgm:pt modelId="{A047F501-5167-4D29-A2E7-EFC024509801}" type="pres">
      <dgm:prSet presAssocID="{9EF0D495-4814-4ADC-BAD5-52407255E7CB}" presName="sibTrans" presStyleCnt="0"/>
      <dgm:spPr/>
    </dgm:pt>
    <dgm:pt modelId="{5860076C-02D9-49FB-8F15-2A5CF9F71023}" type="pres">
      <dgm:prSet presAssocID="{41AA150C-0046-4999-849A-557CFA9F25FF}" presName="compNode" presStyleCnt="0"/>
      <dgm:spPr/>
    </dgm:pt>
    <dgm:pt modelId="{A9A6B1DB-9BEA-4A4C-8AC4-B31098EE8C7A}" type="pres">
      <dgm:prSet presAssocID="{41AA150C-0046-4999-849A-557CFA9F25FF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A051835-79F6-4B21-A81E-6616A1BECE70}" type="pres">
      <dgm:prSet presAssocID="{41AA150C-0046-4999-849A-557CFA9F25F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1CF8514-1A11-4B61-AE43-FE8264C413F8}" type="pres">
      <dgm:prSet presAssocID="{41AA150C-0046-4999-849A-557CFA9F25FF}" presName="spaceRect" presStyleCnt="0"/>
      <dgm:spPr/>
    </dgm:pt>
    <dgm:pt modelId="{E26FAA7A-549E-4BE9-8654-9FF348A409D3}" type="pres">
      <dgm:prSet presAssocID="{41AA150C-0046-4999-849A-557CFA9F25FF}" presName="textRect" presStyleLbl="revTx" presStyleIdx="2" presStyleCnt="5">
        <dgm:presLayoutVars>
          <dgm:chMax val="1"/>
          <dgm:chPref val="1"/>
        </dgm:presLayoutVars>
      </dgm:prSet>
      <dgm:spPr/>
    </dgm:pt>
    <dgm:pt modelId="{5DA91514-BD08-42D1-AAC7-C22DD5779BDB}" type="pres">
      <dgm:prSet presAssocID="{DEE6BD2D-A8C1-4958-9B18-1A92AE38C690}" presName="sibTrans" presStyleCnt="0"/>
      <dgm:spPr/>
    </dgm:pt>
    <dgm:pt modelId="{AD529FFD-D10B-46FA-8919-7917CD73EA46}" type="pres">
      <dgm:prSet presAssocID="{93F2547F-1D3F-47C8-9BD1-55BED5A9547E}" presName="compNode" presStyleCnt="0"/>
      <dgm:spPr/>
    </dgm:pt>
    <dgm:pt modelId="{39231231-AC16-466E-B7C1-47B66DAD4F93}" type="pres">
      <dgm:prSet presAssocID="{93F2547F-1D3F-47C8-9BD1-55BED5A9547E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87A3D22-1B42-46FD-BAE5-6AA0AC8AF1E5}" type="pres">
      <dgm:prSet presAssocID="{93F2547F-1D3F-47C8-9BD1-55BED5A9547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403DD267-12C0-4B03-BA63-774FC6DF060C}" type="pres">
      <dgm:prSet presAssocID="{93F2547F-1D3F-47C8-9BD1-55BED5A9547E}" presName="spaceRect" presStyleCnt="0"/>
      <dgm:spPr/>
    </dgm:pt>
    <dgm:pt modelId="{9B821380-8300-4E98-8CAB-EBD8DAE96382}" type="pres">
      <dgm:prSet presAssocID="{93F2547F-1D3F-47C8-9BD1-55BED5A9547E}" presName="textRect" presStyleLbl="revTx" presStyleIdx="3" presStyleCnt="5">
        <dgm:presLayoutVars>
          <dgm:chMax val="1"/>
          <dgm:chPref val="1"/>
        </dgm:presLayoutVars>
      </dgm:prSet>
      <dgm:spPr/>
    </dgm:pt>
    <dgm:pt modelId="{B84F79B6-55EF-43EA-BCA5-EA1DC49C1FA5}" type="pres">
      <dgm:prSet presAssocID="{C6B53072-890F-4FA4-B89A-D09F44BDC400}" presName="sibTrans" presStyleCnt="0"/>
      <dgm:spPr/>
    </dgm:pt>
    <dgm:pt modelId="{F0108818-3C1D-4092-AE26-CF78EE9D36A0}" type="pres">
      <dgm:prSet presAssocID="{9EF4BCC9-D47F-4597-8718-4DEA65A4B490}" presName="compNode" presStyleCnt="0"/>
      <dgm:spPr/>
    </dgm:pt>
    <dgm:pt modelId="{31BADC5A-33EB-414E-8075-239B5376E102}" type="pres">
      <dgm:prSet presAssocID="{9EF4BCC9-D47F-4597-8718-4DEA65A4B490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5C9DA43-846E-440A-9F30-C54305859517}" type="pres">
      <dgm:prSet presAssocID="{9EF4BCC9-D47F-4597-8718-4DEA65A4B49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F17F387B-C957-4684-9124-72B5A68FBB20}" type="pres">
      <dgm:prSet presAssocID="{9EF4BCC9-D47F-4597-8718-4DEA65A4B490}" presName="spaceRect" presStyleCnt="0"/>
      <dgm:spPr/>
    </dgm:pt>
    <dgm:pt modelId="{043EB276-C850-4029-8F19-F8D066AA5A90}" type="pres">
      <dgm:prSet presAssocID="{9EF4BCC9-D47F-4597-8718-4DEA65A4B49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911EA25-B673-4180-A311-B8CA6D5D112F}" type="presOf" srcId="{41AA150C-0046-4999-849A-557CFA9F25FF}" destId="{E26FAA7A-549E-4BE9-8654-9FF348A409D3}" srcOrd="0" destOrd="0" presId="urn:microsoft.com/office/officeart/2018/5/layout/IconLeafLabelList"/>
    <dgm:cxn modelId="{0BF15039-1C27-4BBD-A565-EFCABC59D6F4}" type="presOf" srcId="{64710C36-0898-4AAC-80C3-FB996A3BA218}" destId="{5FD0F0A7-6690-45DF-A62B-814D3416848C}" srcOrd="0" destOrd="0" presId="urn:microsoft.com/office/officeart/2018/5/layout/IconLeafLabelList"/>
    <dgm:cxn modelId="{B3026D3E-4357-440A-A84A-6B86DBE5DEE6}" type="presOf" srcId="{ED0B730D-9EF5-4E1F-8162-CDA9DA5520F3}" destId="{7202B69A-3582-434B-8CA4-24D85F6DF2CD}" srcOrd="0" destOrd="0" presId="urn:microsoft.com/office/officeart/2018/5/layout/IconLeafLabelList"/>
    <dgm:cxn modelId="{FEB3B361-3AAD-4779-8737-E7A560AD2388}" type="presOf" srcId="{9EF4BCC9-D47F-4597-8718-4DEA65A4B490}" destId="{043EB276-C850-4029-8F19-F8D066AA5A90}" srcOrd="0" destOrd="0" presId="urn:microsoft.com/office/officeart/2018/5/layout/IconLeafLabelList"/>
    <dgm:cxn modelId="{7140E078-85C9-4CFD-91C2-D5F7F9F89D12}" type="presOf" srcId="{500BAE09-A0D8-41A2-B301-5A4745623404}" destId="{5DD49843-43A5-42B6-92A5-D6D1A2F34FFA}" srcOrd="0" destOrd="0" presId="urn:microsoft.com/office/officeart/2018/5/layout/IconLeafLabelList"/>
    <dgm:cxn modelId="{6909EB7B-15EB-4D9C-9B85-F52951F04F01}" srcId="{64710C36-0898-4AAC-80C3-FB996A3BA218}" destId="{93F2547F-1D3F-47C8-9BD1-55BED5A9547E}" srcOrd="3" destOrd="0" parTransId="{D567590D-285C-458E-8F0C-7753027B6277}" sibTransId="{C6B53072-890F-4FA4-B89A-D09F44BDC400}"/>
    <dgm:cxn modelId="{8F640DA5-7407-4381-8CF5-3819E036CB3E}" type="presOf" srcId="{93F2547F-1D3F-47C8-9BD1-55BED5A9547E}" destId="{9B821380-8300-4E98-8CAB-EBD8DAE96382}" srcOrd="0" destOrd="0" presId="urn:microsoft.com/office/officeart/2018/5/layout/IconLeafLabelList"/>
    <dgm:cxn modelId="{C466DFB5-830C-478E-9A83-B717F0A0BEC4}" srcId="{64710C36-0898-4AAC-80C3-FB996A3BA218}" destId="{9EF4BCC9-D47F-4597-8718-4DEA65A4B490}" srcOrd="4" destOrd="0" parTransId="{A7CFD502-BA42-482C-8C74-1887DDB7E0AC}" sibTransId="{9AD11006-BFAC-47DB-9707-06987CFD7575}"/>
    <dgm:cxn modelId="{E51EB1B8-8640-43F0-92D3-76A62FA74CF4}" srcId="{64710C36-0898-4AAC-80C3-FB996A3BA218}" destId="{500BAE09-A0D8-41A2-B301-5A4745623404}" srcOrd="1" destOrd="0" parTransId="{CE5858C4-FA25-44F6-95AC-D00C5FDA5C90}" sibTransId="{9EF0D495-4814-4ADC-BAD5-52407255E7CB}"/>
    <dgm:cxn modelId="{9EAF78BE-2B26-48AB-9BFE-5B967FB3C70A}" srcId="{64710C36-0898-4AAC-80C3-FB996A3BA218}" destId="{ED0B730D-9EF5-4E1F-8162-CDA9DA5520F3}" srcOrd="0" destOrd="0" parTransId="{F8952A18-D378-4F0D-8E0D-8E401DCD3C09}" sibTransId="{555F05A8-2EBE-4258-A58C-D0C1337D625E}"/>
    <dgm:cxn modelId="{8D2C6BD0-3566-4980-B849-5A48CDAD1368}" srcId="{64710C36-0898-4AAC-80C3-FB996A3BA218}" destId="{41AA150C-0046-4999-849A-557CFA9F25FF}" srcOrd="2" destOrd="0" parTransId="{AF932142-5CBA-42AA-B7B1-BE5D800B0195}" sibTransId="{DEE6BD2D-A8C1-4958-9B18-1A92AE38C690}"/>
    <dgm:cxn modelId="{F3CAB0E2-8C29-44A0-963A-3E699EB3B1DA}" type="presParOf" srcId="{5FD0F0A7-6690-45DF-A62B-814D3416848C}" destId="{1EBD394B-2106-4F20-8ACC-6108B264C940}" srcOrd="0" destOrd="0" presId="urn:microsoft.com/office/officeart/2018/5/layout/IconLeafLabelList"/>
    <dgm:cxn modelId="{AE490290-05E6-448A-A907-61473018E2A4}" type="presParOf" srcId="{1EBD394B-2106-4F20-8ACC-6108B264C940}" destId="{8D46D2D9-DBF1-45CE-9961-7AB768EA1BBA}" srcOrd="0" destOrd="0" presId="urn:microsoft.com/office/officeart/2018/5/layout/IconLeafLabelList"/>
    <dgm:cxn modelId="{7AC0CF1A-7852-4907-A2CA-CC0C38D4D502}" type="presParOf" srcId="{1EBD394B-2106-4F20-8ACC-6108B264C940}" destId="{5B4FA59D-6D9F-42B7-8729-BE79A2838434}" srcOrd="1" destOrd="0" presId="urn:microsoft.com/office/officeart/2018/5/layout/IconLeafLabelList"/>
    <dgm:cxn modelId="{272F33D6-2EDE-47CC-AB73-18F5E6A8A722}" type="presParOf" srcId="{1EBD394B-2106-4F20-8ACC-6108B264C940}" destId="{664E5DB9-BB06-4120-B9ED-FDF0FA7FBAF4}" srcOrd="2" destOrd="0" presId="urn:microsoft.com/office/officeart/2018/5/layout/IconLeafLabelList"/>
    <dgm:cxn modelId="{73FA1B31-3ED7-47C4-BE5C-793024AB0195}" type="presParOf" srcId="{1EBD394B-2106-4F20-8ACC-6108B264C940}" destId="{7202B69A-3582-434B-8CA4-24D85F6DF2CD}" srcOrd="3" destOrd="0" presId="urn:microsoft.com/office/officeart/2018/5/layout/IconLeafLabelList"/>
    <dgm:cxn modelId="{56934C65-3A92-4547-B3EE-64D549A12B13}" type="presParOf" srcId="{5FD0F0A7-6690-45DF-A62B-814D3416848C}" destId="{976A5A8C-939F-4C7F-A34E-A9D9E4099FB1}" srcOrd="1" destOrd="0" presId="urn:microsoft.com/office/officeart/2018/5/layout/IconLeafLabelList"/>
    <dgm:cxn modelId="{D00BD1FD-B9B7-463D-AE24-A220BC858602}" type="presParOf" srcId="{5FD0F0A7-6690-45DF-A62B-814D3416848C}" destId="{DC9754D3-D620-4111-BD21-2A7F95E2B271}" srcOrd="2" destOrd="0" presId="urn:microsoft.com/office/officeart/2018/5/layout/IconLeafLabelList"/>
    <dgm:cxn modelId="{1192F8B9-8D10-49A0-9455-0710BF1987C0}" type="presParOf" srcId="{DC9754D3-D620-4111-BD21-2A7F95E2B271}" destId="{E1D0EC02-8528-40A9-87B5-101BBFFC23F8}" srcOrd="0" destOrd="0" presId="urn:microsoft.com/office/officeart/2018/5/layout/IconLeafLabelList"/>
    <dgm:cxn modelId="{8B9FA892-A2EE-4E57-8D68-1A14372AAFD6}" type="presParOf" srcId="{DC9754D3-D620-4111-BD21-2A7F95E2B271}" destId="{E3AE73AB-87BE-43A2-B31F-5CCBC4377994}" srcOrd="1" destOrd="0" presId="urn:microsoft.com/office/officeart/2018/5/layout/IconLeafLabelList"/>
    <dgm:cxn modelId="{9EDAF300-0AF1-468C-8FE6-32E1F31C78E2}" type="presParOf" srcId="{DC9754D3-D620-4111-BD21-2A7F95E2B271}" destId="{27232377-09AF-41B8-B127-FEA16FB72990}" srcOrd="2" destOrd="0" presId="urn:microsoft.com/office/officeart/2018/5/layout/IconLeafLabelList"/>
    <dgm:cxn modelId="{03A6CA96-94FC-4DA0-B911-8EF59A4D4179}" type="presParOf" srcId="{DC9754D3-D620-4111-BD21-2A7F95E2B271}" destId="{5DD49843-43A5-42B6-92A5-D6D1A2F34FFA}" srcOrd="3" destOrd="0" presId="urn:microsoft.com/office/officeart/2018/5/layout/IconLeafLabelList"/>
    <dgm:cxn modelId="{48BF64EF-43F4-49B2-9577-65460F204CF2}" type="presParOf" srcId="{5FD0F0A7-6690-45DF-A62B-814D3416848C}" destId="{A047F501-5167-4D29-A2E7-EFC024509801}" srcOrd="3" destOrd="0" presId="urn:microsoft.com/office/officeart/2018/5/layout/IconLeafLabelList"/>
    <dgm:cxn modelId="{95931DBF-7569-4A1A-913E-D312CCE628E5}" type="presParOf" srcId="{5FD0F0A7-6690-45DF-A62B-814D3416848C}" destId="{5860076C-02D9-49FB-8F15-2A5CF9F71023}" srcOrd="4" destOrd="0" presId="urn:microsoft.com/office/officeart/2018/5/layout/IconLeafLabelList"/>
    <dgm:cxn modelId="{8F2B1E47-9340-459D-9012-46F7913A050D}" type="presParOf" srcId="{5860076C-02D9-49FB-8F15-2A5CF9F71023}" destId="{A9A6B1DB-9BEA-4A4C-8AC4-B31098EE8C7A}" srcOrd="0" destOrd="0" presId="urn:microsoft.com/office/officeart/2018/5/layout/IconLeafLabelList"/>
    <dgm:cxn modelId="{C0107BB8-64C0-4954-8A06-F198FDEF334E}" type="presParOf" srcId="{5860076C-02D9-49FB-8F15-2A5CF9F71023}" destId="{EA051835-79F6-4B21-A81E-6616A1BECE70}" srcOrd="1" destOrd="0" presId="urn:microsoft.com/office/officeart/2018/5/layout/IconLeafLabelList"/>
    <dgm:cxn modelId="{0E8ACD08-1650-4F92-B2F9-F737ED99B0D8}" type="presParOf" srcId="{5860076C-02D9-49FB-8F15-2A5CF9F71023}" destId="{A1CF8514-1A11-4B61-AE43-FE8264C413F8}" srcOrd="2" destOrd="0" presId="urn:microsoft.com/office/officeart/2018/5/layout/IconLeafLabelList"/>
    <dgm:cxn modelId="{430FA4C2-8252-4ADE-BA77-9219260A512C}" type="presParOf" srcId="{5860076C-02D9-49FB-8F15-2A5CF9F71023}" destId="{E26FAA7A-549E-4BE9-8654-9FF348A409D3}" srcOrd="3" destOrd="0" presId="urn:microsoft.com/office/officeart/2018/5/layout/IconLeafLabelList"/>
    <dgm:cxn modelId="{7D720CF9-0CF3-403D-BD86-D4783E7B7CB2}" type="presParOf" srcId="{5FD0F0A7-6690-45DF-A62B-814D3416848C}" destId="{5DA91514-BD08-42D1-AAC7-C22DD5779BDB}" srcOrd="5" destOrd="0" presId="urn:microsoft.com/office/officeart/2018/5/layout/IconLeafLabelList"/>
    <dgm:cxn modelId="{F6CB5BDA-356D-4BC8-9133-A78C6488C753}" type="presParOf" srcId="{5FD0F0A7-6690-45DF-A62B-814D3416848C}" destId="{AD529FFD-D10B-46FA-8919-7917CD73EA46}" srcOrd="6" destOrd="0" presId="urn:microsoft.com/office/officeart/2018/5/layout/IconLeafLabelList"/>
    <dgm:cxn modelId="{72E94F5A-B11D-4F06-9576-BB80E0569C7A}" type="presParOf" srcId="{AD529FFD-D10B-46FA-8919-7917CD73EA46}" destId="{39231231-AC16-466E-B7C1-47B66DAD4F93}" srcOrd="0" destOrd="0" presId="urn:microsoft.com/office/officeart/2018/5/layout/IconLeafLabelList"/>
    <dgm:cxn modelId="{D1CE2F57-0203-4380-A030-A1B72DFB96BF}" type="presParOf" srcId="{AD529FFD-D10B-46FA-8919-7917CD73EA46}" destId="{F87A3D22-1B42-46FD-BAE5-6AA0AC8AF1E5}" srcOrd="1" destOrd="0" presId="urn:microsoft.com/office/officeart/2018/5/layout/IconLeafLabelList"/>
    <dgm:cxn modelId="{015EC60C-2809-4413-A980-CD053672DF57}" type="presParOf" srcId="{AD529FFD-D10B-46FA-8919-7917CD73EA46}" destId="{403DD267-12C0-4B03-BA63-774FC6DF060C}" srcOrd="2" destOrd="0" presId="urn:microsoft.com/office/officeart/2018/5/layout/IconLeafLabelList"/>
    <dgm:cxn modelId="{41F32F43-C074-4619-A1BF-B5D486D586D0}" type="presParOf" srcId="{AD529FFD-D10B-46FA-8919-7917CD73EA46}" destId="{9B821380-8300-4E98-8CAB-EBD8DAE96382}" srcOrd="3" destOrd="0" presId="urn:microsoft.com/office/officeart/2018/5/layout/IconLeafLabelList"/>
    <dgm:cxn modelId="{5CECAEDA-6911-4BA2-9817-E8020BA4D4C2}" type="presParOf" srcId="{5FD0F0A7-6690-45DF-A62B-814D3416848C}" destId="{B84F79B6-55EF-43EA-BCA5-EA1DC49C1FA5}" srcOrd="7" destOrd="0" presId="urn:microsoft.com/office/officeart/2018/5/layout/IconLeafLabelList"/>
    <dgm:cxn modelId="{1E1B2B90-25F0-4D92-8155-AACAF5797B24}" type="presParOf" srcId="{5FD0F0A7-6690-45DF-A62B-814D3416848C}" destId="{F0108818-3C1D-4092-AE26-CF78EE9D36A0}" srcOrd="8" destOrd="0" presId="urn:microsoft.com/office/officeart/2018/5/layout/IconLeafLabelList"/>
    <dgm:cxn modelId="{9B21C18C-C6AF-49A3-BD5F-D29EB7C26ECB}" type="presParOf" srcId="{F0108818-3C1D-4092-AE26-CF78EE9D36A0}" destId="{31BADC5A-33EB-414E-8075-239B5376E102}" srcOrd="0" destOrd="0" presId="urn:microsoft.com/office/officeart/2018/5/layout/IconLeafLabelList"/>
    <dgm:cxn modelId="{CD5503A0-19F1-430B-8E29-0E40CDDFE67A}" type="presParOf" srcId="{F0108818-3C1D-4092-AE26-CF78EE9D36A0}" destId="{55C9DA43-846E-440A-9F30-C54305859517}" srcOrd="1" destOrd="0" presId="urn:microsoft.com/office/officeart/2018/5/layout/IconLeafLabelList"/>
    <dgm:cxn modelId="{B1033D69-C808-4DFA-A103-C646BDEB2091}" type="presParOf" srcId="{F0108818-3C1D-4092-AE26-CF78EE9D36A0}" destId="{F17F387B-C957-4684-9124-72B5A68FBB20}" srcOrd="2" destOrd="0" presId="urn:microsoft.com/office/officeart/2018/5/layout/IconLeafLabelList"/>
    <dgm:cxn modelId="{29915287-0DCA-4DF1-9348-B2B9B52AA852}" type="presParOf" srcId="{F0108818-3C1D-4092-AE26-CF78EE9D36A0}" destId="{043EB276-C850-4029-8F19-F8D066AA5A9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50212-6C81-45D3-8181-9974A0EF08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894BEC-4ED4-4322-A9CA-D557B02D4390}">
      <dgm:prSet/>
      <dgm:spPr/>
      <dgm:t>
        <a:bodyPr/>
        <a:lstStyle/>
        <a:p>
          <a:r>
            <a:rPr lang="da-DK"/>
            <a:t>Opgavekohæsion</a:t>
          </a:r>
          <a:endParaRPr lang="en-US"/>
        </a:p>
      </dgm:t>
    </dgm:pt>
    <dgm:pt modelId="{F3963E48-AC1F-42DD-A417-40167E6C4ED7}" type="parTrans" cxnId="{9A98340E-B072-4308-9D5B-95D0DF48C3E5}">
      <dgm:prSet/>
      <dgm:spPr/>
      <dgm:t>
        <a:bodyPr/>
        <a:lstStyle/>
        <a:p>
          <a:endParaRPr lang="en-US"/>
        </a:p>
      </dgm:t>
    </dgm:pt>
    <dgm:pt modelId="{A443BF9A-CF25-4F8F-9ADF-C4F0EE05F3A3}" type="sibTrans" cxnId="{9A98340E-B072-4308-9D5B-95D0DF48C3E5}">
      <dgm:prSet/>
      <dgm:spPr/>
      <dgm:t>
        <a:bodyPr/>
        <a:lstStyle/>
        <a:p>
          <a:endParaRPr lang="en-US"/>
        </a:p>
      </dgm:t>
    </dgm:pt>
    <dgm:pt modelId="{05CD0430-CDD7-42D3-8BB5-916403147AEB}">
      <dgm:prSet/>
      <dgm:spPr/>
      <dgm:t>
        <a:bodyPr/>
        <a:lstStyle/>
        <a:p>
          <a:r>
            <a:rPr lang="da-DK"/>
            <a:t>Social kohæsion</a:t>
          </a:r>
          <a:endParaRPr lang="en-US"/>
        </a:p>
      </dgm:t>
    </dgm:pt>
    <dgm:pt modelId="{BD74AD5D-20BC-46CA-8345-8D86140D0E64}" type="parTrans" cxnId="{0E0BF797-AC80-4AEF-9994-A76BADF56DD8}">
      <dgm:prSet/>
      <dgm:spPr/>
      <dgm:t>
        <a:bodyPr/>
        <a:lstStyle/>
        <a:p>
          <a:endParaRPr lang="en-US"/>
        </a:p>
      </dgm:t>
    </dgm:pt>
    <dgm:pt modelId="{9BACBB3D-EE73-485B-A0E9-694EE17DC92B}" type="sibTrans" cxnId="{0E0BF797-AC80-4AEF-9994-A76BADF56DD8}">
      <dgm:prSet/>
      <dgm:spPr/>
      <dgm:t>
        <a:bodyPr/>
        <a:lstStyle/>
        <a:p>
          <a:endParaRPr lang="en-US"/>
        </a:p>
      </dgm:t>
    </dgm:pt>
    <dgm:pt modelId="{7C63627B-14A7-44CB-8A9F-67270D8D4FD1}" type="pres">
      <dgm:prSet presAssocID="{46E50212-6C81-45D3-8181-9974A0EF08F3}" presName="linear" presStyleCnt="0">
        <dgm:presLayoutVars>
          <dgm:dir/>
          <dgm:animLvl val="lvl"/>
          <dgm:resizeHandles val="exact"/>
        </dgm:presLayoutVars>
      </dgm:prSet>
      <dgm:spPr/>
    </dgm:pt>
    <dgm:pt modelId="{9026FAF8-DF98-419F-B8CA-A0FF2E467A31}" type="pres">
      <dgm:prSet presAssocID="{9B894BEC-4ED4-4322-A9CA-D557B02D4390}" presName="parentLin" presStyleCnt="0"/>
      <dgm:spPr/>
    </dgm:pt>
    <dgm:pt modelId="{6CE1E7E8-E0F5-4C99-971C-82CD7FAFB69B}" type="pres">
      <dgm:prSet presAssocID="{9B894BEC-4ED4-4322-A9CA-D557B02D4390}" presName="parentLeftMargin" presStyleLbl="node1" presStyleIdx="0" presStyleCnt="2"/>
      <dgm:spPr/>
    </dgm:pt>
    <dgm:pt modelId="{69CE9F45-19FF-4F28-80B4-35628DAF7DB1}" type="pres">
      <dgm:prSet presAssocID="{9B894BEC-4ED4-4322-A9CA-D557B02D43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3381EC-3781-41B4-9902-AC141CFC26DD}" type="pres">
      <dgm:prSet presAssocID="{9B894BEC-4ED4-4322-A9CA-D557B02D4390}" presName="negativeSpace" presStyleCnt="0"/>
      <dgm:spPr/>
    </dgm:pt>
    <dgm:pt modelId="{3ADD3EFB-DDF5-4AB2-BC5C-D46731452024}" type="pres">
      <dgm:prSet presAssocID="{9B894BEC-4ED4-4322-A9CA-D557B02D4390}" presName="childText" presStyleLbl="conFgAcc1" presStyleIdx="0" presStyleCnt="2">
        <dgm:presLayoutVars>
          <dgm:bulletEnabled val="1"/>
        </dgm:presLayoutVars>
      </dgm:prSet>
      <dgm:spPr/>
    </dgm:pt>
    <dgm:pt modelId="{F4D36AA8-AAFA-4CB4-B921-08CBE4459A9A}" type="pres">
      <dgm:prSet presAssocID="{A443BF9A-CF25-4F8F-9ADF-C4F0EE05F3A3}" presName="spaceBetweenRectangles" presStyleCnt="0"/>
      <dgm:spPr/>
    </dgm:pt>
    <dgm:pt modelId="{A95C0198-85FE-4BBE-B77C-797FBA9F4C78}" type="pres">
      <dgm:prSet presAssocID="{05CD0430-CDD7-42D3-8BB5-916403147AEB}" presName="parentLin" presStyleCnt="0"/>
      <dgm:spPr/>
    </dgm:pt>
    <dgm:pt modelId="{AE9D1AE8-2C44-4836-BC4C-0B8A6E55EE83}" type="pres">
      <dgm:prSet presAssocID="{05CD0430-CDD7-42D3-8BB5-916403147AEB}" presName="parentLeftMargin" presStyleLbl="node1" presStyleIdx="0" presStyleCnt="2"/>
      <dgm:spPr/>
    </dgm:pt>
    <dgm:pt modelId="{B899B1C4-5BD4-47F8-8A40-2F2393DD8C6F}" type="pres">
      <dgm:prSet presAssocID="{05CD0430-CDD7-42D3-8BB5-916403147A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5F6E746-2BED-4B8F-BD4B-A7F814C866DC}" type="pres">
      <dgm:prSet presAssocID="{05CD0430-CDD7-42D3-8BB5-916403147AEB}" presName="negativeSpace" presStyleCnt="0"/>
      <dgm:spPr/>
    </dgm:pt>
    <dgm:pt modelId="{3D204C2F-6371-451B-9127-177E95015B5B}" type="pres">
      <dgm:prSet presAssocID="{05CD0430-CDD7-42D3-8BB5-916403147A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A98340E-B072-4308-9D5B-95D0DF48C3E5}" srcId="{46E50212-6C81-45D3-8181-9974A0EF08F3}" destId="{9B894BEC-4ED4-4322-A9CA-D557B02D4390}" srcOrd="0" destOrd="0" parTransId="{F3963E48-AC1F-42DD-A417-40167E6C4ED7}" sibTransId="{A443BF9A-CF25-4F8F-9ADF-C4F0EE05F3A3}"/>
    <dgm:cxn modelId="{95EB2D50-C212-49F7-A18E-3ECC92226AE3}" type="presOf" srcId="{9B894BEC-4ED4-4322-A9CA-D557B02D4390}" destId="{6CE1E7E8-E0F5-4C99-971C-82CD7FAFB69B}" srcOrd="0" destOrd="0" presId="urn:microsoft.com/office/officeart/2005/8/layout/list1"/>
    <dgm:cxn modelId="{01A67077-D5FE-4568-8E24-6D7F4B9464BB}" type="presOf" srcId="{9B894BEC-4ED4-4322-A9CA-D557B02D4390}" destId="{69CE9F45-19FF-4F28-80B4-35628DAF7DB1}" srcOrd="1" destOrd="0" presId="urn:microsoft.com/office/officeart/2005/8/layout/list1"/>
    <dgm:cxn modelId="{97157093-9C15-4967-83EE-9039A6B990A8}" type="presOf" srcId="{05CD0430-CDD7-42D3-8BB5-916403147AEB}" destId="{AE9D1AE8-2C44-4836-BC4C-0B8A6E55EE83}" srcOrd="0" destOrd="0" presId="urn:microsoft.com/office/officeart/2005/8/layout/list1"/>
    <dgm:cxn modelId="{0E0BF797-AC80-4AEF-9994-A76BADF56DD8}" srcId="{46E50212-6C81-45D3-8181-9974A0EF08F3}" destId="{05CD0430-CDD7-42D3-8BB5-916403147AEB}" srcOrd="1" destOrd="0" parTransId="{BD74AD5D-20BC-46CA-8345-8D86140D0E64}" sibTransId="{9BACBB3D-EE73-485B-A0E9-694EE17DC92B}"/>
    <dgm:cxn modelId="{7035F6C4-D9A3-4CE8-8877-309ACAFAAD29}" type="presOf" srcId="{46E50212-6C81-45D3-8181-9974A0EF08F3}" destId="{7C63627B-14A7-44CB-8A9F-67270D8D4FD1}" srcOrd="0" destOrd="0" presId="urn:microsoft.com/office/officeart/2005/8/layout/list1"/>
    <dgm:cxn modelId="{996C34F2-1E0A-4F7B-ABDF-D0F8BA9BA3E3}" type="presOf" srcId="{05CD0430-CDD7-42D3-8BB5-916403147AEB}" destId="{B899B1C4-5BD4-47F8-8A40-2F2393DD8C6F}" srcOrd="1" destOrd="0" presId="urn:microsoft.com/office/officeart/2005/8/layout/list1"/>
    <dgm:cxn modelId="{F087A752-1ED6-4DD4-9A9C-543A3F2FC297}" type="presParOf" srcId="{7C63627B-14A7-44CB-8A9F-67270D8D4FD1}" destId="{9026FAF8-DF98-419F-B8CA-A0FF2E467A31}" srcOrd="0" destOrd="0" presId="urn:microsoft.com/office/officeart/2005/8/layout/list1"/>
    <dgm:cxn modelId="{7959C2C2-DD69-4C42-BD01-39A77709EB5F}" type="presParOf" srcId="{9026FAF8-DF98-419F-B8CA-A0FF2E467A31}" destId="{6CE1E7E8-E0F5-4C99-971C-82CD7FAFB69B}" srcOrd="0" destOrd="0" presId="urn:microsoft.com/office/officeart/2005/8/layout/list1"/>
    <dgm:cxn modelId="{1298C58B-8422-4773-AC66-3B00CD25A2C3}" type="presParOf" srcId="{9026FAF8-DF98-419F-B8CA-A0FF2E467A31}" destId="{69CE9F45-19FF-4F28-80B4-35628DAF7DB1}" srcOrd="1" destOrd="0" presId="urn:microsoft.com/office/officeart/2005/8/layout/list1"/>
    <dgm:cxn modelId="{5F5508B1-3DBB-446E-A19F-6EF303CCCFD6}" type="presParOf" srcId="{7C63627B-14A7-44CB-8A9F-67270D8D4FD1}" destId="{B63381EC-3781-41B4-9902-AC141CFC26DD}" srcOrd="1" destOrd="0" presId="urn:microsoft.com/office/officeart/2005/8/layout/list1"/>
    <dgm:cxn modelId="{756F3D56-88AE-4A5E-B67F-FB379CDEF3E9}" type="presParOf" srcId="{7C63627B-14A7-44CB-8A9F-67270D8D4FD1}" destId="{3ADD3EFB-DDF5-4AB2-BC5C-D46731452024}" srcOrd="2" destOrd="0" presId="urn:microsoft.com/office/officeart/2005/8/layout/list1"/>
    <dgm:cxn modelId="{A28FE405-B7CA-4904-B35B-DA2647733CC9}" type="presParOf" srcId="{7C63627B-14A7-44CB-8A9F-67270D8D4FD1}" destId="{F4D36AA8-AAFA-4CB4-B921-08CBE4459A9A}" srcOrd="3" destOrd="0" presId="urn:microsoft.com/office/officeart/2005/8/layout/list1"/>
    <dgm:cxn modelId="{CD931CC9-986A-4DC0-9649-5AA3BE8D1757}" type="presParOf" srcId="{7C63627B-14A7-44CB-8A9F-67270D8D4FD1}" destId="{A95C0198-85FE-4BBE-B77C-797FBA9F4C78}" srcOrd="4" destOrd="0" presId="urn:microsoft.com/office/officeart/2005/8/layout/list1"/>
    <dgm:cxn modelId="{F5294319-260E-4281-9590-B5725DDDB502}" type="presParOf" srcId="{A95C0198-85FE-4BBE-B77C-797FBA9F4C78}" destId="{AE9D1AE8-2C44-4836-BC4C-0B8A6E55EE83}" srcOrd="0" destOrd="0" presId="urn:microsoft.com/office/officeart/2005/8/layout/list1"/>
    <dgm:cxn modelId="{6D3AB4BB-B376-4BFE-9AC4-2923D5F1EC48}" type="presParOf" srcId="{A95C0198-85FE-4BBE-B77C-797FBA9F4C78}" destId="{B899B1C4-5BD4-47F8-8A40-2F2393DD8C6F}" srcOrd="1" destOrd="0" presId="urn:microsoft.com/office/officeart/2005/8/layout/list1"/>
    <dgm:cxn modelId="{1E84B329-3031-41DE-A557-50B65708EAC2}" type="presParOf" srcId="{7C63627B-14A7-44CB-8A9F-67270D8D4FD1}" destId="{F5F6E746-2BED-4B8F-BD4B-A7F814C866DC}" srcOrd="5" destOrd="0" presId="urn:microsoft.com/office/officeart/2005/8/layout/list1"/>
    <dgm:cxn modelId="{9F509C1B-B9D8-4FBF-9E5E-44454BF6E4B1}" type="presParOf" srcId="{7C63627B-14A7-44CB-8A9F-67270D8D4FD1}" destId="{3D204C2F-6371-451B-9127-177E95015B5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9D6EB-C580-41E7-B0F4-591F4E89E7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050F31-0658-4E8D-A979-93195459E97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Uafhængige hold: bowling</a:t>
          </a:r>
          <a:endParaRPr lang="en-US" dirty="0"/>
        </a:p>
      </dgm:t>
    </dgm:pt>
    <dgm:pt modelId="{D1DE0174-70DA-4952-94E2-F653C5E87706}" type="parTrans" cxnId="{8E317C5D-47B4-4BDA-BC65-9D268FD5A998}">
      <dgm:prSet/>
      <dgm:spPr/>
      <dgm:t>
        <a:bodyPr/>
        <a:lstStyle/>
        <a:p>
          <a:endParaRPr lang="en-US"/>
        </a:p>
      </dgm:t>
    </dgm:pt>
    <dgm:pt modelId="{98A3B6D9-D8F7-4CF6-9EB9-16109FE6E668}" type="sibTrans" cxnId="{8E317C5D-47B4-4BDA-BC65-9D268FD5A998}">
      <dgm:prSet/>
      <dgm:spPr/>
      <dgm:t>
        <a:bodyPr/>
        <a:lstStyle/>
        <a:p>
          <a:endParaRPr lang="en-US"/>
        </a:p>
      </dgm:t>
    </dgm:pt>
    <dgm:pt modelId="{F5BDC315-BD6E-432F-A073-1820492C920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Co-aktive hold: roning</a:t>
          </a:r>
          <a:endParaRPr lang="en-US" dirty="0"/>
        </a:p>
      </dgm:t>
    </dgm:pt>
    <dgm:pt modelId="{734C18A8-A511-4219-98A2-9626BB9CE8D1}" type="parTrans" cxnId="{E64A62FF-AE22-4412-9C67-FCE29E88A14D}">
      <dgm:prSet/>
      <dgm:spPr/>
      <dgm:t>
        <a:bodyPr/>
        <a:lstStyle/>
        <a:p>
          <a:endParaRPr lang="en-US"/>
        </a:p>
      </dgm:t>
    </dgm:pt>
    <dgm:pt modelId="{329E3A52-32CC-40B8-A11E-8743864506C6}" type="sibTrans" cxnId="{E64A62FF-AE22-4412-9C67-FCE29E88A14D}">
      <dgm:prSet/>
      <dgm:spPr/>
      <dgm:t>
        <a:bodyPr/>
        <a:lstStyle/>
        <a:p>
          <a:endParaRPr lang="en-US"/>
        </a:p>
      </dgm:t>
    </dgm:pt>
    <dgm:pt modelId="{96F2A31D-647B-4C55-B6D8-FEF2812A3E94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Interaktive hold: boldspil</a:t>
          </a:r>
          <a:endParaRPr lang="en-US" dirty="0"/>
        </a:p>
      </dgm:t>
    </dgm:pt>
    <dgm:pt modelId="{1A86B577-C418-4776-B08A-E907024C71C3}" type="parTrans" cxnId="{B00ECA3E-3CCD-4B54-8837-11260F7F5E7F}">
      <dgm:prSet/>
      <dgm:spPr/>
      <dgm:t>
        <a:bodyPr/>
        <a:lstStyle/>
        <a:p>
          <a:endParaRPr lang="en-US"/>
        </a:p>
      </dgm:t>
    </dgm:pt>
    <dgm:pt modelId="{A4917E36-89E3-4591-9A84-90F9D60B950F}" type="sibTrans" cxnId="{B00ECA3E-3CCD-4B54-8837-11260F7F5E7F}">
      <dgm:prSet/>
      <dgm:spPr/>
      <dgm:t>
        <a:bodyPr/>
        <a:lstStyle/>
        <a:p>
          <a:endParaRPr lang="en-US"/>
        </a:p>
      </dgm:t>
    </dgm:pt>
    <dgm:pt modelId="{EF09B4DE-0B52-4A12-983C-7CD58731616A}" type="pres">
      <dgm:prSet presAssocID="{29F9D6EB-C580-41E7-B0F4-591F4E89E7E6}" presName="root" presStyleCnt="0">
        <dgm:presLayoutVars>
          <dgm:dir/>
          <dgm:resizeHandles val="exact"/>
        </dgm:presLayoutVars>
      </dgm:prSet>
      <dgm:spPr/>
    </dgm:pt>
    <dgm:pt modelId="{813BE800-866D-43BE-9A7B-898621C22F71}" type="pres">
      <dgm:prSet presAssocID="{8B050F31-0658-4E8D-A979-93195459E977}" presName="compNode" presStyleCnt="0"/>
      <dgm:spPr/>
    </dgm:pt>
    <dgm:pt modelId="{395C597A-F84B-48AB-986A-6D28A0695EDB}" type="pres">
      <dgm:prSet presAssocID="{8B050F31-0658-4E8D-A979-93195459E977}" presName="bgRect" presStyleLbl="bgShp" presStyleIdx="0" presStyleCnt="3"/>
      <dgm:spPr/>
    </dgm:pt>
    <dgm:pt modelId="{12156FF1-3F3E-4A82-AEB5-B37FEACAF66A}" type="pres">
      <dgm:prSet presAssocID="{8B050F31-0658-4E8D-A979-93195459E9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e"/>
        </a:ext>
      </dgm:extLst>
    </dgm:pt>
    <dgm:pt modelId="{865C51F1-A45E-492E-B58A-A5B093BC2428}" type="pres">
      <dgm:prSet presAssocID="{8B050F31-0658-4E8D-A979-93195459E977}" presName="spaceRect" presStyleCnt="0"/>
      <dgm:spPr/>
    </dgm:pt>
    <dgm:pt modelId="{1AD2877E-B142-494B-96BF-F78FF2748342}" type="pres">
      <dgm:prSet presAssocID="{8B050F31-0658-4E8D-A979-93195459E977}" presName="parTx" presStyleLbl="revTx" presStyleIdx="0" presStyleCnt="3">
        <dgm:presLayoutVars>
          <dgm:chMax val="0"/>
          <dgm:chPref val="0"/>
        </dgm:presLayoutVars>
      </dgm:prSet>
      <dgm:spPr/>
    </dgm:pt>
    <dgm:pt modelId="{2F6410B6-7808-42A8-8D4D-FD341BB205A9}" type="pres">
      <dgm:prSet presAssocID="{98A3B6D9-D8F7-4CF6-9EB9-16109FE6E668}" presName="sibTrans" presStyleCnt="0"/>
      <dgm:spPr/>
    </dgm:pt>
    <dgm:pt modelId="{7EF109EE-D4AD-48CD-B3DE-A741045A5975}" type="pres">
      <dgm:prSet presAssocID="{F5BDC315-BD6E-432F-A073-1820492C920B}" presName="compNode" presStyleCnt="0"/>
      <dgm:spPr/>
    </dgm:pt>
    <dgm:pt modelId="{C306A5B2-3868-4809-884D-591FE9F4BD6E}" type="pres">
      <dgm:prSet presAssocID="{F5BDC315-BD6E-432F-A073-1820492C920B}" presName="bgRect" presStyleLbl="bgShp" presStyleIdx="1" presStyleCnt="3"/>
      <dgm:spPr/>
    </dgm:pt>
    <dgm:pt modelId="{ED2EE4DE-549E-47E0-BACC-A35D79611415}" type="pres">
      <dgm:prSet presAssocID="{F5BDC315-BD6E-432F-A073-1820492C92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E8C87B4C-1EAB-4703-ADD6-4BFD5332359F}" type="pres">
      <dgm:prSet presAssocID="{F5BDC315-BD6E-432F-A073-1820492C920B}" presName="spaceRect" presStyleCnt="0"/>
      <dgm:spPr/>
    </dgm:pt>
    <dgm:pt modelId="{2AF714EE-31F0-4900-834F-F172F627FE4F}" type="pres">
      <dgm:prSet presAssocID="{F5BDC315-BD6E-432F-A073-1820492C920B}" presName="parTx" presStyleLbl="revTx" presStyleIdx="1" presStyleCnt="3">
        <dgm:presLayoutVars>
          <dgm:chMax val="0"/>
          <dgm:chPref val="0"/>
        </dgm:presLayoutVars>
      </dgm:prSet>
      <dgm:spPr/>
    </dgm:pt>
    <dgm:pt modelId="{E83646DA-6CD5-43E3-B717-D461BE276EDB}" type="pres">
      <dgm:prSet presAssocID="{329E3A52-32CC-40B8-A11E-8743864506C6}" presName="sibTrans" presStyleCnt="0"/>
      <dgm:spPr/>
    </dgm:pt>
    <dgm:pt modelId="{E76E5A01-B8C1-4829-A202-2F4689513F39}" type="pres">
      <dgm:prSet presAssocID="{96F2A31D-647B-4C55-B6D8-FEF2812A3E94}" presName="compNode" presStyleCnt="0"/>
      <dgm:spPr/>
    </dgm:pt>
    <dgm:pt modelId="{CD4F818A-FA54-42BD-A024-F108A950C475}" type="pres">
      <dgm:prSet presAssocID="{96F2A31D-647B-4C55-B6D8-FEF2812A3E94}" presName="bgRect" presStyleLbl="bgShp" presStyleIdx="2" presStyleCnt="3"/>
      <dgm:spPr/>
    </dgm:pt>
    <dgm:pt modelId="{116F6488-FEE5-4A8B-9C94-37BE43EB0C5F}" type="pres">
      <dgm:prSet presAssocID="{96F2A31D-647B-4C55-B6D8-FEF2812A3E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"/>
        </a:ext>
      </dgm:extLst>
    </dgm:pt>
    <dgm:pt modelId="{885F5D8F-C2DD-4AF3-AC0B-FEC662A1DD0C}" type="pres">
      <dgm:prSet presAssocID="{96F2A31D-647B-4C55-B6D8-FEF2812A3E94}" presName="spaceRect" presStyleCnt="0"/>
      <dgm:spPr/>
    </dgm:pt>
    <dgm:pt modelId="{DF6AEB92-B30F-494A-AC87-0E9CF6FE45B1}" type="pres">
      <dgm:prSet presAssocID="{96F2A31D-647B-4C55-B6D8-FEF2812A3E9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00ECA3E-3CCD-4B54-8837-11260F7F5E7F}" srcId="{29F9D6EB-C580-41E7-B0F4-591F4E89E7E6}" destId="{96F2A31D-647B-4C55-B6D8-FEF2812A3E94}" srcOrd="2" destOrd="0" parTransId="{1A86B577-C418-4776-B08A-E907024C71C3}" sibTransId="{A4917E36-89E3-4591-9A84-90F9D60B950F}"/>
    <dgm:cxn modelId="{8E317C5D-47B4-4BDA-BC65-9D268FD5A998}" srcId="{29F9D6EB-C580-41E7-B0F4-591F4E89E7E6}" destId="{8B050F31-0658-4E8D-A979-93195459E977}" srcOrd="0" destOrd="0" parTransId="{D1DE0174-70DA-4952-94E2-F653C5E87706}" sibTransId="{98A3B6D9-D8F7-4CF6-9EB9-16109FE6E668}"/>
    <dgm:cxn modelId="{716ED884-7697-4110-BC62-28B3F7F847CA}" type="presOf" srcId="{F5BDC315-BD6E-432F-A073-1820492C920B}" destId="{2AF714EE-31F0-4900-834F-F172F627FE4F}" srcOrd="0" destOrd="0" presId="urn:microsoft.com/office/officeart/2018/2/layout/IconVerticalSolidList"/>
    <dgm:cxn modelId="{D1A666A1-8DD3-4C27-A036-0F8775A9819B}" type="presOf" srcId="{96F2A31D-647B-4C55-B6D8-FEF2812A3E94}" destId="{DF6AEB92-B30F-494A-AC87-0E9CF6FE45B1}" srcOrd="0" destOrd="0" presId="urn:microsoft.com/office/officeart/2018/2/layout/IconVerticalSolidList"/>
    <dgm:cxn modelId="{79FDE4A6-B776-4F32-950D-1D687B695EED}" type="presOf" srcId="{29F9D6EB-C580-41E7-B0F4-591F4E89E7E6}" destId="{EF09B4DE-0B52-4A12-983C-7CD58731616A}" srcOrd="0" destOrd="0" presId="urn:microsoft.com/office/officeart/2018/2/layout/IconVerticalSolidList"/>
    <dgm:cxn modelId="{2367C2D5-18D5-4683-9380-AC7EF5B80020}" type="presOf" srcId="{8B050F31-0658-4E8D-A979-93195459E977}" destId="{1AD2877E-B142-494B-96BF-F78FF2748342}" srcOrd="0" destOrd="0" presId="urn:microsoft.com/office/officeart/2018/2/layout/IconVerticalSolidList"/>
    <dgm:cxn modelId="{E64A62FF-AE22-4412-9C67-FCE29E88A14D}" srcId="{29F9D6EB-C580-41E7-B0F4-591F4E89E7E6}" destId="{F5BDC315-BD6E-432F-A073-1820492C920B}" srcOrd="1" destOrd="0" parTransId="{734C18A8-A511-4219-98A2-9626BB9CE8D1}" sibTransId="{329E3A52-32CC-40B8-A11E-8743864506C6}"/>
    <dgm:cxn modelId="{6C73919A-9381-47C3-ABB1-61A6259B2697}" type="presParOf" srcId="{EF09B4DE-0B52-4A12-983C-7CD58731616A}" destId="{813BE800-866D-43BE-9A7B-898621C22F71}" srcOrd="0" destOrd="0" presId="urn:microsoft.com/office/officeart/2018/2/layout/IconVerticalSolidList"/>
    <dgm:cxn modelId="{76BA6563-6031-46DF-BDED-CC1DE446CF96}" type="presParOf" srcId="{813BE800-866D-43BE-9A7B-898621C22F71}" destId="{395C597A-F84B-48AB-986A-6D28A0695EDB}" srcOrd="0" destOrd="0" presId="urn:microsoft.com/office/officeart/2018/2/layout/IconVerticalSolidList"/>
    <dgm:cxn modelId="{94BE5CCC-B46E-42A0-BCF2-D0F2FD28A107}" type="presParOf" srcId="{813BE800-866D-43BE-9A7B-898621C22F71}" destId="{12156FF1-3F3E-4A82-AEB5-B37FEACAF66A}" srcOrd="1" destOrd="0" presId="urn:microsoft.com/office/officeart/2018/2/layout/IconVerticalSolidList"/>
    <dgm:cxn modelId="{EC3DA6BF-7D67-427B-9528-C9F46AC526A5}" type="presParOf" srcId="{813BE800-866D-43BE-9A7B-898621C22F71}" destId="{865C51F1-A45E-492E-B58A-A5B093BC2428}" srcOrd="2" destOrd="0" presId="urn:microsoft.com/office/officeart/2018/2/layout/IconVerticalSolidList"/>
    <dgm:cxn modelId="{7C218CBF-B86D-475F-BD64-6E86C3AC7AD3}" type="presParOf" srcId="{813BE800-866D-43BE-9A7B-898621C22F71}" destId="{1AD2877E-B142-494B-96BF-F78FF2748342}" srcOrd="3" destOrd="0" presId="urn:microsoft.com/office/officeart/2018/2/layout/IconVerticalSolidList"/>
    <dgm:cxn modelId="{EE1C7E79-0360-4AA6-AF9D-28B3E0065604}" type="presParOf" srcId="{EF09B4DE-0B52-4A12-983C-7CD58731616A}" destId="{2F6410B6-7808-42A8-8D4D-FD341BB205A9}" srcOrd="1" destOrd="0" presId="urn:microsoft.com/office/officeart/2018/2/layout/IconVerticalSolidList"/>
    <dgm:cxn modelId="{65EFE1F4-3C37-4DBB-9B27-7FADEF93AE99}" type="presParOf" srcId="{EF09B4DE-0B52-4A12-983C-7CD58731616A}" destId="{7EF109EE-D4AD-48CD-B3DE-A741045A5975}" srcOrd="2" destOrd="0" presId="urn:microsoft.com/office/officeart/2018/2/layout/IconVerticalSolidList"/>
    <dgm:cxn modelId="{7CD5511B-34C3-4623-8DCF-B6261188A401}" type="presParOf" srcId="{7EF109EE-D4AD-48CD-B3DE-A741045A5975}" destId="{C306A5B2-3868-4809-884D-591FE9F4BD6E}" srcOrd="0" destOrd="0" presId="urn:microsoft.com/office/officeart/2018/2/layout/IconVerticalSolidList"/>
    <dgm:cxn modelId="{82ED02D5-4008-470B-9BCB-0ACD3DAABC83}" type="presParOf" srcId="{7EF109EE-D4AD-48CD-B3DE-A741045A5975}" destId="{ED2EE4DE-549E-47E0-BACC-A35D79611415}" srcOrd="1" destOrd="0" presId="urn:microsoft.com/office/officeart/2018/2/layout/IconVerticalSolidList"/>
    <dgm:cxn modelId="{FED40D92-9C59-4626-9EDB-C33172D9C2B9}" type="presParOf" srcId="{7EF109EE-D4AD-48CD-B3DE-A741045A5975}" destId="{E8C87B4C-1EAB-4703-ADD6-4BFD5332359F}" srcOrd="2" destOrd="0" presId="urn:microsoft.com/office/officeart/2018/2/layout/IconVerticalSolidList"/>
    <dgm:cxn modelId="{8D6732DA-1697-4B33-A811-D7394C3C376D}" type="presParOf" srcId="{7EF109EE-D4AD-48CD-B3DE-A741045A5975}" destId="{2AF714EE-31F0-4900-834F-F172F627FE4F}" srcOrd="3" destOrd="0" presId="urn:microsoft.com/office/officeart/2018/2/layout/IconVerticalSolidList"/>
    <dgm:cxn modelId="{67C74EDB-AAF7-4C85-ACE1-5DE2BC3A0E1C}" type="presParOf" srcId="{EF09B4DE-0B52-4A12-983C-7CD58731616A}" destId="{E83646DA-6CD5-43E3-B717-D461BE276EDB}" srcOrd="3" destOrd="0" presId="urn:microsoft.com/office/officeart/2018/2/layout/IconVerticalSolidList"/>
    <dgm:cxn modelId="{FC0E3BC5-A6E1-47A5-A965-F4F51E7A89B6}" type="presParOf" srcId="{EF09B4DE-0B52-4A12-983C-7CD58731616A}" destId="{E76E5A01-B8C1-4829-A202-2F4689513F39}" srcOrd="4" destOrd="0" presId="urn:microsoft.com/office/officeart/2018/2/layout/IconVerticalSolidList"/>
    <dgm:cxn modelId="{9617D289-1BD0-45B3-9BA4-87673462AF0F}" type="presParOf" srcId="{E76E5A01-B8C1-4829-A202-2F4689513F39}" destId="{CD4F818A-FA54-42BD-A024-F108A950C475}" srcOrd="0" destOrd="0" presId="urn:microsoft.com/office/officeart/2018/2/layout/IconVerticalSolidList"/>
    <dgm:cxn modelId="{1950D8E4-ED39-49C7-A462-088298138026}" type="presParOf" srcId="{E76E5A01-B8C1-4829-A202-2F4689513F39}" destId="{116F6488-FEE5-4A8B-9C94-37BE43EB0C5F}" srcOrd="1" destOrd="0" presId="urn:microsoft.com/office/officeart/2018/2/layout/IconVerticalSolidList"/>
    <dgm:cxn modelId="{FAB71175-868B-4B30-8FA0-EAC619D8C5B0}" type="presParOf" srcId="{E76E5A01-B8C1-4829-A202-2F4689513F39}" destId="{885F5D8F-C2DD-4AF3-AC0B-FEC662A1DD0C}" srcOrd="2" destOrd="0" presId="urn:microsoft.com/office/officeart/2018/2/layout/IconVerticalSolidList"/>
    <dgm:cxn modelId="{C420257F-30B6-4F2F-8949-6E45DE5D8E3E}" type="presParOf" srcId="{E76E5A01-B8C1-4829-A202-2F4689513F39}" destId="{DF6AEB92-B30F-494A-AC87-0E9CF6FE45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6D2D9-DBF1-45CE-9961-7AB768EA1BBA}">
      <dsp:nvSpPr>
        <dsp:cNvPr id="0" name=""/>
        <dsp:cNvSpPr/>
      </dsp:nvSpPr>
      <dsp:spPr>
        <a:xfrm>
          <a:off x="384000" y="35820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FA59D-6D9F-42B7-8729-BE79A2838434}">
      <dsp:nvSpPr>
        <dsp:cNvPr id="0" name=""/>
        <dsp:cNvSpPr/>
      </dsp:nvSpPr>
      <dsp:spPr>
        <a:xfrm>
          <a:off x="618000" y="59220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2B69A-3582-434B-8CA4-24D85F6DF2CD}">
      <dsp:nvSpPr>
        <dsp:cNvPr id="0" name=""/>
        <dsp:cNvSpPr/>
      </dsp:nvSpPr>
      <dsp:spPr>
        <a:xfrm>
          <a:off x="33000" y="1798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300" kern="1200"/>
            <a:t>Forming</a:t>
          </a:r>
          <a:endParaRPr lang="en-US" sz="2300" kern="1200"/>
        </a:p>
      </dsp:txBody>
      <dsp:txXfrm>
        <a:off x="33000" y="1798200"/>
        <a:ext cx="1800000" cy="720000"/>
      </dsp:txXfrm>
    </dsp:sp>
    <dsp:sp modelId="{E1D0EC02-8528-40A9-87B5-101BBFFC23F8}">
      <dsp:nvSpPr>
        <dsp:cNvPr id="0" name=""/>
        <dsp:cNvSpPr/>
      </dsp:nvSpPr>
      <dsp:spPr>
        <a:xfrm>
          <a:off x="2499000" y="35820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E73AB-87BE-43A2-B31F-5CCBC4377994}">
      <dsp:nvSpPr>
        <dsp:cNvPr id="0" name=""/>
        <dsp:cNvSpPr/>
      </dsp:nvSpPr>
      <dsp:spPr>
        <a:xfrm>
          <a:off x="2733000" y="59220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49843-43A5-42B6-92A5-D6D1A2F34FFA}">
      <dsp:nvSpPr>
        <dsp:cNvPr id="0" name=""/>
        <dsp:cNvSpPr/>
      </dsp:nvSpPr>
      <dsp:spPr>
        <a:xfrm>
          <a:off x="2148000" y="1798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300" kern="1200"/>
            <a:t>Storming</a:t>
          </a:r>
          <a:endParaRPr lang="en-US" sz="2300" kern="1200"/>
        </a:p>
      </dsp:txBody>
      <dsp:txXfrm>
        <a:off x="2148000" y="1798200"/>
        <a:ext cx="1800000" cy="720000"/>
      </dsp:txXfrm>
    </dsp:sp>
    <dsp:sp modelId="{A9A6B1DB-9BEA-4A4C-8AC4-B31098EE8C7A}">
      <dsp:nvSpPr>
        <dsp:cNvPr id="0" name=""/>
        <dsp:cNvSpPr/>
      </dsp:nvSpPr>
      <dsp:spPr>
        <a:xfrm>
          <a:off x="4614000" y="35820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51835-79F6-4B21-A81E-6616A1BECE70}">
      <dsp:nvSpPr>
        <dsp:cNvPr id="0" name=""/>
        <dsp:cNvSpPr/>
      </dsp:nvSpPr>
      <dsp:spPr>
        <a:xfrm>
          <a:off x="4848000" y="59220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AA7A-549E-4BE9-8654-9FF348A409D3}">
      <dsp:nvSpPr>
        <dsp:cNvPr id="0" name=""/>
        <dsp:cNvSpPr/>
      </dsp:nvSpPr>
      <dsp:spPr>
        <a:xfrm>
          <a:off x="4263000" y="1798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300" kern="1200"/>
            <a:t>Norming</a:t>
          </a:r>
          <a:endParaRPr lang="en-US" sz="2300" kern="1200"/>
        </a:p>
      </dsp:txBody>
      <dsp:txXfrm>
        <a:off x="4263000" y="1798200"/>
        <a:ext cx="1800000" cy="720000"/>
      </dsp:txXfrm>
    </dsp:sp>
    <dsp:sp modelId="{39231231-AC16-466E-B7C1-47B66DAD4F93}">
      <dsp:nvSpPr>
        <dsp:cNvPr id="0" name=""/>
        <dsp:cNvSpPr/>
      </dsp:nvSpPr>
      <dsp:spPr>
        <a:xfrm>
          <a:off x="1441500" y="296820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A3D22-1B42-46FD-BAE5-6AA0AC8AF1E5}">
      <dsp:nvSpPr>
        <dsp:cNvPr id="0" name=""/>
        <dsp:cNvSpPr/>
      </dsp:nvSpPr>
      <dsp:spPr>
        <a:xfrm>
          <a:off x="1675500" y="320220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21380-8300-4E98-8CAB-EBD8DAE96382}">
      <dsp:nvSpPr>
        <dsp:cNvPr id="0" name=""/>
        <dsp:cNvSpPr/>
      </dsp:nvSpPr>
      <dsp:spPr>
        <a:xfrm>
          <a:off x="1090500" y="4408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300" kern="1200"/>
            <a:t>Performing</a:t>
          </a:r>
          <a:endParaRPr lang="en-US" sz="2300" kern="1200"/>
        </a:p>
      </dsp:txBody>
      <dsp:txXfrm>
        <a:off x="1090500" y="4408200"/>
        <a:ext cx="1800000" cy="720000"/>
      </dsp:txXfrm>
    </dsp:sp>
    <dsp:sp modelId="{31BADC5A-33EB-414E-8075-239B5376E102}">
      <dsp:nvSpPr>
        <dsp:cNvPr id="0" name=""/>
        <dsp:cNvSpPr/>
      </dsp:nvSpPr>
      <dsp:spPr>
        <a:xfrm>
          <a:off x="3556500" y="296820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9DA43-846E-440A-9F30-C54305859517}">
      <dsp:nvSpPr>
        <dsp:cNvPr id="0" name=""/>
        <dsp:cNvSpPr/>
      </dsp:nvSpPr>
      <dsp:spPr>
        <a:xfrm>
          <a:off x="3790500" y="320220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EB276-C850-4029-8F19-F8D066AA5A90}">
      <dsp:nvSpPr>
        <dsp:cNvPr id="0" name=""/>
        <dsp:cNvSpPr/>
      </dsp:nvSpPr>
      <dsp:spPr>
        <a:xfrm>
          <a:off x="3205500" y="44082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300" kern="1200"/>
            <a:t>afslutning</a:t>
          </a:r>
          <a:endParaRPr lang="en-US" sz="2300" kern="1200"/>
        </a:p>
      </dsp:txBody>
      <dsp:txXfrm>
        <a:off x="3205500" y="4408200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D3EFB-DDF5-4AB2-BC5C-D46731452024}">
      <dsp:nvSpPr>
        <dsp:cNvPr id="0" name=""/>
        <dsp:cNvSpPr/>
      </dsp:nvSpPr>
      <dsp:spPr>
        <a:xfrm>
          <a:off x="0" y="1543500"/>
          <a:ext cx="60960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E9F45-19FF-4F28-80B4-35628DAF7DB1}">
      <dsp:nvSpPr>
        <dsp:cNvPr id="0" name=""/>
        <dsp:cNvSpPr/>
      </dsp:nvSpPr>
      <dsp:spPr>
        <a:xfrm>
          <a:off x="304800" y="908820"/>
          <a:ext cx="4267200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Opgavekohæsion</a:t>
          </a:r>
          <a:endParaRPr lang="en-US" sz="4300" kern="1200"/>
        </a:p>
      </dsp:txBody>
      <dsp:txXfrm>
        <a:off x="366765" y="970785"/>
        <a:ext cx="4143270" cy="1145430"/>
      </dsp:txXfrm>
    </dsp:sp>
    <dsp:sp modelId="{3D204C2F-6371-451B-9127-177E95015B5B}">
      <dsp:nvSpPr>
        <dsp:cNvPr id="0" name=""/>
        <dsp:cNvSpPr/>
      </dsp:nvSpPr>
      <dsp:spPr>
        <a:xfrm>
          <a:off x="0" y="3493980"/>
          <a:ext cx="60960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9B1C4-5BD4-47F8-8A40-2F2393DD8C6F}">
      <dsp:nvSpPr>
        <dsp:cNvPr id="0" name=""/>
        <dsp:cNvSpPr/>
      </dsp:nvSpPr>
      <dsp:spPr>
        <a:xfrm>
          <a:off x="304800" y="2859300"/>
          <a:ext cx="4267200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Social kohæsion</a:t>
          </a:r>
          <a:endParaRPr lang="en-US" sz="4300" kern="1200"/>
        </a:p>
      </dsp:txBody>
      <dsp:txXfrm>
        <a:off x="366765" y="2921265"/>
        <a:ext cx="4143270" cy="1145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C597A-F84B-48AB-986A-6D28A0695EDB}">
      <dsp:nvSpPr>
        <dsp:cNvPr id="0" name=""/>
        <dsp:cNvSpPr/>
      </dsp:nvSpPr>
      <dsp:spPr>
        <a:xfrm>
          <a:off x="0" y="667"/>
          <a:ext cx="6096000" cy="15626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56FF1-3F3E-4A82-AEB5-B37FEACAF66A}">
      <dsp:nvSpPr>
        <dsp:cNvPr id="0" name=""/>
        <dsp:cNvSpPr/>
      </dsp:nvSpPr>
      <dsp:spPr>
        <a:xfrm>
          <a:off x="472694" y="352258"/>
          <a:ext cx="859444" cy="859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2877E-B142-494B-96BF-F78FF2748342}">
      <dsp:nvSpPr>
        <dsp:cNvPr id="0" name=""/>
        <dsp:cNvSpPr/>
      </dsp:nvSpPr>
      <dsp:spPr>
        <a:xfrm>
          <a:off x="1804832" y="667"/>
          <a:ext cx="4291167" cy="156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78" tIns="165378" rIns="165378" bIns="1653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Uafhængige hold: bowling</a:t>
          </a:r>
          <a:endParaRPr lang="en-US" sz="2500" kern="1200" dirty="0"/>
        </a:p>
      </dsp:txBody>
      <dsp:txXfrm>
        <a:off x="1804832" y="667"/>
        <a:ext cx="4291167" cy="1562625"/>
      </dsp:txXfrm>
    </dsp:sp>
    <dsp:sp modelId="{C306A5B2-3868-4809-884D-591FE9F4BD6E}">
      <dsp:nvSpPr>
        <dsp:cNvPr id="0" name=""/>
        <dsp:cNvSpPr/>
      </dsp:nvSpPr>
      <dsp:spPr>
        <a:xfrm>
          <a:off x="0" y="1953949"/>
          <a:ext cx="6096000" cy="15626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EE4DE-549E-47E0-BACC-A35D79611415}">
      <dsp:nvSpPr>
        <dsp:cNvPr id="0" name=""/>
        <dsp:cNvSpPr/>
      </dsp:nvSpPr>
      <dsp:spPr>
        <a:xfrm>
          <a:off x="472694" y="2305540"/>
          <a:ext cx="859444" cy="8594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14EE-31F0-4900-834F-F172F627FE4F}">
      <dsp:nvSpPr>
        <dsp:cNvPr id="0" name=""/>
        <dsp:cNvSpPr/>
      </dsp:nvSpPr>
      <dsp:spPr>
        <a:xfrm>
          <a:off x="1804832" y="1953949"/>
          <a:ext cx="4291167" cy="156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78" tIns="165378" rIns="165378" bIns="1653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Co-aktive hold: roning</a:t>
          </a:r>
          <a:endParaRPr lang="en-US" sz="2500" kern="1200" dirty="0"/>
        </a:p>
      </dsp:txBody>
      <dsp:txXfrm>
        <a:off x="1804832" y="1953949"/>
        <a:ext cx="4291167" cy="1562625"/>
      </dsp:txXfrm>
    </dsp:sp>
    <dsp:sp modelId="{CD4F818A-FA54-42BD-A024-F108A950C475}">
      <dsp:nvSpPr>
        <dsp:cNvPr id="0" name=""/>
        <dsp:cNvSpPr/>
      </dsp:nvSpPr>
      <dsp:spPr>
        <a:xfrm>
          <a:off x="0" y="3907231"/>
          <a:ext cx="6096000" cy="15626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F6488-FEE5-4A8B-9C94-37BE43EB0C5F}">
      <dsp:nvSpPr>
        <dsp:cNvPr id="0" name=""/>
        <dsp:cNvSpPr/>
      </dsp:nvSpPr>
      <dsp:spPr>
        <a:xfrm>
          <a:off x="472694" y="4258822"/>
          <a:ext cx="859444" cy="8594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AEB92-B30F-494A-AC87-0E9CF6FE45B1}">
      <dsp:nvSpPr>
        <dsp:cNvPr id="0" name=""/>
        <dsp:cNvSpPr/>
      </dsp:nvSpPr>
      <dsp:spPr>
        <a:xfrm>
          <a:off x="1804832" y="3907231"/>
          <a:ext cx="4291167" cy="156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78" tIns="165378" rIns="165378" bIns="1653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Interaktive hold: boldspil</a:t>
          </a:r>
          <a:endParaRPr lang="en-US" sz="2500" kern="1200" dirty="0"/>
        </a:p>
      </dsp:txBody>
      <dsp:txXfrm>
        <a:off x="1804832" y="3907231"/>
        <a:ext cx="4291167" cy="156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8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9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7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3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7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7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3D-cirkel grafik">
            <a:extLst>
              <a:ext uri="{FF2B5EF4-FFF2-40B4-BE49-F238E27FC236}">
                <a16:creationId xmlns:a16="http://schemas.microsoft.com/office/drawing/2014/main" id="{671A3FCE-FE98-66BF-B048-4FC56C40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89" r="23959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FB1078-75D2-AFF2-C95D-A23E2A1E1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71599"/>
            <a:ext cx="4762500" cy="2360429"/>
          </a:xfrm>
        </p:spPr>
        <p:txBody>
          <a:bodyPr>
            <a:normAutofit/>
          </a:bodyPr>
          <a:lstStyle/>
          <a:p>
            <a:r>
              <a:rPr lang="da-DK" dirty="0"/>
              <a:t>Hvad skal jeg vide om Team og hold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E61CEFA-D1BF-DB3E-1E4F-95F42BA01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>
            <a:norm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65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iner in der Menge">
            <a:extLst>
              <a:ext uri="{FF2B5EF4-FFF2-40B4-BE49-F238E27FC236}">
                <a16:creationId xmlns:a16="http://schemas.microsoft.com/office/drawing/2014/main" id="{E81A6A73-23DC-BFD0-ADA7-FEBA0703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2D6322-BB79-455D-9295-EC9B9FA9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7DEECA-F677-A11F-EC53-EEBAF7B0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400"/>
            <a:ext cx="9486900" cy="1671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Gruppen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6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interaktion</a:t>
            </a:r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competence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gruppe</a:t>
            </a:r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sammenhold</a:t>
            </a:r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dirty="0" err="1">
                <a:solidFill>
                  <a:srgbClr val="FFFFFF"/>
                </a:solidFill>
              </a:rPr>
              <a:t>gruppe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normer</a:t>
            </a:r>
            <a:endParaRPr lang="en-US" sz="3600" kern="1200" cap="all" spc="3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93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kydivere laver en formation over skyerne">
            <a:extLst>
              <a:ext uri="{FF2B5EF4-FFF2-40B4-BE49-F238E27FC236}">
                <a16:creationId xmlns:a16="http://schemas.microsoft.com/office/drawing/2014/main" id="{AEB76C2D-F6A4-9023-7633-77A50E01C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7376E7-9AC1-477E-9D52-27424009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600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C92808-524F-AE62-F8AD-EE3149D3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14800"/>
            <a:ext cx="9486900" cy="12815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Teamet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fælles</a:t>
            </a:r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mål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synergieffekt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 1992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Tour de France 2024</a:t>
            </a:r>
            <a:br>
              <a:rPr lang="en-US" sz="36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Ringelmanneffekten</a:t>
            </a:r>
            <a:endParaRPr lang="en-US" sz="3600" kern="1200" cap="all" spc="3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47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F725A-4237-3BBA-7067-FF3B4918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da-DK" sz="3000">
                <a:solidFill>
                  <a:schemeClr val="bg2"/>
                </a:solidFill>
              </a:rPr>
              <a:t>Team udvikling</a:t>
            </a:r>
          </a:p>
        </p:txBody>
      </p:sp>
      <p:graphicFrame>
        <p:nvGraphicFramePr>
          <p:cNvPr id="14" name="Pladsholder til indhold 2">
            <a:extLst>
              <a:ext uri="{FF2B5EF4-FFF2-40B4-BE49-F238E27FC236}">
                <a16:creationId xmlns:a16="http://schemas.microsoft.com/office/drawing/2014/main" id="{4CE90E20-EB7A-E326-A9A2-C545AAB2C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304185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54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2066A0-2512-3736-78D4-785507EC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da-DK">
                <a:solidFill>
                  <a:schemeClr val="bg2"/>
                </a:solidFill>
              </a:rPr>
              <a:t>kohæsion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936B2AD7-50F9-7382-B359-59B0B062E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37516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40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7F5640-7B3E-76F3-4860-E75FD258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040"/>
            <a:ext cx="3390900" cy="548640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Holdtyper</a:t>
            </a:r>
            <a:endParaRPr lang="da-DK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D94086B0-5007-6D41-997C-6441C88DC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041221"/>
              </p:ext>
            </p:extLst>
          </p:nvPr>
        </p:nvGraphicFramePr>
        <p:xfrm>
          <a:off x="5410200" y="701675"/>
          <a:ext cx="6096000" cy="54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88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0EAA8E-FE3F-1D53-6F6B-5FE2EF4E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Opgavetyper</a:t>
            </a:r>
            <a:r>
              <a:rPr lang="en-US" sz="2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2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kohæsion</a:t>
            </a:r>
            <a:endParaRPr lang="en-US" sz="2800" kern="1200" cap="all" spc="300" baseline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 descr="Et billede, der indeholder tekst, skærmbillede, Font/skrifttype, menu&#10;&#10;Automatisk genereret beskrivelse">
            <a:extLst>
              <a:ext uri="{FF2B5EF4-FFF2-40B4-BE49-F238E27FC236}">
                <a16:creationId xmlns:a16="http://schemas.microsoft.com/office/drawing/2014/main" id="{35176409-2FC9-FA91-CA5E-DA0DD190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5771"/>
            <a:ext cx="6096000" cy="45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7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4032B5-7CDF-FB8A-CBBD-6D2825F1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Roller</a:t>
            </a:r>
            <a:endParaRPr lang="da-DK"/>
          </a:p>
        </p:txBody>
      </p:sp>
      <p:pic>
        <p:nvPicPr>
          <p:cNvPr id="5" name="Picture 4" descr="Skakmat i et skakspil">
            <a:extLst>
              <a:ext uri="{FF2B5EF4-FFF2-40B4-BE49-F238E27FC236}">
                <a16:creationId xmlns:a16="http://schemas.microsoft.com/office/drawing/2014/main" id="{351128A7-0374-1264-FD07-1F49A050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77" r="17591" b="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4FE3E-70A1-E04E-7245-40148038D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>
            <a:normAutofit/>
          </a:bodyPr>
          <a:lstStyle/>
          <a:p>
            <a:r>
              <a:rPr lang="da-DK" dirty="0"/>
              <a:t>Formelle</a:t>
            </a:r>
          </a:p>
          <a:p>
            <a:r>
              <a:rPr lang="da-DK" dirty="0"/>
              <a:t>Uformelle</a:t>
            </a:r>
          </a:p>
          <a:p>
            <a:r>
              <a:rPr lang="da-DK" dirty="0"/>
              <a:t>Hierarki</a:t>
            </a:r>
          </a:p>
          <a:p>
            <a:r>
              <a:rPr lang="da-DK" dirty="0"/>
              <a:t>rollekonflikter</a:t>
            </a:r>
          </a:p>
        </p:txBody>
      </p:sp>
    </p:spTree>
    <p:extLst>
      <p:ext uri="{BB962C8B-B14F-4D97-AF65-F5344CB8AC3E}">
        <p14:creationId xmlns:p14="http://schemas.microsoft.com/office/powerpoint/2010/main" val="409414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6F284D-EA70-3BB2-708E-D8A9FCFA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Teambuilding</a:t>
            </a:r>
            <a:endParaRPr lang="da-DK"/>
          </a:p>
        </p:txBody>
      </p:sp>
      <p:pic>
        <p:nvPicPr>
          <p:cNvPr id="5" name="Picture 4" descr="Hvidt puslespil med én rød brik">
            <a:extLst>
              <a:ext uri="{FF2B5EF4-FFF2-40B4-BE49-F238E27FC236}">
                <a16:creationId xmlns:a16="http://schemas.microsoft.com/office/drawing/2014/main" id="{BC7B5832-D0BB-F5A9-17FC-D6827B03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02" r="2419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6BF459-E5F8-6BFD-C7F0-9D0F03E89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200"/>
              <a:t>Omgangsformer</a:t>
            </a:r>
          </a:p>
          <a:p>
            <a:pPr>
              <a:lnSpc>
                <a:spcPct val="90000"/>
              </a:lnSpc>
            </a:pPr>
            <a:r>
              <a:rPr lang="da-DK" sz="2200"/>
              <a:t>Samarbejde i usædvanlige situationer, overlevelsesture, alternative boldspil osv.</a:t>
            </a:r>
          </a:p>
          <a:p>
            <a:pPr>
              <a:lnSpc>
                <a:spcPct val="90000"/>
              </a:lnSpc>
            </a:pPr>
            <a:r>
              <a:rPr lang="da-DK" sz="2200"/>
              <a:t>Målsætning</a:t>
            </a:r>
          </a:p>
          <a:p>
            <a:pPr>
              <a:lnSpc>
                <a:spcPct val="90000"/>
              </a:lnSpc>
            </a:pPr>
            <a:r>
              <a:rPr lang="da-DK" sz="2200"/>
              <a:t>Rollerokering</a:t>
            </a:r>
          </a:p>
          <a:p>
            <a:pPr>
              <a:lnSpc>
                <a:spcPct val="90000"/>
              </a:lnSpc>
            </a:pPr>
            <a:r>
              <a:rPr lang="da-DK" sz="2200"/>
              <a:t>Workshops</a:t>
            </a:r>
          </a:p>
          <a:p>
            <a:pPr>
              <a:lnSpc>
                <a:spcPct val="90000"/>
              </a:lnSpc>
            </a:pPr>
            <a:r>
              <a:rPr lang="da-DK" sz="2200"/>
              <a:t>Ledelsesformer (</a:t>
            </a:r>
            <a:r>
              <a:rPr lang="da-DK" sz="2200" err="1"/>
              <a:t>dikatoren</a:t>
            </a:r>
            <a:r>
              <a:rPr lang="da-DK" sz="2200"/>
              <a:t>, demokraten, lade stå til </a:t>
            </a:r>
            <a:r>
              <a:rPr lang="da-DK" sz="2200" err="1"/>
              <a:t>osv</a:t>
            </a:r>
            <a:r>
              <a:rPr lang="da-DK" sz="2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015235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Goudy Old Style</vt:lpstr>
      <vt:lpstr>ClassicFrameVTI</vt:lpstr>
      <vt:lpstr>Hvad skal jeg vide om Team og hold</vt:lpstr>
      <vt:lpstr>Gruppen (interaktion, social competence gruppe sammenhold  gruppe normer</vt:lpstr>
      <vt:lpstr>Teamet fælles mål synergieffekt EM 1992 Tour de France 2024 Ringelmanneffekten</vt:lpstr>
      <vt:lpstr>Team udvikling</vt:lpstr>
      <vt:lpstr>kohæsion</vt:lpstr>
      <vt:lpstr>Holdtyper</vt:lpstr>
      <vt:lpstr>Opgavetyper og kohæsion</vt:lpstr>
      <vt:lpstr>Roller</vt:lpstr>
      <vt:lpstr>Teambuilding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Rasmus Erhardsen (VORRE - Lærer - VB - VOR)</dc:creator>
  <cp:lastModifiedBy>Rasmus Erhardsen (VORRE - Lærer - VB - VOR)</cp:lastModifiedBy>
  <cp:revision>1</cp:revision>
  <dcterms:created xsi:type="dcterms:W3CDTF">2024-08-06T08:58:24Z</dcterms:created>
  <dcterms:modified xsi:type="dcterms:W3CDTF">2025-08-12T06:34:16Z</dcterms:modified>
</cp:coreProperties>
</file>