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9" r:id="rId4"/>
    <p:sldId id="260" r:id="rId5"/>
    <p:sldId id="268" r:id="rId6"/>
    <p:sldId id="261" r:id="rId7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93"/>
    <p:restoredTop sz="93574"/>
  </p:normalViewPr>
  <p:slideViewPr>
    <p:cSldViewPr snapToGrid="0" snapToObjects="1">
      <p:cViewPr varScale="1">
        <p:scale>
          <a:sx n="62" d="100"/>
          <a:sy n="62" d="100"/>
        </p:scale>
        <p:origin x="11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829736-AA9F-E24D-A137-90197F8D860A}" type="datetimeFigureOut">
              <a:rPr lang="da-DK" smtClean="0"/>
              <a:t>07-12-2021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26D33-D906-D44D-A5D3-862F6AF87AC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58452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EF2FE-340B-1F4F-9681-E20101B80629}" type="datetimeFigureOut">
              <a:rPr lang="da-DK" smtClean="0"/>
              <a:t>07-12-2021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66FB-BE10-C540-A153-243A5FD474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58995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EF2FE-340B-1F4F-9681-E20101B80629}" type="datetimeFigureOut">
              <a:rPr lang="da-DK" smtClean="0"/>
              <a:t>07-12-2021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66FB-BE10-C540-A153-243A5FD474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46273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EF2FE-340B-1F4F-9681-E20101B80629}" type="datetimeFigureOut">
              <a:rPr lang="da-DK" smtClean="0"/>
              <a:t>07-12-2021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66FB-BE10-C540-A153-243A5FD474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36856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EF2FE-340B-1F4F-9681-E20101B80629}" type="datetimeFigureOut">
              <a:rPr lang="da-DK" smtClean="0"/>
              <a:t>07-12-2021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66FB-BE10-C540-A153-243A5FD474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8408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EF2FE-340B-1F4F-9681-E20101B80629}" type="datetimeFigureOut">
              <a:rPr lang="da-DK" smtClean="0"/>
              <a:t>07-12-2021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66FB-BE10-C540-A153-243A5FD474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13819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EF2FE-340B-1F4F-9681-E20101B80629}" type="datetimeFigureOut">
              <a:rPr lang="da-DK" smtClean="0"/>
              <a:t>07-12-2021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66FB-BE10-C540-A153-243A5FD474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933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EF2FE-340B-1F4F-9681-E20101B80629}" type="datetimeFigureOut">
              <a:rPr lang="da-DK" smtClean="0"/>
              <a:t>07-12-2021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66FB-BE10-C540-A153-243A5FD474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59158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EF2FE-340B-1F4F-9681-E20101B80629}" type="datetimeFigureOut">
              <a:rPr lang="da-DK" smtClean="0"/>
              <a:t>07-12-2021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66FB-BE10-C540-A153-243A5FD474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2764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EF2FE-340B-1F4F-9681-E20101B80629}" type="datetimeFigureOut">
              <a:rPr lang="da-DK" smtClean="0"/>
              <a:t>07-12-2021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66FB-BE10-C540-A153-243A5FD474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25482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EF2FE-340B-1F4F-9681-E20101B80629}" type="datetimeFigureOut">
              <a:rPr lang="da-DK" smtClean="0"/>
              <a:t>07-12-2021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66FB-BE10-C540-A153-243A5FD474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35085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EF2FE-340B-1F4F-9681-E20101B80629}" type="datetimeFigureOut">
              <a:rPr lang="da-DK" smtClean="0"/>
              <a:t>07-12-2021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66FB-BE10-C540-A153-243A5FD474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97017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EF2FE-340B-1F4F-9681-E20101B80629}" type="datetimeFigureOut">
              <a:rPr lang="da-DK" smtClean="0"/>
              <a:t>07-12-2021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D66FB-BE10-C540-A153-243A5FD474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9903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Enevælde.</a:t>
            </a:r>
            <a:br>
              <a:rPr lang="da-DK" dirty="0"/>
            </a:b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ANS. 2020</a:t>
            </a:r>
          </a:p>
        </p:txBody>
      </p:sp>
    </p:spTree>
    <p:extLst>
      <p:ext uri="{BB962C8B-B14F-4D97-AF65-F5344CB8AC3E}">
        <p14:creationId xmlns:p14="http://schemas.microsoft.com/office/powerpoint/2010/main" val="1369940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To historiske perioder - to forskellige strømninger på samme tid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Enevælde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a-DK" dirty="0"/>
              <a:t>Enevælde = en styreform i Europa fra midten af 1600-tallet til 1800-tallet og i Danmark 1660-1848.</a:t>
            </a:r>
          </a:p>
          <a:p>
            <a:r>
              <a:rPr lang="da-DK" dirty="0"/>
              <a:t>Magten hos én person.</a:t>
            </a:r>
          </a:p>
          <a:p>
            <a:r>
              <a:rPr lang="da-DK" dirty="0"/>
              <a:t>Begrænsninger af frihed.</a:t>
            </a:r>
          </a:p>
          <a:p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a-DK" dirty="0"/>
              <a:t>Oplysningstiden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a-DK" dirty="0"/>
              <a:t>Ideer om demokrati, ytringsfrihed, religionsfrihed mv., der herskede i Europa og Danmark fra ca. 1680 til 1800-tallet. 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114" y="3703320"/>
            <a:ext cx="1741715" cy="2861469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9092" y="4347369"/>
            <a:ext cx="3617068" cy="221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3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Her bliver enevælden indsat som en jordisk stedfortræder for Gud.</a:t>
            </a:r>
          </a:p>
        </p:txBody>
      </p:sp>
      <p:pic>
        <p:nvPicPr>
          <p:cNvPr id="4" name="Pladsholder til indhold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796" y="1825625"/>
            <a:ext cx="7832408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71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Her bor enevælden.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Versailles i Frankrig</a:t>
            </a:r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62289" y="2505075"/>
            <a:ext cx="4912784" cy="3684588"/>
          </a:xfrm>
          <a:prstGeom prst="rect">
            <a:avLst/>
          </a:prstGeom>
        </p:spPr>
      </p:pic>
      <p:sp>
        <p:nvSpPr>
          <p:cNvPr id="6" name="Pladsholder til teks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a-DK" dirty="0"/>
              <a:t>Amalienborg i Danmark</a:t>
            </a:r>
          </a:p>
        </p:txBody>
      </p:sp>
      <p:pic>
        <p:nvPicPr>
          <p:cNvPr id="8" name="Pladsholder til indhold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200" y="2505075"/>
            <a:ext cx="5497420" cy="368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274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Befolkningens levevilkår under enevælden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a-DK" dirty="0"/>
              <a:t>Høj børnedødelighed.</a:t>
            </a:r>
          </a:p>
          <a:p>
            <a:endParaRPr lang="da-DK" dirty="0"/>
          </a:p>
          <a:p>
            <a:r>
              <a:rPr lang="da-DK" dirty="0"/>
              <a:t>De fleste mennesker boede på landet i landsbyer på fæstegårde eller som husmænd eller landhåndværkere under de store godser.</a:t>
            </a:r>
          </a:p>
          <a:p>
            <a:endParaRPr lang="da-DK" dirty="0"/>
          </a:p>
          <a:p>
            <a:r>
              <a:rPr lang="da-DK" dirty="0"/>
              <a:t>Stavnsbåndet (DK. 1733-1788/1800): En mand i alderen 4/14 – 36/40 år kunne ikke forlade det gods, som han hørte under ved fødslen.</a:t>
            </a:r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68429" y="1378396"/>
            <a:ext cx="3831998" cy="479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00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Enevældens magtiscenesættelse: Barokken</a:t>
            </a:r>
          </a:p>
        </p:txBody>
      </p:sp>
      <p:sp>
        <p:nvSpPr>
          <p:cNvPr id="6" name="Pladsholder til tekst 5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466951"/>
          </a:xfrm>
        </p:spPr>
        <p:txBody>
          <a:bodyPr>
            <a:normAutofit fontScale="25000" lnSpcReduction="20000"/>
          </a:bodyPr>
          <a:lstStyle/>
          <a:p>
            <a:endParaRPr lang="da-DK" dirty="0">
              <a:latin typeface="arial" charset="0"/>
            </a:endParaRPr>
          </a:p>
          <a:p>
            <a:endParaRPr lang="da-DK" dirty="0">
              <a:latin typeface="arial" charset="0"/>
            </a:endParaRPr>
          </a:p>
          <a:p>
            <a:r>
              <a:rPr lang="da-DK" sz="4800" dirty="0" err="1">
                <a:latin typeface="arial" charset="0"/>
              </a:rPr>
              <a:t>Benoît</a:t>
            </a:r>
            <a:r>
              <a:rPr lang="da-DK" sz="4800" dirty="0">
                <a:latin typeface="arial" charset="0"/>
              </a:rPr>
              <a:t> Le </a:t>
            </a:r>
            <a:r>
              <a:rPr lang="da-DK" sz="4800" dirty="0" err="1">
                <a:latin typeface="arial" charset="0"/>
              </a:rPr>
              <a:t>Coffres</a:t>
            </a:r>
            <a:r>
              <a:rPr lang="da-DK" sz="4800" dirty="0">
                <a:latin typeface="arial" charset="0"/>
              </a:rPr>
              <a:t> portræt af Frederik 4. i kroningsdragt fra ca. 1700. </a:t>
            </a:r>
            <a:endParaRPr lang="da-DK" sz="4800" dirty="0"/>
          </a:p>
          <a:p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7" y="2093118"/>
            <a:ext cx="3717699" cy="4656025"/>
          </a:xfrm>
          <a:prstGeom prst="rect">
            <a:avLst/>
          </a:prstGeom>
        </p:spPr>
      </p:pic>
      <p:sp>
        <p:nvSpPr>
          <p:cNvPr id="7" name="Pladsholder til tekst 6"/>
          <p:cNvSpPr>
            <a:spLocks noGrp="1"/>
          </p:cNvSpPr>
          <p:nvPr>
            <p:ph type="body" sz="quarter" idx="3"/>
          </p:nvPr>
        </p:nvSpPr>
        <p:spPr>
          <a:xfrm>
            <a:off x="6172199" y="1376647"/>
            <a:ext cx="5095875" cy="1018210"/>
          </a:xfrm>
        </p:spPr>
        <p:txBody>
          <a:bodyPr/>
          <a:lstStyle/>
          <a:p>
            <a:pPr lvl="0"/>
            <a:r>
              <a:rPr lang="da-DK" sz="1200" dirty="0"/>
              <a:t>Billedanalyse:</a:t>
            </a:r>
          </a:p>
          <a:p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4"/>
          </p:nvPr>
        </p:nvSpPr>
        <p:spPr>
          <a:xfrm>
            <a:off x="6172200" y="2148114"/>
            <a:ext cx="5183188" cy="4041549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a-DK" sz="2400" dirty="0"/>
              <a:t>Hvad beretter billedet om?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a-DK" sz="2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a-DK" sz="2400" dirty="0"/>
              <a:t>Hvad er billedets tendens?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a-DK" sz="2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a-DK" sz="2400" dirty="0"/>
              <a:t>Hvordan anvendes billedets komposition og symboler til at iscenesætte enevældens magt?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a-DK" sz="2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a-DK" sz="2400" dirty="0"/>
              <a:t>Hvem er afsenderen?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a-DK" sz="2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a-DK" sz="2400" dirty="0"/>
              <a:t>Hvad er billedet en troværdig kilde til?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a-DK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41535129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196</Words>
  <Application>Microsoft Office PowerPoint</Application>
  <PresentationFormat>Widescreen</PresentationFormat>
  <Paragraphs>33</Paragraphs>
  <Slides>6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6</vt:i4>
      </vt:variant>
    </vt:vector>
  </HeadingPairs>
  <TitlesOfParts>
    <vt:vector size="11" baseType="lpstr">
      <vt:lpstr>Arial</vt:lpstr>
      <vt:lpstr>Arial</vt:lpstr>
      <vt:lpstr>Calibri</vt:lpstr>
      <vt:lpstr>Calibri Light</vt:lpstr>
      <vt:lpstr>Kontortema</vt:lpstr>
      <vt:lpstr>Enevælde. </vt:lpstr>
      <vt:lpstr>To historiske perioder - to forskellige strømninger på samme tid</vt:lpstr>
      <vt:lpstr>Her bliver enevælden indsat som en jordisk stedfortræder for Gud.</vt:lpstr>
      <vt:lpstr>Her bor enevælden.</vt:lpstr>
      <vt:lpstr>Befolkningens levevilkår under enevælden</vt:lpstr>
      <vt:lpstr>Enevældens magtiscenesættelse: Barokken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Oplysningstid og enevælde</dc:title>
  <dc:creator>Microsoft Office-bruger</dc:creator>
  <cp:lastModifiedBy>Anne Sofie Svendsen</cp:lastModifiedBy>
  <cp:revision>20</cp:revision>
  <dcterms:created xsi:type="dcterms:W3CDTF">2017-10-31T18:10:37Z</dcterms:created>
  <dcterms:modified xsi:type="dcterms:W3CDTF">2021-12-07T18:54:47Z</dcterms:modified>
</cp:coreProperties>
</file>